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5.xml" ContentType="application/vnd.openxmlformats-officedocument.themeOverr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2" r:id="rId2"/>
    <p:sldMasterId id="2147483670" r:id="rId3"/>
  </p:sldMasterIdLst>
  <p:notesMasterIdLst>
    <p:notesMasterId r:id="rId77"/>
  </p:notesMasterIdLst>
  <p:sldIdLst>
    <p:sldId id="256" r:id="rId4"/>
    <p:sldId id="449" r:id="rId5"/>
    <p:sldId id="457" r:id="rId6"/>
    <p:sldId id="447" r:id="rId7"/>
    <p:sldId id="377" r:id="rId8"/>
    <p:sldId id="392" r:id="rId9"/>
    <p:sldId id="393" r:id="rId10"/>
    <p:sldId id="456" r:id="rId11"/>
    <p:sldId id="302" r:id="rId12"/>
    <p:sldId id="458" r:id="rId13"/>
    <p:sldId id="257" r:id="rId14"/>
    <p:sldId id="459" r:id="rId15"/>
    <p:sldId id="434" r:id="rId16"/>
    <p:sldId id="407" r:id="rId17"/>
    <p:sldId id="408" r:id="rId18"/>
    <p:sldId id="460" r:id="rId19"/>
    <p:sldId id="417" r:id="rId20"/>
    <p:sldId id="435" r:id="rId21"/>
    <p:sldId id="461" r:id="rId22"/>
    <p:sldId id="437" r:id="rId23"/>
    <p:sldId id="412" r:id="rId24"/>
    <p:sldId id="402" r:id="rId25"/>
    <p:sldId id="398" r:id="rId26"/>
    <p:sldId id="399" r:id="rId27"/>
    <p:sldId id="404" r:id="rId28"/>
    <p:sldId id="405" r:id="rId29"/>
    <p:sldId id="406" r:id="rId30"/>
    <p:sldId id="409" r:id="rId31"/>
    <p:sldId id="410" r:id="rId32"/>
    <p:sldId id="462" r:id="rId33"/>
    <p:sldId id="438" r:id="rId34"/>
    <p:sldId id="439" r:id="rId35"/>
    <p:sldId id="463" r:id="rId36"/>
    <p:sldId id="387" r:id="rId37"/>
    <p:sldId id="389" r:id="rId38"/>
    <p:sldId id="430" r:id="rId39"/>
    <p:sldId id="464" r:id="rId40"/>
    <p:sldId id="452" r:id="rId41"/>
    <p:sldId id="454" r:id="rId42"/>
    <p:sldId id="465" r:id="rId43"/>
    <p:sldId id="390" r:id="rId44"/>
    <p:sldId id="368" r:id="rId45"/>
    <p:sldId id="466" r:id="rId46"/>
    <p:sldId id="352" r:id="rId47"/>
    <p:sldId id="370" r:id="rId48"/>
    <p:sldId id="371" r:id="rId49"/>
    <p:sldId id="375" r:id="rId50"/>
    <p:sldId id="467" r:id="rId51"/>
    <p:sldId id="448" r:id="rId52"/>
    <p:sldId id="451" r:id="rId53"/>
    <p:sldId id="450" r:id="rId54"/>
    <p:sldId id="305" r:id="rId55"/>
    <p:sldId id="346" r:id="rId56"/>
    <p:sldId id="436" r:id="rId57"/>
    <p:sldId id="416" r:id="rId58"/>
    <p:sldId id="455" r:id="rId59"/>
    <p:sldId id="453" r:id="rId60"/>
    <p:sldId id="272" r:id="rId61"/>
    <p:sldId id="366" r:id="rId62"/>
    <p:sldId id="266" r:id="rId63"/>
    <p:sldId id="262" r:id="rId64"/>
    <p:sldId id="265" r:id="rId65"/>
    <p:sldId id="267" r:id="rId66"/>
    <p:sldId id="376" r:id="rId67"/>
    <p:sldId id="381" r:id="rId68"/>
    <p:sldId id="378" r:id="rId69"/>
    <p:sldId id="419" r:id="rId70"/>
    <p:sldId id="369" r:id="rId71"/>
    <p:sldId id="258" r:id="rId72"/>
    <p:sldId id="394" r:id="rId73"/>
    <p:sldId id="388" r:id="rId74"/>
    <p:sldId id="429" r:id="rId75"/>
    <p:sldId id="423" r:id="rId7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BD204C-4D53-49EC-8C08-26486E4A69E3}">
          <p14:sldIdLst>
            <p14:sldId id="256"/>
            <p14:sldId id="449"/>
            <p14:sldId id="457"/>
            <p14:sldId id="447"/>
            <p14:sldId id="377"/>
            <p14:sldId id="392"/>
            <p14:sldId id="393"/>
            <p14:sldId id="456"/>
            <p14:sldId id="302"/>
            <p14:sldId id="458"/>
            <p14:sldId id="257"/>
            <p14:sldId id="459"/>
            <p14:sldId id="434"/>
            <p14:sldId id="407"/>
            <p14:sldId id="408"/>
            <p14:sldId id="460"/>
            <p14:sldId id="417"/>
            <p14:sldId id="435"/>
            <p14:sldId id="461"/>
            <p14:sldId id="437"/>
            <p14:sldId id="412"/>
            <p14:sldId id="402"/>
            <p14:sldId id="398"/>
            <p14:sldId id="399"/>
            <p14:sldId id="404"/>
            <p14:sldId id="405"/>
            <p14:sldId id="406"/>
            <p14:sldId id="409"/>
            <p14:sldId id="410"/>
            <p14:sldId id="462"/>
            <p14:sldId id="438"/>
            <p14:sldId id="439"/>
            <p14:sldId id="463"/>
            <p14:sldId id="387"/>
            <p14:sldId id="389"/>
            <p14:sldId id="430"/>
            <p14:sldId id="464"/>
            <p14:sldId id="452"/>
            <p14:sldId id="454"/>
            <p14:sldId id="465"/>
          </p14:sldIdLst>
        </p14:section>
        <p14:section name="BackupSlides" id="{45222EE8-9472-44F8-94E6-01F0364613DC}">
          <p14:sldIdLst>
            <p14:sldId id="390"/>
            <p14:sldId id="368"/>
            <p14:sldId id="466"/>
            <p14:sldId id="352"/>
            <p14:sldId id="370"/>
            <p14:sldId id="371"/>
            <p14:sldId id="375"/>
            <p14:sldId id="467"/>
            <p14:sldId id="448"/>
            <p14:sldId id="451"/>
            <p14:sldId id="450"/>
            <p14:sldId id="305"/>
            <p14:sldId id="346"/>
            <p14:sldId id="436"/>
            <p14:sldId id="416"/>
            <p14:sldId id="455"/>
            <p14:sldId id="453"/>
            <p14:sldId id="272"/>
            <p14:sldId id="366"/>
            <p14:sldId id="266"/>
            <p14:sldId id="262"/>
            <p14:sldId id="265"/>
            <p14:sldId id="267"/>
            <p14:sldId id="376"/>
            <p14:sldId id="381"/>
            <p14:sldId id="378"/>
            <p14:sldId id="419"/>
            <p14:sldId id="369"/>
            <p14:sldId id="258"/>
            <p14:sldId id="394"/>
            <p14:sldId id="388"/>
            <p14:sldId id="429"/>
            <p14:sldId id="42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4A85E"/>
    <a:srgbClr val="A48E55"/>
    <a:srgbClr val="C1E5F5"/>
    <a:srgbClr val="D9F2D0"/>
    <a:srgbClr val="156082"/>
    <a:srgbClr val="FFE6CC"/>
    <a:srgbClr val="DADADA"/>
    <a:srgbClr val="303030"/>
    <a:srgbClr val="4747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37DE63-24F4-DFCA-F505-31211904ADF5}" v="7" dt="2024-09-22T23:24:16.759"/>
    <p1510:client id="{8608F34E-FF6C-48A5-9D4D-6C4A8D3A2D47}" v="190" dt="2024-09-23T09:55:31.6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8" d="100"/>
          <a:sy n="58" d="100"/>
        </p:scale>
        <p:origin x="9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viewProps" Target="view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microsoft.com/office/2015/10/relationships/revisionInfo" Target="revisionInfo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Book1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arizonastateu-my.sharepoint.com/personal/apkhedka_asurite_asu_edu/Documents/Charts_Result_MLIR_DSP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arizonastateu-my.sharepoint.com/personal/apkhedka_asurite_asu_edu/Documents/Charts_Result_MLIR_DSP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arizonastateu-my.sharepoint.com/personal/apkhedka_asurite_asu_edu/Documents/Charts_Result_MLIR_DSP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arizonastateu-my.sharepoint.com/personal/apkhedka_asurite_asu_edu/Documents/Charts_Result_MLIR_DSP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Book1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Book1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Book1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arizonastateu-my.sharepoint.com/personal/apkhedka_asurite_asu_edu/Documents/Charts_Result_MLIR_DSP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arizonastateu-my.sharepoint.com/personal/apkhedka_asurite_asu_edu/Documents/Charts_Result_MLIR_DSP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LowPass Filtering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LowpassFilter!$B$1</c:f>
              <c:strCache>
                <c:ptCount val="1"/>
                <c:pt idx="0">
                  <c:v>NoOpt (secs)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LowpassFilter!$A$2:$A$6</c:f>
              <c:strCache>
                <c:ptCount val="5"/>
                <c:pt idx="0">
                  <c:v>100K</c:v>
                </c:pt>
                <c:pt idx="1">
                  <c:v>1M</c:v>
                </c:pt>
                <c:pt idx="2">
                  <c:v>10M</c:v>
                </c:pt>
                <c:pt idx="3">
                  <c:v>20M</c:v>
                </c:pt>
                <c:pt idx="4">
                  <c:v>30M</c:v>
                </c:pt>
              </c:strCache>
            </c:strRef>
          </c:cat>
          <c:val>
            <c:numRef>
              <c:f>LowpassFilter!$B$2:$B$6</c:f>
              <c:numCache>
                <c:formatCode>General</c:formatCode>
                <c:ptCount val="5"/>
                <c:pt idx="0">
                  <c:v>5.9527635570000001E-2</c:v>
                </c:pt>
                <c:pt idx="1">
                  <c:v>0.5078607798</c:v>
                </c:pt>
                <c:pt idx="2">
                  <c:v>5.0239922999999997</c:v>
                </c:pt>
                <c:pt idx="3">
                  <c:v>10.107819320000001</c:v>
                </c:pt>
                <c:pt idx="4">
                  <c:v>15.176128029999999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E4-BE42-B4C4-E458F20DD2CE}"/>
            </c:ext>
          </c:extLst>
        </c:ser>
        <c:ser>
          <c:idx val="1"/>
          <c:order val="1"/>
          <c:tx>
            <c:strRef>
              <c:f>LowpassFilter!$C$1</c:f>
              <c:strCache>
                <c:ptCount val="1"/>
                <c:pt idx="0">
                  <c:v>AffineOpt(secs)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LowpassFilter!$A$2:$A$6</c:f>
              <c:strCache>
                <c:ptCount val="5"/>
                <c:pt idx="0">
                  <c:v>100K</c:v>
                </c:pt>
                <c:pt idx="1">
                  <c:v>1M</c:v>
                </c:pt>
                <c:pt idx="2">
                  <c:v>10M</c:v>
                </c:pt>
                <c:pt idx="3">
                  <c:v>20M</c:v>
                </c:pt>
                <c:pt idx="4">
                  <c:v>30M</c:v>
                </c:pt>
              </c:strCache>
            </c:strRef>
          </c:cat>
          <c:val>
            <c:numRef>
              <c:f>LowpassFilter!$C$2:$C$6</c:f>
              <c:numCache>
                <c:formatCode>General</c:formatCode>
                <c:ptCount val="5"/>
                <c:pt idx="0">
                  <c:v>5.7842612270000003E-2</c:v>
                </c:pt>
                <c:pt idx="1">
                  <c:v>0.48187947269999998</c:v>
                </c:pt>
                <c:pt idx="2">
                  <c:v>4.7850521800000001</c:v>
                </c:pt>
                <c:pt idx="3">
                  <c:v>9.5914242269999992</c:v>
                </c:pt>
                <c:pt idx="4">
                  <c:v>14.421886799999999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E4-BE42-B4C4-E458F20DD2CE}"/>
            </c:ext>
          </c:extLst>
        </c:ser>
        <c:ser>
          <c:idx val="2"/>
          <c:order val="2"/>
          <c:tx>
            <c:strRef>
              <c:f>LowpassFilter!$D$1</c:f>
              <c:strCache>
                <c:ptCount val="1"/>
                <c:pt idx="0">
                  <c:v>CanonicalOpt (secs)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LowpassFilter!$A$2:$A$6</c:f>
              <c:strCache>
                <c:ptCount val="5"/>
                <c:pt idx="0">
                  <c:v>100K</c:v>
                </c:pt>
                <c:pt idx="1">
                  <c:v>1M</c:v>
                </c:pt>
                <c:pt idx="2">
                  <c:v>10M</c:v>
                </c:pt>
                <c:pt idx="3">
                  <c:v>20M</c:v>
                </c:pt>
                <c:pt idx="4">
                  <c:v>30M</c:v>
                </c:pt>
              </c:strCache>
            </c:strRef>
          </c:cat>
          <c:val>
            <c:numRef>
              <c:f>LowpassFilter!$D$2:$D$6</c:f>
              <c:numCache>
                <c:formatCode>General</c:formatCode>
                <c:ptCount val="5"/>
                <c:pt idx="0">
                  <c:v>3.501486778E-2</c:v>
                </c:pt>
                <c:pt idx="1">
                  <c:v>0.27360486979999998</c:v>
                </c:pt>
                <c:pt idx="2">
                  <c:v>2.689625978</c:v>
                </c:pt>
                <c:pt idx="3">
                  <c:v>5.4330472949999997</c:v>
                </c:pt>
                <c:pt idx="4">
                  <c:v>8.3665046689999993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1E4-BE42-B4C4-E458F20DD2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03790992"/>
        <c:axId val="1103337888"/>
      </c:barChart>
      <c:catAx>
        <c:axId val="1103790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3337888"/>
        <c:crosses val="autoZero"/>
        <c:auto val="1"/>
        <c:lblAlgn val="ctr"/>
        <c:lblOffset val="100"/>
        <c:noMultiLvlLbl val="0"/>
      </c:catAx>
      <c:valAx>
        <c:axId val="1103337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3790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Hearing Aid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'https://arizonastateu-my.sharepoint.com/personal/apkhedka_asurite_asu_edu/Documents/[Charts_Result_MLIR_DSP.xlsx]lms+gain'!$B$1</c:f>
              <c:strCache>
                <c:ptCount val="1"/>
                <c:pt idx="0">
                  <c:v>NoOpt (secs)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'https://arizonastateu-my.sharepoint.com/personal/apkhedka_asurite_asu_edu/Documents/[Charts_Result_MLIR_DSP.xlsx]lms+gain'!$A$2:$A$5</c:f>
              <c:strCache>
                <c:ptCount val="4"/>
                <c:pt idx="0">
                  <c:v>100K</c:v>
                </c:pt>
                <c:pt idx="1">
                  <c:v>1M</c:v>
                </c:pt>
                <c:pt idx="2">
                  <c:v>10M</c:v>
                </c:pt>
                <c:pt idx="3">
                  <c:v>20M</c:v>
                </c:pt>
              </c:strCache>
            </c:strRef>
          </c:cat>
          <c:val>
            <c:numRef>
              <c:f>'https://arizonastateu-my.sharepoint.com/personal/apkhedka_asurite_asu_edu/Documents/[Charts_Result_MLIR_DSP.xlsx]lms+gain'!$B$2:$B$5</c:f>
              <c:numCache>
                <c:formatCode>General</c:formatCode>
                <c:ptCount val="4"/>
                <c:pt idx="0">
                  <c:v>3.7900447849999998E-2</c:v>
                </c:pt>
                <c:pt idx="1">
                  <c:v>0.34255925809999999</c:v>
                </c:pt>
                <c:pt idx="2">
                  <c:v>3.3654765289999999</c:v>
                </c:pt>
                <c:pt idx="3">
                  <c:v>6.7085105580000004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CB-A64C-B795-98DDA097396C}"/>
            </c:ext>
          </c:extLst>
        </c:ser>
        <c:ser>
          <c:idx val="1"/>
          <c:order val="1"/>
          <c:tx>
            <c:strRef>
              <c:f>'https://arizonastateu-my.sharepoint.com/personal/apkhedka_asurite_asu_edu/Documents/[Charts_Result_MLIR_DSP.xlsx]lms+gain'!$C$1</c:f>
              <c:strCache>
                <c:ptCount val="1"/>
                <c:pt idx="0">
                  <c:v>AffineOpt(secs)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'https://arizonastateu-my.sharepoint.com/personal/apkhedka_asurite_asu_edu/Documents/[Charts_Result_MLIR_DSP.xlsx]lms+gain'!$A$2:$A$5</c:f>
              <c:strCache>
                <c:ptCount val="4"/>
                <c:pt idx="0">
                  <c:v>100K</c:v>
                </c:pt>
                <c:pt idx="1">
                  <c:v>1M</c:v>
                </c:pt>
                <c:pt idx="2">
                  <c:v>10M</c:v>
                </c:pt>
                <c:pt idx="3">
                  <c:v>20M</c:v>
                </c:pt>
              </c:strCache>
            </c:strRef>
          </c:cat>
          <c:val>
            <c:numRef>
              <c:f>'https://arizonastateu-my.sharepoint.com/personal/apkhedka_asurite_asu_edu/Documents/[Charts_Result_MLIR_DSP.xlsx]lms+gain'!$C$2:$C$5</c:f>
              <c:numCache>
                <c:formatCode>General</c:formatCode>
                <c:ptCount val="4"/>
                <c:pt idx="0">
                  <c:v>3.6235014599999997E-2</c:v>
                </c:pt>
                <c:pt idx="1">
                  <c:v>0.3250622749</c:v>
                </c:pt>
                <c:pt idx="2">
                  <c:v>3.2069772080000001</c:v>
                </c:pt>
                <c:pt idx="3">
                  <c:v>6.3916669690000001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CB-A64C-B795-98DDA097396C}"/>
            </c:ext>
          </c:extLst>
        </c:ser>
        <c:ser>
          <c:idx val="2"/>
          <c:order val="2"/>
          <c:tx>
            <c:strRef>
              <c:f>'https://arizonastateu-my.sharepoint.com/personal/apkhedka_asurite_asu_edu/Documents/[Charts_Result_MLIR_DSP.xlsx]lms+gain'!$D$1</c:f>
              <c:strCache>
                <c:ptCount val="1"/>
                <c:pt idx="0">
                  <c:v>CanonicalOpt (secs)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'https://arizonastateu-my.sharepoint.com/personal/apkhedka_asurite_asu_edu/Documents/[Charts_Result_MLIR_DSP.xlsx]lms+gain'!$A$2:$A$5</c:f>
              <c:strCache>
                <c:ptCount val="4"/>
                <c:pt idx="0">
                  <c:v>100K</c:v>
                </c:pt>
                <c:pt idx="1">
                  <c:v>1M</c:v>
                </c:pt>
                <c:pt idx="2">
                  <c:v>10M</c:v>
                </c:pt>
                <c:pt idx="3">
                  <c:v>20M</c:v>
                </c:pt>
              </c:strCache>
            </c:strRef>
          </c:cat>
          <c:val>
            <c:numRef>
              <c:f>'https://arizonastateu-my.sharepoint.com/personal/apkhedka_asurite_asu_edu/Documents/[Charts_Result_MLIR_DSP.xlsx]lms+gain'!$D$2:$D$5</c:f>
              <c:numCache>
                <c:formatCode>General</c:formatCode>
                <c:ptCount val="4"/>
                <c:pt idx="0">
                  <c:v>2.075608571E-2</c:v>
                </c:pt>
                <c:pt idx="1">
                  <c:v>0.1698438327</c:v>
                </c:pt>
                <c:pt idx="2">
                  <c:v>1.643922329</c:v>
                </c:pt>
                <c:pt idx="3">
                  <c:v>3.2801171939999998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CB-A64C-B795-98DDA09739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2231687"/>
        <c:axId val="372237831"/>
      </c:barChart>
      <c:catAx>
        <c:axId val="3722316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2237831"/>
        <c:crosses val="autoZero"/>
        <c:auto val="1"/>
        <c:lblAlgn val="ctr"/>
        <c:lblOffset val="100"/>
        <c:noMultiLvlLbl val="0"/>
      </c:catAx>
      <c:valAx>
        <c:axId val="3722378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(sec)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22316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ptos Display"/>
                <a:ea typeface="Aptos Display"/>
                <a:cs typeface="Aptos Display"/>
              </a:defRPr>
            </a:pPr>
            <a:r>
              <a:rPr lang="en-US"/>
              <a:t>DSP Applications</a:t>
            </a:r>
          </a:p>
        </c:rich>
      </c:tx>
      <c:layout>
        <c:manualLayout>
          <c:xMode val="edge"/>
          <c:yMode val="edge"/>
          <c:x val="0.44523688643971576"/>
          <c:y val="8.528784648187633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ptos Display"/>
              <a:ea typeface="Aptos Display"/>
              <a:cs typeface="Aptos Display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E97132"/>
            </a:solidFill>
            <a:ln>
              <a:noFill/>
            </a:ln>
            <a:effectLst/>
          </c:spPr>
          <c:invertIfNegative val="0"/>
          <c:cat>
            <c:strRef>
              <c:f>Sheet1!$A$2:$B$8</c:f>
              <c:strCache>
                <c:ptCount val="7"/>
                <c:pt idx="0">
                  <c:v>Energy of a Signal (30K )</c:v>
                </c:pt>
                <c:pt idx="1">
                  <c:v>Hearing Aid (20M )</c:v>
                </c:pt>
                <c:pt idx="2">
                  <c:v>Filter Design (100 )</c:v>
                </c:pt>
                <c:pt idx="3">
                  <c:v>Periodogram (20K )</c:v>
                </c:pt>
                <c:pt idx="4">
                  <c:v>Audio Compression (40K )</c:v>
                </c:pt>
                <c:pt idx="5">
                  <c:v>LowPass Filtering (30M )</c:v>
                </c:pt>
                <c:pt idx="6">
                  <c:v>AudioEqualizer(100K )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0-A9A1-BE41-AE4A-46C3EFED8D9A}"/>
            </c:ext>
          </c:extLst>
        </c:ser>
        <c:ser>
          <c:idx val="3"/>
          <c:order val="1"/>
          <c:tx>
            <c:strRef>
              <c:f>Sheet1!$D$1</c:f>
              <c:strCache>
                <c:ptCount val="1"/>
                <c:pt idx="0">
                  <c:v>Affine Optimization</c:v>
                </c:pt>
              </c:strCache>
            </c:strRef>
          </c:tx>
          <c:spPr>
            <a:solidFill>
              <a:srgbClr val="215C98"/>
            </a:solidFill>
            <a:ln>
              <a:noFill/>
            </a:ln>
            <a:effectLst/>
          </c:spPr>
          <c:invertIfNegative val="0"/>
          <c:cat>
            <c:strRef>
              <c:f>Sheet1!$A$2:$B$8</c:f>
              <c:strCache>
                <c:ptCount val="7"/>
                <c:pt idx="0">
                  <c:v>Energy of a Signal (30K )</c:v>
                </c:pt>
                <c:pt idx="1">
                  <c:v>Hearing Aid (20M )</c:v>
                </c:pt>
                <c:pt idx="2">
                  <c:v>Filter Design (100 )</c:v>
                </c:pt>
                <c:pt idx="3">
                  <c:v>Periodogram (20K )</c:v>
                </c:pt>
                <c:pt idx="4">
                  <c:v>Audio Compression (40K )</c:v>
                </c:pt>
                <c:pt idx="5">
                  <c:v>LowPass Filtering (30M )</c:v>
                </c:pt>
                <c:pt idx="6">
                  <c:v>AudioEqualizer(100K )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1.0118271294697312</c:v>
                </c:pt>
                <c:pt idx="1">
                  <c:v>0.95276990529258998</c:v>
                </c:pt>
                <c:pt idx="2">
                  <c:v>1.029643944826361</c:v>
                </c:pt>
                <c:pt idx="3">
                  <c:v>1.0061444445939454</c:v>
                </c:pt>
                <c:pt idx="4">
                  <c:v>0.99882864119582926</c:v>
                </c:pt>
                <c:pt idx="5">
                  <c:v>0.95030081266387423</c:v>
                </c:pt>
                <c:pt idx="6">
                  <c:v>0.97114394010957683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A1-BE41-AE4A-46C3EFED8D9A}"/>
            </c:ext>
          </c:extLst>
        </c:ser>
        <c:ser>
          <c:idx val="4"/>
          <c:order val="2"/>
          <c:tx>
            <c:strRef>
              <c:f>Sheet1!$E$1</c:f>
              <c:strCache>
                <c:ptCount val="1"/>
                <c:pt idx="0">
                  <c:v>Canonical Optimization (DSP-MLIR Dialect)</c:v>
                </c:pt>
              </c:strCache>
            </c:strRef>
          </c:tx>
          <c:spPr>
            <a:solidFill>
              <a:srgbClr val="3C7D22"/>
            </a:solidFill>
            <a:ln>
              <a:noFill/>
            </a:ln>
            <a:effectLst/>
          </c:spPr>
          <c:invertIfNegative val="0"/>
          <c:cat>
            <c:strRef>
              <c:f>Sheet1!$A$2:$B$8</c:f>
              <c:strCache>
                <c:ptCount val="7"/>
                <c:pt idx="0">
                  <c:v>Energy of a Signal (30K )</c:v>
                </c:pt>
                <c:pt idx="1">
                  <c:v>Hearing Aid (20M )</c:v>
                </c:pt>
                <c:pt idx="2">
                  <c:v>Filter Design (100 )</c:v>
                </c:pt>
                <c:pt idx="3">
                  <c:v>Periodogram (20K )</c:v>
                </c:pt>
                <c:pt idx="4">
                  <c:v>Audio Compression (40K )</c:v>
                </c:pt>
                <c:pt idx="5">
                  <c:v>LowPass Filtering (30M )</c:v>
                </c:pt>
                <c:pt idx="6">
                  <c:v>AudioEqualizer(100K )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3.7291873146971241E-4</c:v>
                </c:pt>
                <c:pt idx="1">
                  <c:v>0.48894865196096476</c:v>
                </c:pt>
                <c:pt idx="2">
                  <c:v>0.93969407038139796</c:v>
                </c:pt>
                <c:pt idx="3">
                  <c:v>0.5520409750707036</c:v>
                </c:pt>
                <c:pt idx="4">
                  <c:v>0.89183276275924062</c:v>
                </c:pt>
                <c:pt idx="5">
                  <c:v>0.55129375901818878</c:v>
                </c:pt>
                <c:pt idx="6">
                  <c:v>0.69098293137495359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A1-BE41-AE4A-46C3EFED8D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7"/>
        <c:overlap val="-27"/>
        <c:axId val="952450567"/>
        <c:axId val="298883079"/>
      </c:barChart>
      <c:catAx>
        <c:axId val="95245056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Display"/>
                    <a:ea typeface="Aptos Display"/>
                    <a:cs typeface="Aptos Display"/>
                  </a:defRPr>
                </a:pPr>
                <a:r>
                  <a:rPr lang="en-US"/>
                  <a:t>Applications (No Of Elements)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Display"/>
                  <a:ea typeface="Aptos Display"/>
                  <a:cs typeface="Aptos Display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ptos Display"/>
                <a:ea typeface="Aptos Display"/>
                <a:cs typeface="Aptos Display"/>
              </a:defRPr>
            </a:pPr>
            <a:endParaRPr lang="en-US"/>
          </a:p>
        </c:txPr>
        <c:crossAx val="298883079"/>
        <c:crosses val="autoZero"/>
        <c:auto val="1"/>
        <c:lblAlgn val="ctr"/>
        <c:lblOffset val="100"/>
        <c:noMultiLvlLbl val="0"/>
      </c:catAx>
      <c:valAx>
        <c:axId val="2988830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Display"/>
                    <a:ea typeface="Aptos Display"/>
                    <a:cs typeface="Aptos Display"/>
                  </a:defRPr>
                </a:pPr>
                <a:r>
                  <a:rPr lang="en-US" sz="1400"/>
                  <a:t>Normalized Execution Time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Display"/>
                  <a:ea typeface="Aptos Display"/>
                  <a:cs typeface="Aptos Display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ptos Display"/>
                <a:ea typeface="Aptos Display"/>
                <a:cs typeface="Aptos Display"/>
              </a:defRPr>
            </a:pPr>
            <a:endParaRPr lang="en-US"/>
          </a:p>
        </c:txPr>
        <c:crossAx val="9524505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 Periodogram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Periodogram!$B$1</c:f>
              <c:strCache>
                <c:ptCount val="1"/>
                <c:pt idx="0">
                  <c:v>NoOpt (secs)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Periodogram!$A$2:$A$6</c:f>
              <c:strCache>
                <c:ptCount val="5"/>
                <c:pt idx="0">
                  <c:v>10</c:v>
                </c:pt>
                <c:pt idx="1">
                  <c:v>100</c:v>
                </c:pt>
                <c:pt idx="2">
                  <c:v>1K</c:v>
                </c:pt>
                <c:pt idx="3">
                  <c:v>10K</c:v>
                </c:pt>
                <c:pt idx="4">
                  <c:v>20K</c:v>
                </c:pt>
              </c:strCache>
            </c:strRef>
          </c:cat>
          <c:val>
            <c:numRef>
              <c:f>Periodogram!$B$2:$B$6</c:f>
              <c:numCache>
                <c:formatCode>General</c:formatCode>
                <c:ptCount val="5"/>
                <c:pt idx="0">
                  <c:v>8.0084800719999998E-3</c:v>
                </c:pt>
                <c:pt idx="1">
                  <c:v>1.0911226269999999E-2</c:v>
                </c:pt>
                <c:pt idx="2">
                  <c:v>8.4072113039999993E-2</c:v>
                </c:pt>
                <c:pt idx="3">
                  <c:v>6.9053285119999996</c:v>
                </c:pt>
                <c:pt idx="4">
                  <c:v>28.395192980000001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F7-1F43-BC92-D211F65144DB}"/>
            </c:ext>
          </c:extLst>
        </c:ser>
        <c:ser>
          <c:idx val="1"/>
          <c:order val="1"/>
          <c:tx>
            <c:strRef>
              <c:f>Periodogram!$C$1</c:f>
              <c:strCache>
                <c:ptCount val="1"/>
                <c:pt idx="0">
                  <c:v>AffineOpt(secs)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Periodogram!$A$2:$A$6</c:f>
              <c:strCache>
                <c:ptCount val="5"/>
                <c:pt idx="0">
                  <c:v>10</c:v>
                </c:pt>
                <c:pt idx="1">
                  <c:v>100</c:v>
                </c:pt>
                <c:pt idx="2">
                  <c:v>1K</c:v>
                </c:pt>
                <c:pt idx="3">
                  <c:v>10K</c:v>
                </c:pt>
                <c:pt idx="4">
                  <c:v>20K</c:v>
                </c:pt>
              </c:strCache>
            </c:strRef>
          </c:cat>
          <c:val>
            <c:numRef>
              <c:f>Periodogram!$C$2:$C$6</c:f>
              <c:numCache>
                <c:formatCode>General</c:formatCode>
                <c:ptCount val="5"/>
                <c:pt idx="0">
                  <c:v>8.43334198E-3</c:v>
                </c:pt>
                <c:pt idx="1">
                  <c:v>9.7697973249999993E-3</c:v>
                </c:pt>
                <c:pt idx="2">
                  <c:v>8.1948161130000002E-2</c:v>
                </c:pt>
                <c:pt idx="3">
                  <c:v>6.9014507529999998</c:v>
                </c:pt>
                <c:pt idx="4">
                  <c:v>28.569665669999999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F7-1F43-BC92-D211F65144DB}"/>
            </c:ext>
          </c:extLst>
        </c:ser>
        <c:ser>
          <c:idx val="2"/>
          <c:order val="2"/>
          <c:tx>
            <c:strRef>
              <c:f>Periodogram!$D$1</c:f>
              <c:strCache>
                <c:ptCount val="1"/>
                <c:pt idx="0">
                  <c:v>CanonicalOpt (secs)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Periodogram!$A$2:$A$6</c:f>
              <c:strCache>
                <c:ptCount val="5"/>
                <c:pt idx="0">
                  <c:v>10</c:v>
                </c:pt>
                <c:pt idx="1">
                  <c:v>100</c:v>
                </c:pt>
                <c:pt idx="2">
                  <c:v>1K</c:v>
                </c:pt>
                <c:pt idx="3">
                  <c:v>10K</c:v>
                </c:pt>
                <c:pt idx="4">
                  <c:v>20K</c:v>
                </c:pt>
              </c:strCache>
            </c:strRef>
          </c:cat>
          <c:val>
            <c:numRef>
              <c:f>Periodogram!$D$2:$D$6</c:f>
              <c:numCache>
                <c:formatCode>General</c:formatCode>
                <c:ptCount val="5"/>
                <c:pt idx="0">
                  <c:v>8.9205503460000005E-3</c:v>
                </c:pt>
                <c:pt idx="1">
                  <c:v>9.6075534820000003E-3</c:v>
                </c:pt>
                <c:pt idx="2">
                  <c:v>4.668068886E-2</c:v>
                </c:pt>
                <c:pt idx="3">
                  <c:v>3.4417107109999998</c:v>
                </c:pt>
                <c:pt idx="4">
                  <c:v>15.67531002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F7-1F43-BC92-D211F65144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96981232"/>
        <c:axId val="1097563392"/>
      </c:barChart>
      <c:catAx>
        <c:axId val="1096981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7563392"/>
        <c:crosses val="autoZero"/>
        <c:auto val="1"/>
        <c:lblAlgn val="ctr"/>
        <c:lblOffset val="100"/>
        <c:noMultiLvlLbl val="0"/>
      </c:catAx>
      <c:valAx>
        <c:axId val="1097563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6981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ptos Display"/>
                <a:ea typeface="Aptos Display"/>
                <a:cs typeface="Aptos Display"/>
              </a:defRPr>
            </a:pPr>
            <a:r>
              <a:rPr lang="en-US"/>
              <a:t>DSP Applications</a:t>
            </a:r>
          </a:p>
        </c:rich>
      </c:tx>
      <c:layout>
        <c:manualLayout>
          <c:xMode val="edge"/>
          <c:yMode val="edge"/>
          <c:x val="0.44523688643971576"/>
          <c:y val="8.528784648187633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ptos Display"/>
              <a:ea typeface="Aptos Display"/>
              <a:cs typeface="Aptos Display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8945643162502776E-2"/>
          <c:y val="0.24795243275753798"/>
          <c:w val="0.91947600542069063"/>
          <c:h val="0.56411018044339878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E97132"/>
            </a:solidFill>
            <a:ln>
              <a:noFill/>
            </a:ln>
            <a:effectLst/>
          </c:spPr>
          <c:invertIfNegative val="0"/>
          <c:cat>
            <c:strRef>
              <c:f>Sheet1!$A$2:$B$8</c:f>
              <c:strCache>
                <c:ptCount val="7"/>
                <c:pt idx="0">
                  <c:v>Energy of a Signal (30K )</c:v>
                </c:pt>
                <c:pt idx="1">
                  <c:v>Hearing Aid (20M )</c:v>
                </c:pt>
                <c:pt idx="2">
                  <c:v>Filter Design (100 )</c:v>
                </c:pt>
                <c:pt idx="3">
                  <c:v>Periodogram (20K )</c:v>
                </c:pt>
                <c:pt idx="4">
                  <c:v>Audio Compression (40K )</c:v>
                </c:pt>
                <c:pt idx="5">
                  <c:v>LowPass Filtering (30M )</c:v>
                </c:pt>
                <c:pt idx="6">
                  <c:v>AudioEqualizer(100K )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0-B664-4445-A740-32772B8CA5C2}"/>
            </c:ext>
          </c:extLst>
        </c:ser>
        <c:ser>
          <c:idx val="3"/>
          <c:order val="1"/>
          <c:tx>
            <c:strRef>
              <c:f>Sheet1!$D$1</c:f>
              <c:strCache>
                <c:ptCount val="1"/>
                <c:pt idx="0">
                  <c:v>Affine Optimization</c:v>
                </c:pt>
              </c:strCache>
            </c:strRef>
          </c:tx>
          <c:spPr>
            <a:solidFill>
              <a:srgbClr val="215C98"/>
            </a:solidFill>
            <a:ln>
              <a:noFill/>
            </a:ln>
            <a:effectLst/>
          </c:spPr>
          <c:invertIfNegative val="0"/>
          <c:cat>
            <c:strRef>
              <c:f>Sheet1!$A$2:$B$8</c:f>
              <c:strCache>
                <c:ptCount val="7"/>
                <c:pt idx="0">
                  <c:v>Energy of a Signal (30K )</c:v>
                </c:pt>
                <c:pt idx="1">
                  <c:v>Hearing Aid (20M )</c:v>
                </c:pt>
                <c:pt idx="2">
                  <c:v>Filter Design (100 )</c:v>
                </c:pt>
                <c:pt idx="3">
                  <c:v>Periodogram (20K )</c:v>
                </c:pt>
                <c:pt idx="4">
                  <c:v>Audio Compression (40K )</c:v>
                </c:pt>
                <c:pt idx="5">
                  <c:v>LowPass Filtering (30M )</c:v>
                </c:pt>
                <c:pt idx="6">
                  <c:v>AudioEqualizer(100K )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1.0118271294697312</c:v>
                </c:pt>
                <c:pt idx="1">
                  <c:v>0.95276990529258998</c:v>
                </c:pt>
                <c:pt idx="2">
                  <c:v>1.029643944826361</c:v>
                </c:pt>
                <c:pt idx="3">
                  <c:v>1.0061444445939454</c:v>
                </c:pt>
                <c:pt idx="4">
                  <c:v>0.99882864119582926</c:v>
                </c:pt>
                <c:pt idx="5">
                  <c:v>0.95030081266387423</c:v>
                </c:pt>
                <c:pt idx="6">
                  <c:v>0.97114394010957683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64-4445-A740-32772B8CA5C2}"/>
            </c:ext>
          </c:extLst>
        </c:ser>
        <c:ser>
          <c:idx val="4"/>
          <c:order val="2"/>
          <c:tx>
            <c:strRef>
              <c:f>Sheet1!$E$1</c:f>
              <c:strCache>
                <c:ptCount val="1"/>
                <c:pt idx="0">
                  <c:v>Canonical Optimization (DSP-MLIR Dialect)</c:v>
                </c:pt>
              </c:strCache>
            </c:strRef>
          </c:tx>
          <c:spPr>
            <a:solidFill>
              <a:srgbClr val="3C7D22"/>
            </a:solidFill>
            <a:ln>
              <a:noFill/>
            </a:ln>
            <a:effectLst/>
          </c:spPr>
          <c:invertIfNegative val="0"/>
          <c:cat>
            <c:strRef>
              <c:f>Sheet1!$A$2:$B$8</c:f>
              <c:strCache>
                <c:ptCount val="7"/>
                <c:pt idx="0">
                  <c:v>Energy of a Signal (30K )</c:v>
                </c:pt>
                <c:pt idx="1">
                  <c:v>Hearing Aid (20M )</c:v>
                </c:pt>
                <c:pt idx="2">
                  <c:v>Filter Design (100 )</c:v>
                </c:pt>
                <c:pt idx="3">
                  <c:v>Periodogram (20K )</c:v>
                </c:pt>
                <c:pt idx="4">
                  <c:v>Audio Compression (40K )</c:v>
                </c:pt>
                <c:pt idx="5">
                  <c:v>LowPass Filtering (30M )</c:v>
                </c:pt>
                <c:pt idx="6">
                  <c:v>AudioEqualizer(100K )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3.7291873146971241E-4</c:v>
                </c:pt>
                <c:pt idx="1">
                  <c:v>0.48894865196096476</c:v>
                </c:pt>
                <c:pt idx="2">
                  <c:v>0.93969407038139796</c:v>
                </c:pt>
                <c:pt idx="3">
                  <c:v>0.5520409750707036</c:v>
                </c:pt>
                <c:pt idx="4">
                  <c:v>0.89183276275924062</c:v>
                </c:pt>
                <c:pt idx="5">
                  <c:v>0.55129375901818878</c:v>
                </c:pt>
                <c:pt idx="6">
                  <c:v>0.69098293137495359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64-4445-A740-32772B8CA5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7"/>
        <c:overlap val="-27"/>
        <c:axId val="952450567"/>
        <c:axId val="298883079"/>
      </c:barChart>
      <c:catAx>
        <c:axId val="95245056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Display"/>
                    <a:ea typeface="Aptos Display"/>
                    <a:cs typeface="Aptos Display"/>
                  </a:defRPr>
                </a:pPr>
                <a:r>
                  <a:rPr lang="en-US"/>
                  <a:t>Applications (No Of Elements)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Display"/>
                  <a:ea typeface="Aptos Display"/>
                  <a:cs typeface="Aptos Display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ptos Display"/>
                <a:ea typeface="Aptos Display"/>
                <a:cs typeface="Aptos Display"/>
              </a:defRPr>
            </a:pPr>
            <a:endParaRPr lang="en-US"/>
          </a:p>
        </c:txPr>
        <c:crossAx val="298883079"/>
        <c:crosses val="autoZero"/>
        <c:auto val="1"/>
        <c:lblAlgn val="ctr"/>
        <c:lblOffset val="100"/>
        <c:noMultiLvlLbl val="0"/>
      </c:catAx>
      <c:valAx>
        <c:axId val="2988830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ptos Display"/>
                    <a:ea typeface="Aptos Display"/>
                    <a:cs typeface="Aptos Display"/>
                  </a:defRPr>
                </a:pPr>
                <a:r>
                  <a:rPr lang="en-US"/>
                  <a:t>Normalized Execution Time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ptos Display"/>
                  <a:ea typeface="Aptos Display"/>
                  <a:cs typeface="Aptos Display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ptos Display"/>
                <a:ea typeface="Aptos Display"/>
                <a:cs typeface="Aptos Display"/>
              </a:defRPr>
            </a:pPr>
            <a:endParaRPr lang="en-US"/>
          </a:p>
        </c:txPr>
        <c:crossAx val="9524505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Filter Design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'https://arizonastateu-my.sharepoint.com/personal/apkhedka_asurite_asu_edu/Documents/[Charts_Result_MLIR_DSP.xlsx]FilterDesign'!$B$1</c:f>
              <c:strCache>
                <c:ptCount val="1"/>
                <c:pt idx="0">
                  <c:v>NoOpt (secs)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'https://arizonastateu-my.sharepoint.com/personal/apkhedka_asurite_asu_edu/Documents/[Charts_Result_MLIR_DSP.xlsx]FilterDesign'!$A$2:$A$10</c:f>
              <c:strCache>
                <c:ptCount val="8"/>
                <c:pt idx="0">
                  <c:v>10</c:v>
                </c:pt>
                <c:pt idx="1">
                  <c:v>100</c:v>
                </c:pt>
                <c:pt idx="2">
                  <c:v>1K</c:v>
                </c:pt>
                <c:pt idx="3">
                  <c:v>10K</c:v>
                </c:pt>
                <c:pt idx="4">
                  <c:v>20K</c:v>
                </c:pt>
                <c:pt idx="5">
                  <c:v>30K</c:v>
                </c:pt>
                <c:pt idx="6">
                  <c:v>50K</c:v>
                </c:pt>
                <c:pt idx="7">
                  <c:v>100K</c:v>
                </c:pt>
              </c:strCache>
            </c:strRef>
          </c:cat>
          <c:val>
            <c:numRef>
              <c:f>'https://arizonastateu-my.sharepoint.com/personal/apkhedka_asurite_asu_edu/Documents/[Charts_Result_MLIR_DSP.xlsx]FilterDesign'!$B$2:$B$10</c:f>
              <c:numCache>
                <c:formatCode>General</c:formatCode>
                <c:ptCount val="9"/>
                <c:pt idx="0">
                  <c:v>9.6175670619999994E-3</c:v>
                </c:pt>
                <c:pt idx="1">
                  <c:v>9.2116196949999993E-3</c:v>
                </c:pt>
                <c:pt idx="2">
                  <c:v>1.004679998E-2</c:v>
                </c:pt>
                <c:pt idx="3">
                  <c:v>1.2859265010000001E-2</c:v>
                </c:pt>
                <c:pt idx="4">
                  <c:v>1.6456524529999999E-2</c:v>
                </c:pt>
                <c:pt idx="5">
                  <c:v>2.0065625510000001E-2</c:v>
                </c:pt>
                <c:pt idx="6">
                  <c:v>2.6373942689999999E-2</c:v>
                </c:pt>
                <c:pt idx="7">
                  <c:v>2.7341206869999999E-2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92-4429-9A4F-8E049031E193}"/>
            </c:ext>
          </c:extLst>
        </c:ser>
        <c:ser>
          <c:idx val="1"/>
          <c:order val="1"/>
          <c:tx>
            <c:strRef>
              <c:f>'https://arizonastateu-my.sharepoint.com/personal/apkhedka_asurite_asu_edu/Documents/[Charts_Result_MLIR_DSP.xlsx]FilterDesign'!$C$1</c:f>
              <c:strCache>
                <c:ptCount val="1"/>
                <c:pt idx="0">
                  <c:v>AffineOpt(secs)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'https://arizonastateu-my.sharepoint.com/personal/apkhedka_asurite_asu_edu/Documents/[Charts_Result_MLIR_DSP.xlsx]FilterDesign'!$A$2:$A$10</c:f>
              <c:strCache>
                <c:ptCount val="8"/>
                <c:pt idx="0">
                  <c:v>10</c:v>
                </c:pt>
                <c:pt idx="1">
                  <c:v>100</c:v>
                </c:pt>
                <c:pt idx="2">
                  <c:v>1K</c:v>
                </c:pt>
                <c:pt idx="3">
                  <c:v>10K</c:v>
                </c:pt>
                <c:pt idx="4">
                  <c:v>20K</c:v>
                </c:pt>
                <c:pt idx="5">
                  <c:v>30K</c:v>
                </c:pt>
                <c:pt idx="6">
                  <c:v>50K</c:v>
                </c:pt>
                <c:pt idx="7">
                  <c:v>100K</c:v>
                </c:pt>
              </c:strCache>
            </c:strRef>
          </c:cat>
          <c:val>
            <c:numRef>
              <c:f>'https://arizonastateu-my.sharepoint.com/personal/apkhedka_asurite_asu_edu/Documents/[Charts_Result_MLIR_DSP.xlsx]FilterDesign'!$C$2:$C$10</c:f>
              <c:numCache>
                <c:formatCode>General</c:formatCode>
                <c:ptCount val="9"/>
                <c:pt idx="0">
                  <c:v>9.3196233109999992E-3</c:v>
                </c:pt>
                <c:pt idx="1">
                  <c:v>9.4846884410000002E-3</c:v>
                </c:pt>
                <c:pt idx="2">
                  <c:v>9.3085765840000001E-3</c:v>
                </c:pt>
                <c:pt idx="3">
                  <c:v>1.3610204060000001E-2</c:v>
                </c:pt>
                <c:pt idx="4">
                  <c:v>1.596228282E-2</c:v>
                </c:pt>
                <c:pt idx="5">
                  <c:v>1.6127347949999999E-2</c:v>
                </c:pt>
                <c:pt idx="6">
                  <c:v>1.9824504850000001E-2</c:v>
                </c:pt>
                <c:pt idx="7">
                  <c:v>2.6705423990000001E-2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92-4429-9A4F-8E049031E193}"/>
            </c:ext>
          </c:extLst>
        </c:ser>
        <c:ser>
          <c:idx val="2"/>
          <c:order val="2"/>
          <c:tx>
            <c:strRef>
              <c:f>'https://arizonastateu-my.sharepoint.com/personal/apkhedka_asurite_asu_edu/Documents/[Charts_Result_MLIR_DSP.xlsx]FilterDesign'!$D$1</c:f>
              <c:strCache>
                <c:ptCount val="1"/>
                <c:pt idx="0">
                  <c:v>CanonicalOpt (secs)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'https://arizonastateu-my.sharepoint.com/personal/apkhedka_asurite_asu_edu/Documents/[Charts_Result_MLIR_DSP.xlsx]FilterDesign'!$A$2:$A$10</c:f>
              <c:strCache>
                <c:ptCount val="8"/>
                <c:pt idx="0">
                  <c:v>10</c:v>
                </c:pt>
                <c:pt idx="1">
                  <c:v>100</c:v>
                </c:pt>
                <c:pt idx="2">
                  <c:v>1K</c:v>
                </c:pt>
                <c:pt idx="3">
                  <c:v>10K</c:v>
                </c:pt>
                <c:pt idx="4">
                  <c:v>20K</c:v>
                </c:pt>
                <c:pt idx="5">
                  <c:v>30K</c:v>
                </c:pt>
                <c:pt idx="6">
                  <c:v>50K</c:v>
                </c:pt>
                <c:pt idx="7">
                  <c:v>100K</c:v>
                </c:pt>
              </c:strCache>
            </c:strRef>
          </c:cat>
          <c:val>
            <c:numRef>
              <c:f>'https://arizonastateu-my.sharepoint.com/personal/apkhedka_asurite_asu_edu/Documents/[Charts_Result_MLIR_DSP.xlsx]FilterDesign'!$D$2:$D$10</c:f>
              <c:numCache>
                <c:formatCode>General</c:formatCode>
                <c:ptCount val="9"/>
                <c:pt idx="0">
                  <c:v>8.3344777429999999E-3</c:v>
                </c:pt>
                <c:pt idx="1">
                  <c:v>8.6561044060000005E-3</c:v>
                </c:pt>
                <c:pt idx="2">
                  <c:v>9.1751416520000004E-3</c:v>
                </c:pt>
                <c:pt idx="3">
                  <c:v>1.0006586709999999E-2</c:v>
                </c:pt>
                <c:pt idx="4">
                  <c:v>9.886900584E-3</c:v>
                </c:pt>
                <c:pt idx="5">
                  <c:v>1.071198781E-2</c:v>
                </c:pt>
                <c:pt idx="6">
                  <c:v>1.1831601460000001E-2</c:v>
                </c:pt>
                <c:pt idx="7">
                  <c:v>1.473402977E-2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92-4429-9A4F-8E049031E1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97498688"/>
        <c:axId val="1101860672"/>
      </c:barChart>
      <c:catAx>
        <c:axId val="109749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1860672"/>
        <c:crosses val="autoZero"/>
        <c:auto val="1"/>
        <c:lblAlgn val="ctr"/>
        <c:lblOffset val="100"/>
        <c:noMultiLvlLbl val="0"/>
      </c:catAx>
      <c:valAx>
        <c:axId val="1101860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749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LowPass Filtering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LowpassFilter!$B$1</c:f>
              <c:strCache>
                <c:ptCount val="1"/>
                <c:pt idx="0">
                  <c:v>NoOpt (secs)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LowpassFilter!$A$2:$A$6</c:f>
              <c:strCache>
                <c:ptCount val="5"/>
                <c:pt idx="0">
                  <c:v>100K</c:v>
                </c:pt>
                <c:pt idx="1">
                  <c:v>1M</c:v>
                </c:pt>
                <c:pt idx="2">
                  <c:v>10M</c:v>
                </c:pt>
                <c:pt idx="3">
                  <c:v>20M</c:v>
                </c:pt>
                <c:pt idx="4">
                  <c:v>30M</c:v>
                </c:pt>
              </c:strCache>
            </c:strRef>
          </c:cat>
          <c:val>
            <c:numRef>
              <c:f>LowpassFilter!$B$2:$B$6</c:f>
              <c:numCache>
                <c:formatCode>General</c:formatCode>
                <c:ptCount val="5"/>
                <c:pt idx="0">
                  <c:v>5.9527635570000001E-2</c:v>
                </c:pt>
                <c:pt idx="1">
                  <c:v>0.5078607798</c:v>
                </c:pt>
                <c:pt idx="2">
                  <c:v>5.0239922999999997</c:v>
                </c:pt>
                <c:pt idx="3">
                  <c:v>10.107819320000001</c:v>
                </c:pt>
                <c:pt idx="4">
                  <c:v>15.176128029999999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1D-4FFE-B8D6-4DC23BDFF076}"/>
            </c:ext>
          </c:extLst>
        </c:ser>
        <c:ser>
          <c:idx val="1"/>
          <c:order val="1"/>
          <c:tx>
            <c:strRef>
              <c:f>LowpassFilter!$C$1</c:f>
              <c:strCache>
                <c:ptCount val="1"/>
                <c:pt idx="0">
                  <c:v>AffineOpt(secs)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LowpassFilter!$A$2:$A$6</c:f>
              <c:strCache>
                <c:ptCount val="5"/>
                <c:pt idx="0">
                  <c:v>100K</c:v>
                </c:pt>
                <c:pt idx="1">
                  <c:v>1M</c:v>
                </c:pt>
                <c:pt idx="2">
                  <c:v>10M</c:v>
                </c:pt>
                <c:pt idx="3">
                  <c:v>20M</c:v>
                </c:pt>
                <c:pt idx="4">
                  <c:v>30M</c:v>
                </c:pt>
              </c:strCache>
            </c:strRef>
          </c:cat>
          <c:val>
            <c:numRef>
              <c:f>LowpassFilter!$C$2:$C$6</c:f>
              <c:numCache>
                <c:formatCode>General</c:formatCode>
                <c:ptCount val="5"/>
                <c:pt idx="0">
                  <c:v>5.7842612270000003E-2</c:v>
                </c:pt>
                <c:pt idx="1">
                  <c:v>0.48187947269999998</c:v>
                </c:pt>
                <c:pt idx="2">
                  <c:v>4.7850521800000001</c:v>
                </c:pt>
                <c:pt idx="3">
                  <c:v>9.5914242269999992</c:v>
                </c:pt>
                <c:pt idx="4">
                  <c:v>14.421886799999999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1D-4FFE-B8D6-4DC23BDFF076}"/>
            </c:ext>
          </c:extLst>
        </c:ser>
        <c:ser>
          <c:idx val="2"/>
          <c:order val="2"/>
          <c:tx>
            <c:strRef>
              <c:f>LowpassFilter!$D$1</c:f>
              <c:strCache>
                <c:ptCount val="1"/>
                <c:pt idx="0">
                  <c:v>CanonicalOpt (secs)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LowpassFilter!$A$2:$A$6</c:f>
              <c:strCache>
                <c:ptCount val="5"/>
                <c:pt idx="0">
                  <c:v>100K</c:v>
                </c:pt>
                <c:pt idx="1">
                  <c:v>1M</c:v>
                </c:pt>
                <c:pt idx="2">
                  <c:v>10M</c:v>
                </c:pt>
                <c:pt idx="3">
                  <c:v>20M</c:v>
                </c:pt>
                <c:pt idx="4">
                  <c:v>30M</c:v>
                </c:pt>
              </c:strCache>
            </c:strRef>
          </c:cat>
          <c:val>
            <c:numRef>
              <c:f>LowpassFilter!$D$2:$D$6</c:f>
              <c:numCache>
                <c:formatCode>General</c:formatCode>
                <c:ptCount val="5"/>
                <c:pt idx="0">
                  <c:v>3.501486778E-2</c:v>
                </c:pt>
                <c:pt idx="1">
                  <c:v>0.27360486979999998</c:v>
                </c:pt>
                <c:pt idx="2">
                  <c:v>2.689625978</c:v>
                </c:pt>
                <c:pt idx="3">
                  <c:v>5.4330472949999997</c:v>
                </c:pt>
                <c:pt idx="4">
                  <c:v>8.3665046689999993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1D-4FFE-B8D6-4DC23BDFF0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03790992"/>
        <c:axId val="1103337888"/>
      </c:barChart>
      <c:catAx>
        <c:axId val="1103790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3337888"/>
        <c:crosses val="autoZero"/>
        <c:auto val="1"/>
        <c:lblAlgn val="ctr"/>
        <c:lblOffset val="100"/>
        <c:noMultiLvlLbl val="0"/>
      </c:catAx>
      <c:valAx>
        <c:axId val="1103337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3790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 Periodogram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Periodogram!$B$1</c:f>
              <c:strCache>
                <c:ptCount val="1"/>
                <c:pt idx="0">
                  <c:v>NoOpt (secs)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Periodogram!$A$2:$A$6</c:f>
              <c:strCache>
                <c:ptCount val="5"/>
                <c:pt idx="0">
                  <c:v>10</c:v>
                </c:pt>
                <c:pt idx="1">
                  <c:v>100</c:v>
                </c:pt>
                <c:pt idx="2">
                  <c:v>1K</c:v>
                </c:pt>
                <c:pt idx="3">
                  <c:v>10K</c:v>
                </c:pt>
                <c:pt idx="4">
                  <c:v>20K</c:v>
                </c:pt>
              </c:strCache>
            </c:strRef>
          </c:cat>
          <c:val>
            <c:numRef>
              <c:f>Periodogram!$B$2:$B$6</c:f>
              <c:numCache>
                <c:formatCode>General</c:formatCode>
                <c:ptCount val="5"/>
                <c:pt idx="0">
                  <c:v>8.0084800719999998E-3</c:v>
                </c:pt>
                <c:pt idx="1">
                  <c:v>1.0911226269999999E-2</c:v>
                </c:pt>
                <c:pt idx="2">
                  <c:v>8.4072113039999993E-2</c:v>
                </c:pt>
                <c:pt idx="3">
                  <c:v>6.9053285119999996</c:v>
                </c:pt>
                <c:pt idx="4">
                  <c:v>28.395192980000001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25-4C92-95BC-32B6CC4563D5}"/>
            </c:ext>
          </c:extLst>
        </c:ser>
        <c:ser>
          <c:idx val="1"/>
          <c:order val="1"/>
          <c:tx>
            <c:strRef>
              <c:f>Periodogram!$C$1</c:f>
              <c:strCache>
                <c:ptCount val="1"/>
                <c:pt idx="0">
                  <c:v>AffineOpt(secs)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Periodogram!$A$2:$A$6</c:f>
              <c:strCache>
                <c:ptCount val="5"/>
                <c:pt idx="0">
                  <c:v>10</c:v>
                </c:pt>
                <c:pt idx="1">
                  <c:v>100</c:v>
                </c:pt>
                <c:pt idx="2">
                  <c:v>1K</c:v>
                </c:pt>
                <c:pt idx="3">
                  <c:v>10K</c:v>
                </c:pt>
                <c:pt idx="4">
                  <c:v>20K</c:v>
                </c:pt>
              </c:strCache>
            </c:strRef>
          </c:cat>
          <c:val>
            <c:numRef>
              <c:f>Periodogram!$C$2:$C$6</c:f>
              <c:numCache>
                <c:formatCode>General</c:formatCode>
                <c:ptCount val="5"/>
                <c:pt idx="0">
                  <c:v>8.43334198E-3</c:v>
                </c:pt>
                <c:pt idx="1">
                  <c:v>9.7697973249999993E-3</c:v>
                </c:pt>
                <c:pt idx="2">
                  <c:v>8.1948161130000002E-2</c:v>
                </c:pt>
                <c:pt idx="3">
                  <c:v>6.9014507529999998</c:v>
                </c:pt>
                <c:pt idx="4">
                  <c:v>28.569665669999999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25-4C92-95BC-32B6CC4563D5}"/>
            </c:ext>
          </c:extLst>
        </c:ser>
        <c:ser>
          <c:idx val="2"/>
          <c:order val="2"/>
          <c:tx>
            <c:strRef>
              <c:f>Periodogram!$D$1</c:f>
              <c:strCache>
                <c:ptCount val="1"/>
                <c:pt idx="0">
                  <c:v>CanonicalOpt (secs)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Periodogram!$A$2:$A$6</c:f>
              <c:strCache>
                <c:ptCount val="5"/>
                <c:pt idx="0">
                  <c:v>10</c:v>
                </c:pt>
                <c:pt idx="1">
                  <c:v>100</c:v>
                </c:pt>
                <c:pt idx="2">
                  <c:v>1K</c:v>
                </c:pt>
                <c:pt idx="3">
                  <c:v>10K</c:v>
                </c:pt>
                <c:pt idx="4">
                  <c:v>20K</c:v>
                </c:pt>
              </c:strCache>
            </c:strRef>
          </c:cat>
          <c:val>
            <c:numRef>
              <c:f>Periodogram!$D$2:$D$6</c:f>
              <c:numCache>
                <c:formatCode>General</c:formatCode>
                <c:ptCount val="5"/>
                <c:pt idx="0">
                  <c:v>8.9205503460000005E-3</c:v>
                </c:pt>
                <c:pt idx="1">
                  <c:v>9.6075534820000003E-3</c:v>
                </c:pt>
                <c:pt idx="2">
                  <c:v>4.668068886E-2</c:v>
                </c:pt>
                <c:pt idx="3">
                  <c:v>3.4417107109999998</c:v>
                </c:pt>
                <c:pt idx="4">
                  <c:v>15.67531002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C25-4C92-95BC-32B6CC4563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96981232"/>
        <c:axId val="1097563392"/>
      </c:barChart>
      <c:catAx>
        <c:axId val="1096981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7563392"/>
        <c:crosses val="autoZero"/>
        <c:auto val="1"/>
        <c:lblAlgn val="ctr"/>
        <c:lblOffset val="100"/>
        <c:noMultiLvlLbl val="0"/>
      </c:catAx>
      <c:valAx>
        <c:axId val="1097563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6981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Audio Compression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AudioCompression!$B$1</c:f>
              <c:strCache>
                <c:ptCount val="1"/>
                <c:pt idx="0">
                  <c:v>NoOpt (secs)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AudioCompression!$A$2:$A$5</c:f>
              <c:strCache>
                <c:ptCount val="4"/>
                <c:pt idx="0">
                  <c:v>10K</c:v>
                </c:pt>
                <c:pt idx="1">
                  <c:v>20K</c:v>
                </c:pt>
                <c:pt idx="2">
                  <c:v>30K</c:v>
                </c:pt>
                <c:pt idx="3">
                  <c:v>40K</c:v>
                </c:pt>
              </c:strCache>
            </c:strRef>
          </c:cat>
          <c:val>
            <c:numRef>
              <c:f>AudioCompression!$B$2:$B$5</c:f>
              <c:numCache>
                <c:formatCode>General</c:formatCode>
                <c:ptCount val="4"/>
                <c:pt idx="0">
                  <c:v>3.0659327510000001</c:v>
                </c:pt>
                <c:pt idx="1">
                  <c:v>12.03362417</c:v>
                </c:pt>
                <c:pt idx="2">
                  <c:v>28.143120530000001</c:v>
                </c:pt>
                <c:pt idx="3">
                  <c:v>50.769234660000002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2D-483B-ABCE-8FC7731980BD}"/>
            </c:ext>
          </c:extLst>
        </c:ser>
        <c:ser>
          <c:idx val="1"/>
          <c:order val="1"/>
          <c:tx>
            <c:strRef>
              <c:f>AudioCompression!$C$1</c:f>
              <c:strCache>
                <c:ptCount val="1"/>
                <c:pt idx="0">
                  <c:v>AffineOpt(secs)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AudioCompression!$A$2:$A$5</c:f>
              <c:strCache>
                <c:ptCount val="4"/>
                <c:pt idx="0">
                  <c:v>10K</c:v>
                </c:pt>
                <c:pt idx="1">
                  <c:v>20K</c:v>
                </c:pt>
                <c:pt idx="2">
                  <c:v>30K</c:v>
                </c:pt>
                <c:pt idx="3">
                  <c:v>40K</c:v>
                </c:pt>
              </c:strCache>
            </c:strRef>
          </c:cat>
          <c:val>
            <c:numRef>
              <c:f>AudioCompression!$C$2:$C$5</c:f>
              <c:numCache>
                <c:formatCode>General</c:formatCode>
                <c:ptCount val="4"/>
                <c:pt idx="0">
                  <c:v>3.015427828</c:v>
                </c:pt>
                <c:pt idx="1">
                  <c:v>12.11835909</c:v>
                </c:pt>
                <c:pt idx="2">
                  <c:v>28.63136506</c:v>
                </c:pt>
                <c:pt idx="3">
                  <c:v>50.709765670000003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2D-483B-ABCE-8FC7731980BD}"/>
            </c:ext>
          </c:extLst>
        </c:ser>
        <c:ser>
          <c:idx val="2"/>
          <c:order val="2"/>
          <c:tx>
            <c:strRef>
              <c:f>AudioCompression!$D$1</c:f>
              <c:strCache>
                <c:ptCount val="1"/>
                <c:pt idx="0">
                  <c:v>CanonicalOpt (secs)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AudioCompression!$A$2:$A$5</c:f>
              <c:strCache>
                <c:ptCount val="4"/>
                <c:pt idx="0">
                  <c:v>10K</c:v>
                </c:pt>
                <c:pt idx="1">
                  <c:v>20K</c:v>
                </c:pt>
                <c:pt idx="2">
                  <c:v>30K</c:v>
                </c:pt>
                <c:pt idx="3">
                  <c:v>40K</c:v>
                </c:pt>
              </c:strCache>
            </c:strRef>
          </c:cat>
          <c:val>
            <c:numRef>
              <c:f>AudioCompression!$D$2:$D$5</c:f>
              <c:numCache>
                <c:formatCode>General</c:formatCode>
                <c:ptCount val="4"/>
                <c:pt idx="0">
                  <c:v>2.6836302280000002</c:v>
                </c:pt>
                <c:pt idx="1">
                  <c:v>10.886554240000001</c:v>
                </c:pt>
                <c:pt idx="2">
                  <c:v>28.472299809999999</c:v>
                </c:pt>
                <c:pt idx="3">
                  <c:v>45.277666809999999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2D-483B-ABCE-8FC7731980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24981824"/>
        <c:axId val="1166785808"/>
      </c:barChart>
      <c:catAx>
        <c:axId val="1124981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6785808"/>
        <c:crosses val="autoZero"/>
        <c:auto val="1"/>
        <c:lblAlgn val="ctr"/>
        <c:lblOffset val="100"/>
        <c:noMultiLvlLbl val="0"/>
      </c:catAx>
      <c:valAx>
        <c:axId val="1166785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4981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Energy of a Signal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'https://arizonastateu-my.sharepoint.com/personal/apkhedka_asurite_asu_edu/Documents/[Charts_Result_MLIR_DSP.xlsx]Energy'!$B$1</c:f>
              <c:strCache>
                <c:ptCount val="1"/>
                <c:pt idx="0">
                  <c:v>NoOpt (secs)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'https://arizonastateu-my.sharepoint.com/personal/apkhedka_asurite_asu_edu/Documents/[Charts_Result_MLIR_DSP.xlsx]Energy'!$A$2:$A$7</c:f>
              <c:strCache>
                <c:ptCount val="6"/>
                <c:pt idx="0">
                  <c:v>10</c:v>
                </c:pt>
                <c:pt idx="1">
                  <c:v>100</c:v>
                </c:pt>
                <c:pt idx="2">
                  <c:v>1K</c:v>
                </c:pt>
                <c:pt idx="3">
                  <c:v>10K</c:v>
                </c:pt>
                <c:pt idx="4">
                  <c:v>20K</c:v>
                </c:pt>
                <c:pt idx="5">
                  <c:v>30K</c:v>
                </c:pt>
              </c:strCache>
            </c:strRef>
          </c:cat>
          <c:val>
            <c:numRef>
              <c:f>'https://arizonastateu-my.sharepoint.com/personal/apkhedka_asurite_asu_edu/Documents/[Charts_Result_MLIR_DSP.xlsx]Energy'!$B$2:$B$7</c:f>
              <c:numCache>
                <c:formatCode>General</c:formatCode>
                <c:ptCount val="6"/>
                <c:pt idx="0">
                  <c:v>8.794705073E-3</c:v>
                </c:pt>
                <c:pt idx="1">
                  <c:v>1.0537226990000001E-2</c:v>
                </c:pt>
                <c:pt idx="2">
                  <c:v>3.8391749060000001E-2</c:v>
                </c:pt>
                <c:pt idx="3">
                  <c:v>2.8294384479999999</c:v>
                </c:pt>
                <c:pt idx="4">
                  <c:v>11.34012731</c:v>
                </c:pt>
                <c:pt idx="5">
                  <c:v>26.024828830000001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19-4A07-A6E2-B99CF6AD54DA}"/>
            </c:ext>
          </c:extLst>
        </c:ser>
        <c:ser>
          <c:idx val="1"/>
          <c:order val="1"/>
          <c:tx>
            <c:strRef>
              <c:f>'https://arizonastateu-my.sharepoint.com/personal/apkhedka_asurite_asu_edu/Documents/[Charts_Result_MLIR_DSP.xlsx]Energy'!$C$1</c:f>
              <c:strCache>
                <c:ptCount val="1"/>
                <c:pt idx="0">
                  <c:v>AffineOpt(secs)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'https://arizonastateu-my.sharepoint.com/personal/apkhedka_asurite_asu_edu/Documents/[Charts_Result_MLIR_DSP.xlsx]Energy'!$A$2:$A$7</c:f>
              <c:strCache>
                <c:ptCount val="6"/>
                <c:pt idx="0">
                  <c:v>10</c:v>
                </c:pt>
                <c:pt idx="1">
                  <c:v>100</c:v>
                </c:pt>
                <c:pt idx="2">
                  <c:v>1K</c:v>
                </c:pt>
                <c:pt idx="3">
                  <c:v>10K</c:v>
                </c:pt>
                <c:pt idx="4">
                  <c:v>20K</c:v>
                </c:pt>
                <c:pt idx="5">
                  <c:v>30K</c:v>
                </c:pt>
              </c:strCache>
            </c:strRef>
          </c:cat>
          <c:val>
            <c:numRef>
              <c:f>'https://arizonastateu-my.sharepoint.com/personal/apkhedka_asurite_asu_edu/Documents/[Charts_Result_MLIR_DSP.xlsx]Energy'!$C$2:$C$7</c:f>
              <c:numCache>
                <c:formatCode>General</c:formatCode>
                <c:ptCount val="6"/>
                <c:pt idx="0">
                  <c:v>8.9389483129999996E-3</c:v>
                </c:pt>
                <c:pt idx="1">
                  <c:v>9.9256833389999993E-3</c:v>
                </c:pt>
                <c:pt idx="2">
                  <c:v>3.7953535720000001E-2</c:v>
                </c:pt>
                <c:pt idx="3">
                  <c:v>2.836553415</c:v>
                </c:pt>
                <c:pt idx="4">
                  <c:v>11.61953847</c:v>
                </c:pt>
                <c:pt idx="5">
                  <c:v>26.332627850000002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19-4A07-A6E2-B99CF6AD54DA}"/>
            </c:ext>
          </c:extLst>
        </c:ser>
        <c:ser>
          <c:idx val="2"/>
          <c:order val="2"/>
          <c:tx>
            <c:strRef>
              <c:f>'https://arizonastateu-my.sharepoint.com/personal/apkhedka_asurite_asu_edu/Documents/[Charts_Result_MLIR_DSP.xlsx]Energy'!$D$1</c:f>
              <c:strCache>
                <c:ptCount val="1"/>
                <c:pt idx="0">
                  <c:v>CanonicalOpt (secs)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'https://arizonastateu-my.sharepoint.com/personal/apkhedka_asurite_asu_edu/Documents/[Charts_Result_MLIR_DSP.xlsx]Energy'!$A$2:$A$7</c:f>
              <c:strCache>
                <c:ptCount val="6"/>
                <c:pt idx="0">
                  <c:v>10</c:v>
                </c:pt>
                <c:pt idx="1">
                  <c:v>100</c:v>
                </c:pt>
                <c:pt idx="2">
                  <c:v>1K</c:v>
                </c:pt>
                <c:pt idx="3">
                  <c:v>10K</c:v>
                </c:pt>
                <c:pt idx="4">
                  <c:v>20K</c:v>
                </c:pt>
                <c:pt idx="5">
                  <c:v>30K</c:v>
                </c:pt>
              </c:strCache>
            </c:strRef>
          </c:cat>
          <c:val>
            <c:numRef>
              <c:f>'https://arizonastateu-my.sharepoint.com/personal/apkhedka_asurite_asu_edu/Documents/[Charts_Result_MLIR_DSP.xlsx]Energy'!$D$2:$D$7</c:f>
              <c:numCache>
                <c:formatCode>General</c:formatCode>
                <c:ptCount val="6"/>
                <c:pt idx="0">
                  <c:v>8.3021322889999995E-3</c:v>
                </c:pt>
                <c:pt idx="1">
                  <c:v>1.019191742E-2</c:v>
                </c:pt>
                <c:pt idx="2">
                  <c:v>9.0653896329999997E-3</c:v>
                </c:pt>
                <c:pt idx="3">
                  <c:v>1.031533877E-2</c:v>
                </c:pt>
                <c:pt idx="4">
                  <c:v>1.005530357E-2</c:v>
                </c:pt>
                <c:pt idx="5">
                  <c:v>9.7051461539999998E-3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19-4A07-A6E2-B99CF6AD54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04176112"/>
        <c:axId val="2027400144"/>
      </c:barChart>
      <c:catAx>
        <c:axId val="1904176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7400144"/>
        <c:crosses val="autoZero"/>
        <c:auto val="1"/>
        <c:lblAlgn val="ctr"/>
        <c:lblOffset val="100"/>
        <c:noMultiLvlLbl val="0"/>
      </c:catAx>
      <c:valAx>
        <c:axId val="2027400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4176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Hearing Aid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'https://arizonastateu-my.sharepoint.com/personal/apkhedka_asurite_asu_edu/Documents/[Charts_Result_MLIR_DSP.xlsx]lms+gain'!$B$1</c:f>
              <c:strCache>
                <c:ptCount val="1"/>
                <c:pt idx="0">
                  <c:v>NoOpt (secs)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'https://arizonastateu-my.sharepoint.com/personal/apkhedka_asurite_asu_edu/Documents/[Charts_Result_MLIR_DSP.xlsx]lms+gain'!$A$2:$A$5</c:f>
              <c:strCache>
                <c:ptCount val="4"/>
                <c:pt idx="0">
                  <c:v>100K</c:v>
                </c:pt>
                <c:pt idx="1">
                  <c:v>1M</c:v>
                </c:pt>
                <c:pt idx="2">
                  <c:v>10M</c:v>
                </c:pt>
                <c:pt idx="3">
                  <c:v>20M</c:v>
                </c:pt>
              </c:strCache>
            </c:strRef>
          </c:cat>
          <c:val>
            <c:numRef>
              <c:f>'https://arizonastateu-my.sharepoint.com/personal/apkhedka_asurite_asu_edu/Documents/[Charts_Result_MLIR_DSP.xlsx]lms+gain'!$B$2:$B$5</c:f>
              <c:numCache>
                <c:formatCode>General</c:formatCode>
                <c:ptCount val="4"/>
                <c:pt idx="0">
                  <c:v>3.7900447849999998E-2</c:v>
                </c:pt>
                <c:pt idx="1">
                  <c:v>0.34255925809999999</c:v>
                </c:pt>
                <c:pt idx="2">
                  <c:v>3.3654765289999999</c:v>
                </c:pt>
                <c:pt idx="3">
                  <c:v>6.7085105580000004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C8-458E-9371-B5E86A019F58}"/>
            </c:ext>
          </c:extLst>
        </c:ser>
        <c:ser>
          <c:idx val="1"/>
          <c:order val="1"/>
          <c:tx>
            <c:strRef>
              <c:f>'https://arizonastateu-my.sharepoint.com/personal/apkhedka_asurite_asu_edu/Documents/[Charts_Result_MLIR_DSP.xlsx]lms+gain'!$C$1</c:f>
              <c:strCache>
                <c:ptCount val="1"/>
                <c:pt idx="0">
                  <c:v>AffineOpt(secs)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'https://arizonastateu-my.sharepoint.com/personal/apkhedka_asurite_asu_edu/Documents/[Charts_Result_MLIR_DSP.xlsx]lms+gain'!$A$2:$A$5</c:f>
              <c:strCache>
                <c:ptCount val="4"/>
                <c:pt idx="0">
                  <c:v>100K</c:v>
                </c:pt>
                <c:pt idx="1">
                  <c:v>1M</c:v>
                </c:pt>
                <c:pt idx="2">
                  <c:v>10M</c:v>
                </c:pt>
                <c:pt idx="3">
                  <c:v>20M</c:v>
                </c:pt>
              </c:strCache>
            </c:strRef>
          </c:cat>
          <c:val>
            <c:numRef>
              <c:f>'https://arizonastateu-my.sharepoint.com/personal/apkhedka_asurite_asu_edu/Documents/[Charts_Result_MLIR_DSP.xlsx]lms+gain'!$C$2:$C$5</c:f>
              <c:numCache>
                <c:formatCode>General</c:formatCode>
                <c:ptCount val="4"/>
                <c:pt idx="0">
                  <c:v>3.6235014599999997E-2</c:v>
                </c:pt>
                <c:pt idx="1">
                  <c:v>0.3250622749</c:v>
                </c:pt>
                <c:pt idx="2">
                  <c:v>3.2069772080000001</c:v>
                </c:pt>
                <c:pt idx="3">
                  <c:v>6.3916669690000001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C8-458E-9371-B5E86A019F58}"/>
            </c:ext>
          </c:extLst>
        </c:ser>
        <c:ser>
          <c:idx val="2"/>
          <c:order val="2"/>
          <c:tx>
            <c:strRef>
              <c:f>'https://arizonastateu-my.sharepoint.com/personal/apkhedka_asurite_asu_edu/Documents/[Charts_Result_MLIR_DSP.xlsx]lms+gain'!$D$1</c:f>
              <c:strCache>
                <c:ptCount val="1"/>
                <c:pt idx="0">
                  <c:v>CanonicalOpt (secs)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'https://arizonastateu-my.sharepoint.com/personal/apkhedka_asurite_asu_edu/Documents/[Charts_Result_MLIR_DSP.xlsx]lms+gain'!$A$2:$A$5</c:f>
              <c:strCache>
                <c:ptCount val="4"/>
                <c:pt idx="0">
                  <c:v>100K</c:v>
                </c:pt>
                <c:pt idx="1">
                  <c:v>1M</c:v>
                </c:pt>
                <c:pt idx="2">
                  <c:v>10M</c:v>
                </c:pt>
                <c:pt idx="3">
                  <c:v>20M</c:v>
                </c:pt>
              </c:strCache>
            </c:strRef>
          </c:cat>
          <c:val>
            <c:numRef>
              <c:f>'https://arizonastateu-my.sharepoint.com/personal/apkhedka_asurite_asu_edu/Documents/[Charts_Result_MLIR_DSP.xlsx]lms+gain'!$D$2:$D$5</c:f>
              <c:numCache>
                <c:formatCode>General</c:formatCode>
                <c:ptCount val="4"/>
                <c:pt idx="0">
                  <c:v>2.075608571E-2</c:v>
                </c:pt>
                <c:pt idx="1">
                  <c:v>0.1698438327</c:v>
                </c:pt>
                <c:pt idx="2">
                  <c:v>1.643922329</c:v>
                </c:pt>
                <c:pt idx="3">
                  <c:v>3.2801171939999998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C8-458E-9371-B5E86A019F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2231687"/>
        <c:axId val="372237831"/>
      </c:barChart>
      <c:catAx>
        <c:axId val="3722316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2237831"/>
        <c:crosses val="autoZero"/>
        <c:auto val="1"/>
        <c:lblAlgn val="ctr"/>
        <c:lblOffset val="100"/>
        <c:noMultiLvlLbl val="0"/>
      </c:catAx>
      <c:valAx>
        <c:axId val="3722378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(sec)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22316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FBB660-85EB-487E-9214-229341E84C15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F79642C5-FCA7-4C31-82B9-C88016455FF9}">
      <dgm:prSet phldrT="[Text]" phldr="0"/>
      <dgm:spPr/>
      <dgm:t>
        <a:bodyPr/>
        <a:lstStyle/>
        <a:p>
          <a:pPr rtl="0"/>
          <a:r>
            <a:rPr lang="en-US">
              <a:latin typeface="Aptos Display" panose="020F0302020204030204"/>
            </a:rPr>
            <a:t>Input Signal + Noisy Signal</a:t>
          </a:r>
          <a:endParaRPr lang="en-US"/>
        </a:p>
      </dgm:t>
    </dgm:pt>
    <dgm:pt modelId="{17538CE8-74E2-4D9B-B77C-677AB35D10A0}" type="parTrans" cxnId="{081E40E4-4416-4AA3-AEC9-8A92BB44B184}">
      <dgm:prSet/>
      <dgm:spPr/>
      <dgm:t>
        <a:bodyPr/>
        <a:lstStyle/>
        <a:p>
          <a:endParaRPr lang="en-US"/>
        </a:p>
      </dgm:t>
    </dgm:pt>
    <dgm:pt modelId="{678C0816-B8E3-43A2-949B-ADB084872077}" type="sibTrans" cxnId="{081E40E4-4416-4AA3-AEC9-8A92BB44B184}">
      <dgm:prSet/>
      <dgm:spPr/>
      <dgm:t>
        <a:bodyPr/>
        <a:lstStyle/>
        <a:p>
          <a:endParaRPr lang="en-US"/>
        </a:p>
      </dgm:t>
    </dgm:pt>
    <dgm:pt modelId="{238ADAD7-0B04-4293-9190-A75B3D3B6C88}">
      <dgm:prSet phldrT="[Text]" phldr="0"/>
      <dgm:spPr/>
      <dgm:t>
        <a:bodyPr/>
        <a:lstStyle/>
        <a:p>
          <a:pPr rtl="0"/>
          <a:r>
            <a:rPr lang="en-US" dirty="0">
              <a:latin typeface="Aptos Display" panose="020F0302020204030204"/>
            </a:rPr>
            <a:t>Window Function</a:t>
          </a:r>
          <a:endParaRPr lang="en-US" dirty="0"/>
        </a:p>
      </dgm:t>
    </dgm:pt>
    <dgm:pt modelId="{FBC23571-B698-45EA-BD91-7927A14C3F1E}" type="parTrans" cxnId="{AA23A5B5-7673-4222-B096-3E4E1A2CD3BA}">
      <dgm:prSet/>
      <dgm:spPr/>
      <dgm:t>
        <a:bodyPr/>
        <a:lstStyle/>
        <a:p>
          <a:endParaRPr lang="en-US"/>
        </a:p>
      </dgm:t>
    </dgm:pt>
    <dgm:pt modelId="{352F4261-2899-4F4C-854F-45D6F4F23FD3}" type="sibTrans" cxnId="{AA23A5B5-7673-4222-B096-3E4E1A2CD3BA}">
      <dgm:prSet/>
      <dgm:spPr/>
      <dgm:t>
        <a:bodyPr/>
        <a:lstStyle/>
        <a:p>
          <a:endParaRPr lang="en-US"/>
        </a:p>
      </dgm:t>
    </dgm:pt>
    <dgm:pt modelId="{DA6359F3-5732-4415-B10A-5C1C0698F694}">
      <dgm:prSet phldrT="[Text]" phldr="0"/>
      <dgm:spPr/>
      <dgm:t>
        <a:bodyPr/>
        <a:lstStyle/>
        <a:p>
          <a:pPr rtl="0"/>
          <a:r>
            <a:rPr lang="en-US" dirty="0">
              <a:latin typeface="Aptos Display" panose="020F0302020204030204"/>
            </a:rPr>
            <a:t>FIR Filter Design</a:t>
          </a:r>
          <a:endParaRPr lang="en-US" dirty="0"/>
        </a:p>
      </dgm:t>
    </dgm:pt>
    <dgm:pt modelId="{340868E7-BFA7-4660-9531-74B2ED9344FB}" type="parTrans" cxnId="{B2FC01A5-4C20-459B-ACCB-4C94F17F05EA}">
      <dgm:prSet/>
      <dgm:spPr/>
      <dgm:t>
        <a:bodyPr/>
        <a:lstStyle/>
        <a:p>
          <a:endParaRPr lang="en-US"/>
        </a:p>
      </dgm:t>
    </dgm:pt>
    <dgm:pt modelId="{81F944F6-35C7-44A6-A8EB-9FD2BFD6DBD1}" type="sibTrans" cxnId="{B2FC01A5-4C20-459B-ACCB-4C94F17F05EA}">
      <dgm:prSet/>
      <dgm:spPr/>
      <dgm:t>
        <a:bodyPr/>
        <a:lstStyle/>
        <a:p>
          <a:endParaRPr lang="en-US"/>
        </a:p>
      </dgm:t>
    </dgm:pt>
    <dgm:pt modelId="{CF0217E0-9F3B-4719-A4AB-6C4A0FDC0343}">
      <dgm:prSet phldr="0"/>
      <dgm:spPr/>
      <dgm:t>
        <a:bodyPr/>
        <a:lstStyle/>
        <a:p>
          <a:pPr rtl="0"/>
          <a:r>
            <a:rPr lang="en-US" dirty="0">
              <a:latin typeface="Aptos Display" panose="020F0302020204030204"/>
            </a:rPr>
            <a:t>FIR Filter Response</a:t>
          </a:r>
        </a:p>
      </dgm:t>
    </dgm:pt>
    <dgm:pt modelId="{F7F34758-1272-4FB5-A155-2C6460B795DB}" type="parTrans" cxnId="{E52E10A7-ECE9-4B0A-A63F-4B64446C3703}">
      <dgm:prSet/>
      <dgm:spPr/>
      <dgm:t>
        <a:bodyPr/>
        <a:lstStyle/>
        <a:p>
          <a:endParaRPr lang="en-US"/>
        </a:p>
      </dgm:t>
    </dgm:pt>
    <dgm:pt modelId="{9C6DAED9-6709-4920-B772-9766388615D6}" type="sibTrans" cxnId="{E52E10A7-ECE9-4B0A-A63F-4B64446C3703}">
      <dgm:prSet/>
      <dgm:spPr/>
      <dgm:t>
        <a:bodyPr/>
        <a:lstStyle/>
        <a:p>
          <a:endParaRPr lang="en-US"/>
        </a:p>
      </dgm:t>
    </dgm:pt>
    <dgm:pt modelId="{069BDFD0-9D9B-46E2-BB20-467E99F04321}">
      <dgm:prSet phldr="0"/>
      <dgm:spPr/>
      <dgm:t>
        <a:bodyPr/>
        <a:lstStyle/>
        <a:p>
          <a:pPr rtl="0"/>
          <a:r>
            <a:rPr lang="en-US">
              <a:latin typeface="Aptos Display" panose="020F0302020204030204"/>
            </a:rPr>
            <a:t>Output Signal</a:t>
          </a:r>
        </a:p>
      </dgm:t>
    </dgm:pt>
    <dgm:pt modelId="{0A084A69-42A8-4661-B198-A13CF55DFA1A}" type="parTrans" cxnId="{C1055524-B77D-4BA8-9182-76292C546370}">
      <dgm:prSet/>
      <dgm:spPr/>
      <dgm:t>
        <a:bodyPr/>
        <a:lstStyle/>
        <a:p>
          <a:endParaRPr lang="en-US"/>
        </a:p>
      </dgm:t>
    </dgm:pt>
    <dgm:pt modelId="{B763BFBD-306A-4164-8E0F-345919EAF7EC}" type="sibTrans" cxnId="{C1055524-B77D-4BA8-9182-76292C546370}">
      <dgm:prSet/>
      <dgm:spPr/>
      <dgm:t>
        <a:bodyPr/>
        <a:lstStyle/>
        <a:p>
          <a:endParaRPr lang="en-US"/>
        </a:p>
      </dgm:t>
    </dgm:pt>
    <dgm:pt modelId="{96929CA4-B384-4FA2-9ADA-992907EAC7BB}" type="pres">
      <dgm:prSet presAssocID="{4CFBB660-85EB-487E-9214-229341E84C15}" presName="linearFlow" presStyleCnt="0">
        <dgm:presLayoutVars>
          <dgm:resizeHandles val="exact"/>
        </dgm:presLayoutVars>
      </dgm:prSet>
      <dgm:spPr/>
    </dgm:pt>
    <dgm:pt modelId="{7EFEA56B-E062-40B3-88E6-895C477798E2}" type="pres">
      <dgm:prSet presAssocID="{F79642C5-FCA7-4C31-82B9-C88016455FF9}" presName="node" presStyleLbl="node1" presStyleIdx="0" presStyleCnt="5">
        <dgm:presLayoutVars>
          <dgm:bulletEnabled val="1"/>
        </dgm:presLayoutVars>
      </dgm:prSet>
      <dgm:spPr/>
    </dgm:pt>
    <dgm:pt modelId="{BF7FD60E-5C30-45DB-B2DD-F5A0D2ADDDA1}" type="pres">
      <dgm:prSet presAssocID="{678C0816-B8E3-43A2-949B-ADB084872077}" presName="sibTrans" presStyleLbl="sibTrans2D1" presStyleIdx="0" presStyleCnt="4"/>
      <dgm:spPr/>
    </dgm:pt>
    <dgm:pt modelId="{77A14B53-C279-4B26-A435-98F65B0B14EB}" type="pres">
      <dgm:prSet presAssocID="{678C0816-B8E3-43A2-949B-ADB084872077}" presName="connectorText" presStyleLbl="sibTrans2D1" presStyleIdx="0" presStyleCnt="4"/>
      <dgm:spPr/>
    </dgm:pt>
    <dgm:pt modelId="{3CC1BB08-B516-4E46-ADED-451DC0BBDA3C}" type="pres">
      <dgm:prSet presAssocID="{238ADAD7-0B04-4293-9190-A75B3D3B6C88}" presName="node" presStyleLbl="node1" presStyleIdx="1" presStyleCnt="5">
        <dgm:presLayoutVars>
          <dgm:bulletEnabled val="1"/>
        </dgm:presLayoutVars>
      </dgm:prSet>
      <dgm:spPr/>
    </dgm:pt>
    <dgm:pt modelId="{649C9BBC-99C0-4258-9CB0-22CC9C42761C}" type="pres">
      <dgm:prSet presAssocID="{352F4261-2899-4F4C-854F-45D6F4F23FD3}" presName="sibTrans" presStyleLbl="sibTrans2D1" presStyleIdx="1" presStyleCnt="4"/>
      <dgm:spPr/>
    </dgm:pt>
    <dgm:pt modelId="{7F66CB6A-D1AA-403E-9E97-C0E8E6247016}" type="pres">
      <dgm:prSet presAssocID="{352F4261-2899-4F4C-854F-45D6F4F23FD3}" presName="connectorText" presStyleLbl="sibTrans2D1" presStyleIdx="1" presStyleCnt="4"/>
      <dgm:spPr/>
    </dgm:pt>
    <dgm:pt modelId="{42AE59B3-BB67-4644-BD38-A88C4E53DFBB}" type="pres">
      <dgm:prSet presAssocID="{DA6359F3-5732-4415-B10A-5C1C0698F694}" presName="node" presStyleLbl="node1" presStyleIdx="2" presStyleCnt="5">
        <dgm:presLayoutVars>
          <dgm:bulletEnabled val="1"/>
        </dgm:presLayoutVars>
      </dgm:prSet>
      <dgm:spPr/>
    </dgm:pt>
    <dgm:pt modelId="{F50B2DBB-B123-4563-A8BC-985E6D3E7F21}" type="pres">
      <dgm:prSet presAssocID="{81F944F6-35C7-44A6-A8EB-9FD2BFD6DBD1}" presName="sibTrans" presStyleLbl="sibTrans2D1" presStyleIdx="2" presStyleCnt="4"/>
      <dgm:spPr/>
    </dgm:pt>
    <dgm:pt modelId="{8BB8AB13-4E7D-4C31-95A8-95461A195CE6}" type="pres">
      <dgm:prSet presAssocID="{81F944F6-35C7-44A6-A8EB-9FD2BFD6DBD1}" presName="connectorText" presStyleLbl="sibTrans2D1" presStyleIdx="2" presStyleCnt="4"/>
      <dgm:spPr/>
    </dgm:pt>
    <dgm:pt modelId="{82F4F11C-7E78-471C-8665-39F0CC53F8F7}" type="pres">
      <dgm:prSet presAssocID="{CF0217E0-9F3B-4719-A4AB-6C4A0FDC0343}" presName="node" presStyleLbl="node1" presStyleIdx="3" presStyleCnt="5">
        <dgm:presLayoutVars>
          <dgm:bulletEnabled val="1"/>
        </dgm:presLayoutVars>
      </dgm:prSet>
      <dgm:spPr/>
    </dgm:pt>
    <dgm:pt modelId="{C64AB65B-FE7D-4DBC-8B2F-F822408D9D23}" type="pres">
      <dgm:prSet presAssocID="{9C6DAED9-6709-4920-B772-9766388615D6}" presName="sibTrans" presStyleLbl="sibTrans2D1" presStyleIdx="3" presStyleCnt="4"/>
      <dgm:spPr/>
    </dgm:pt>
    <dgm:pt modelId="{C6510D59-5CBA-4A27-BBC0-79A9CC7AB987}" type="pres">
      <dgm:prSet presAssocID="{9C6DAED9-6709-4920-B772-9766388615D6}" presName="connectorText" presStyleLbl="sibTrans2D1" presStyleIdx="3" presStyleCnt="4"/>
      <dgm:spPr/>
    </dgm:pt>
    <dgm:pt modelId="{5DA10F4D-07E3-4298-8E36-6872DAEDEF74}" type="pres">
      <dgm:prSet presAssocID="{069BDFD0-9D9B-46E2-BB20-467E99F04321}" presName="node" presStyleLbl="node1" presStyleIdx="4" presStyleCnt="5">
        <dgm:presLayoutVars>
          <dgm:bulletEnabled val="1"/>
        </dgm:presLayoutVars>
      </dgm:prSet>
      <dgm:spPr/>
    </dgm:pt>
  </dgm:ptLst>
  <dgm:cxnLst>
    <dgm:cxn modelId="{000DD30E-4BEA-4146-9DE1-3D2FA39BAF6A}" type="presOf" srcId="{352F4261-2899-4F4C-854F-45D6F4F23FD3}" destId="{649C9BBC-99C0-4258-9CB0-22CC9C42761C}" srcOrd="0" destOrd="0" presId="urn:microsoft.com/office/officeart/2005/8/layout/process2"/>
    <dgm:cxn modelId="{0B6F2910-C27C-4884-B39D-0CCD8BDF616B}" type="presOf" srcId="{81F944F6-35C7-44A6-A8EB-9FD2BFD6DBD1}" destId="{8BB8AB13-4E7D-4C31-95A8-95461A195CE6}" srcOrd="1" destOrd="0" presId="urn:microsoft.com/office/officeart/2005/8/layout/process2"/>
    <dgm:cxn modelId="{17FB921B-583C-4735-8CCF-85FA6034F8EB}" type="presOf" srcId="{9C6DAED9-6709-4920-B772-9766388615D6}" destId="{C6510D59-5CBA-4A27-BBC0-79A9CC7AB987}" srcOrd="1" destOrd="0" presId="urn:microsoft.com/office/officeart/2005/8/layout/process2"/>
    <dgm:cxn modelId="{7D74831C-CEE9-4A09-B335-BB79C41B13AA}" type="presOf" srcId="{069BDFD0-9D9B-46E2-BB20-467E99F04321}" destId="{5DA10F4D-07E3-4298-8E36-6872DAEDEF74}" srcOrd="0" destOrd="0" presId="urn:microsoft.com/office/officeart/2005/8/layout/process2"/>
    <dgm:cxn modelId="{35763D23-E358-4C1D-81C6-C29E203E3355}" type="presOf" srcId="{678C0816-B8E3-43A2-949B-ADB084872077}" destId="{77A14B53-C279-4B26-A435-98F65B0B14EB}" srcOrd="1" destOrd="0" presId="urn:microsoft.com/office/officeart/2005/8/layout/process2"/>
    <dgm:cxn modelId="{C1055524-B77D-4BA8-9182-76292C546370}" srcId="{4CFBB660-85EB-487E-9214-229341E84C15}" destId="{069BDFD0-9D9B-46E2-BB20-467E99F04321}" srcOrd="4" destOrd="0" parTransId="{0A084A69-42A8-4661-B198-A13CF55DFA1A}" sibTransId="{B763BFBD-306A-4164-8E0F-345919EAF7EC}"/>
    <dgm:cxn modelId="{4EF05B30-6E80-4D6A-B2C5-2E2F829C53A1}" type="presOf" srcId="{238ADAD7-0B04-4293-9190-A75B3D3B6C88}" destId="{3CC1BB08-B516-4E46-ADED-451DC0BBDA3C}" srcOrd="0" destOrd="0" presId="urn:microsoft.com/office/officeart/2005/8/layout/process2"/>
    <dgm:cxn modelId="{21471936-89F5-4BC5-A76F-BA51FE48BE45}" type="presOf" srcId="{9C6DAED9-6709-4920-B772-9766388615D6}" destId="{C64AB65B-FE7D-4DBC-8B2F-F822408D9D23}" srcOrd="0" destOrd="0" presId="urn:microsoft.com/office/officeart/2005/8/layout/process2"/>
    <dgm:cxn modelId="{BA6E566A-90D5-497C-8C90-14D471E9A05F}" type="presOf" srcId="{352F4261-2899-4F4C-854F-45D6F4F23FD3}" destId="{7F66CB6A-D1AA-403E-9E97-C0E8E6247016}" srcOrd="1" destOrd="0" presId="urn:microsoft.com/office/officeart/2005/8/layout/process2"/>
    <dgm:cxn modelId="{AA798B53-4CEE-4E6D-BDA6-AE29F334B16D}" type="presOf" srcId="{F79642C5-FCA7-4C31-82B9-C88016455FF9}" destId="{7EFEA56B-E062-40B3-88E6-895C477798E2}" srcOrd="0" destOrd="0" presId="urn:microsoft.com/office/officeart/2005/8/layout/process2"/>
    <dgm:cxn modelId="{7EED5499-9B96-4F29-A98D-4C2DFBCB0A6B}" type="presOf" srcId="{81F944F6-35C7-44A6-A8EB-9FD2BFD6DBD1}" destId="{F50B2DBB-B123-4563-A8BC-985E6D3E7F21}" srcOrd="0" destOrd="0" presId="urn:microsoft.com/office/officeart/2005/8/layout/process2"/>
    <dgm:cxn modelId="{B2FC01A5-4C20-459B-ACCB-4C94F17F05EA}" srcId="{4CFBB660-85EB-487E-9214-229341E84C15}" destId="{DA6359F3-5732-4415-B10A-5C1C0698F694}" srcOrd="2" destOrd="0" parTransId="{340868E7-BFA7-4660-9531-74B2ED9344FB}" sibTransId="{81F944F6-35C7-44A6-A8EB-9FD2BFD6DBD1}"/>
    <dgm:cxn modelId="{023B11A6-82C1-468C-9A27-4FC9A4BA5BE4}" type="presOf" srcId="{DA6359F3-5732-4415-B10A-5C1C0698F694}" destId="{42AE59B3-BB67-4644-BD38-A88C4E53DFBB}" srcOrd="0" destOrd="0" presId="urn:microsoft.com/office/officeart/2005/8/layout/process2"/>
    <dgm:cxn modelId="{E52E10A7-ECE9-4B0A-A63F-4B64446C3703}" srcId="{4CFBB660-85EB-487E-9214-229341E84C15}" destId="{CF0217E0-9F3B-4719-A4AB-6C4A0FDC0343}" srcOrd="3" destOrd="0" parTransId="{F7F34758-1272-4FB5-A155-2C6460B795DB}" sibTransId="{9C6DAED9-6709-4920-B772-9766388615D6}"/>
    <dgm:cxn modelId="{AA23A5B5-7673-4222-B096-3E4E1A2CD3BA}" srcId="{4CFBB660-85EB-487E-9214-229341E84C15}" destId="{238ADAD7-0B04-4293-9190-A75B3D3B6C88}" srcOrd="1" destOrd="0" parTransId="{FBC23571-B698-45EA-BD91-7927A14C3F1E}" sibTransId="{352F4261-2899-4F4C-854F-45D6F4F23FD3}"/>
    <dgm:cxn modelId="{15D3E6B7-3F7C-4F47-B755-196A4E9BAFC9}" type="presOf" srcId="{678C0816-B8E3-43A2-949B-ADB084872077}" destId="{BF7FD60E-5C30-45DB-B2DD-F5A0D2ADDDA1}" srcOrd="0" destOrd="0" presId="urn:microsoft.com/office/officeart/2005/8/layout/process2"/>
    <dgm:cxn modelId="{081E40E4-4416-4AA3-AEC9-8A92BB44B184}" srcId="{4CFBB660-85EB-487E-9214-229341E84C15}" destId="{F79642C5-FCA7-4C31-82B9-C88016455FF9}" srcOrd="0" destOrd="0" parTransId="{17538CE8-74E2-4D9B-B77C-677AB35D10A0}" sibTransId="{678C0816-B8E3-43A2-949B-ADB084872077}"/>
    <dgm:cxn modelId="{5A61D8F5-C585-4ADE-9C04-C71FD96BAFCD}" type="presOf" srcId="{CF0217E0-9F3B-4719-A4AB-6C4A0FDC0343}" destId="{82F4F11C-7E78-471C-8665-39F0CC53F8F7}" srcOrd="0" destOrd="0" presId="urn:microsoft.com/office/officeart/2005/8/layout/process2"/>
    <dgm:cxn modelId="{96AC3CFA-D7AC-4C89-A9CA-8DA6E2652D50}" type="presOf" srcId="{4CFBB660-85EB-487E-9214-229341E84C15}" destId="{96929CA4-B384-4FA2-9ADA-992907EAC7BB}" srcOrd="0" destOrd="0" presId="urn:microsoft.com/office/officeart/2005/8/layout/process2"/>
    <dgm:cxn modelId="{49B8BE5F-6242-447A-83B8-36AE41357628}" type="presParOf" srcId="{96929CA4-B384-4FA2-9ADA-992907EAC7BB}" destId="{7EFEA56B-E062-40B3-88E6-895C477798E2}" srcOrd="0" destOrd="0" presId="urn:microsoft.com/office/officeart/2005/8/layout/process2"/>
    <dgm:cxn modelId="{FCCCB53F-9586-47A6-9421-32835E85C98B}" type="presParOf" srcId="{96929CA4-B384-4FA2-9ADA-992907EAC7BB}" destId="{BF7FD60E-5C30-45DB-B2DD-F5A0D2ADDDA1}" srcOrd="1" destOrd="0" presId="urn:microsoft.com/office/officeart/2005/8/layout/process2"/>
    <dgm:cxn modelId="{BADA033B-7AF7-4780-9C05-B30447713F21}" type="presParOf" srcId="{BF7FD60E-5C30-45DB-B2DD-F5A0D2ADDDA1}" destId="{77A14B53-C279-4B26-A435-98F65B0B14EB}" srcOrd="0" destOrd="0" presId="urn:microsoft.com/office/officeart/2005/8/layout/process2"/>
    <dgm:cxn modelId="{BE60FC51-9790-4420-9C15-D27246AD14E5}" type="presParOf" srcId="{96929CA4-B384-4FA2-9ADA-992907EAC7BB}" destId="{3CC1BB08-B516-4E46-ADED-451DC0BBDA3C}" srcOrd="2" destOrd="0" presId="urn:microsoft.com/office/officeart/2005/8/layout/process2"/>
    <dgm:cxn modelId="{639B50C7-4341-4CC9-973D-F3D50463FA99}" type="presParOf" srcId="{96929CA4-B384-4FA2-9ADA-992907EAC7BB}" destId="{649C9BBC-99C0-4258-9CB0-22CC9C42761C}" srcOrd="3" destOrd="0" presId="urn:microsoft.com/office/officeart/2005/8/layout/process2"/>
    <dgm:cxn modelId="{327D162F-6CD4-441C-A60F-EF724667967E}" type="presParOf" srcId="{649C9BBC-99C0-4258-9CB0-22CC9C42761C}" destId="{7F66CB6A-D1AA-403E-9E97-C0E8E6247016}" srcOrd="0" destOrd="0" presId="urn:microsoft.com/office/officeart/2005/8/layout/process2"/>
    <dgm:cxn modelId="{D7B638FB-4FC4-4E18-A23F-DB981B9D2FDA}" type="presParOf" srcId="{96929CA4-B384-4FA2-9ADA-992907EAC7BB}" destId="{42AE59B3-BB67-4644-BD38-A88C4E53DFBB}" srcOrd="4" destOrd="0" presId="urn:microsoft.com/office/officeart/2005/8/layout/process2"/>
    <dgm:cxn modelId="{BF8225CD-A8C3-47BF-B73D-4738976F76C7}" type="presParOf" srcId="{96929CA4-B384-4FA2-9ADA-992907EAC7BB}" destId="{F50B2DBB-B123-4563-A8BC-985E6D3E7F21}" srcOrd="5" destOrd="0" presId="urn:microsoft.com/office/officeart/2005/8/layout/process2"/>
    <dgm:cxn modelId="{248B0E80-B994-481A-AF17-B3B836469BF1}" type="presParOf" srcId="{F50B2DBB-B123-4563-A8BC-985E6D3E7F21}" destId="{8BB8AB13-4E7D-4C31-95A8-95461A195CE6}" srcOrd="0" destOrd="0" presId="urn:microsoft.com/office/officeart/2005/8/layout/process2"/>
    <dgm:cxn modelId="{DD72D913-5D96-452F-BDE0-D8226D4D138E}" type="presParOf" srcId="{96929CA4-B384-4FA2-9ADA-992907EAC7BB}" destId="{82F4F11C-7E78-471C-8665-39F0CC53F8F7}" srcOrd="6" destOrd="0" presId="urn:microsoft.com/office/officeart/2005/8/layout/process2"/>
    <dgm:cxn modelId="{BC892D55-A0E2-4B98-8D16-B69B7CDB21B9}" type="presParOf" srcId="{96929CA4-B384-4FA2-9ADA-992907EAC7BB}" destId="{C64AB65B-FE7D-4DBC-8B2F-F822408D9D23}" srcOrd="7" destOrd="0" presId="urn:microsoft.com/office/officeart/2005/8/layout/process2"/>
    <dgm:cxn modelId="{8D477EEA-A676-4199-A2A9-8FE5267EA1FE}" type="presParOf" srcId="{C64AB65B-FE7D-4DBC-8B2F-F822408D9D23}" destId="{C6510D59-5CBA-4A27-BBC0-79A9CC7AB987}" srcOrd="0" destOrd="0" presId="urn:microsoft.com/office/officeart/2005/8/layout/process2"/>
    <dgm:cxn modelId="{F4CEBCE6-0E9A-47CE-B2A7-88277BE40F0B}" type="presParOf" srcId="{96929CA4-B384-4FA2-9ADA-992907EAC7BB}" destId="{5DA10F4D-07E3-4298-8E36-6872DAEDEF74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A9C0406-6A58-4BDA-95C7-2193088C8D01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D71F67CE-0641-4D37-A8F8-F1032D7C7EC2}">
      <dgm:prSet phldrT="[Text]" phldr="0"/>
      <dgm:spPr/>
      <dgm:t>
        <a:bodyPr/>
        <a:lstStyle/>
        <a:p>
          <a:pPr rtl="0"/>
          <a:r>
            <a:rPr lang="en-US" err="1">
              <a:latin typeface="Arial"/>
            </a:rPr>
            <a:t>Tensorflow</a:t>
          </a:r>
          <a:r>
            <a:rPr lang="en-US">
              <a:latin typeface="Arial"/>
            </a:rPr>
            <a:t> IR</a:t>
          </a:r>
          <a:endParaRPr lang="en-US"/>
        </a:p>
      </dgm:t>
    </dgm:pt>
    <dgm:pt modelId="{78597BD3-259D-476A-A292-97357FDD0521}" type="parTrans" cxnId="{DF666335-16BB-4A3B-A1A5-6B0CD17FA8E5}">
      <dgm:prSet/>
      <dgm:spPr/>
    </dgm:pt>
    <dgm:pt modelId="{55F05380-CA3D-4AFF-88C9-C9296DC42CD7}" type="sibTrans" cxnId="{DF666335-16BB-4A3B-A1A5-6B0CD17FA8E5}">
      <dgm:prSet/>
      <dgm:spPr/>
      <dgm:t>
        <a:bodyPr/>
        <a:lstStyle/>
        <a:p>
          <a:endParaRPr lang="en-US"/>
        </a:p>
      </dgm:t>
    </dgm:pt>
    <dgm:pt modelId="{EFFC7246-F1B3-4414-A4D1-7C50C068940C}">
      <dgm:prSet phldrT="[Text]" phldr="0"/>
      <dgm:spPr/>
      <dgm:t>
        <a:bodyPr/>
        <a:lstStyle/>
        <a:p>
          <a:pPr rtl="0"/>
          <a:r>
            <a:rPr lang="en-US">
              <a:latin typeface="Arial"/>
            </a:rPr>
            <a:t>Affine IR</a:t>
          </a:r>
          <a:endParaRPr lang="en-US"/>
        </a:p>
      </dgm:t>
    </dgm:pt>
    <dgm:pt modelId="{52E5ADF5-10E3-45CD-9597-4580F8DC5067}" type="parTrans" cxnId="{B0B617C4-7718-499D-A368-04C6F9893EF7}">
      <dgm:prSet/>
      <dgm:spPr/>
    </dgm:pt>
    <dgm:pt modelId="{7D7A19F1-E72A-4901-A9D8-23DFEBBC4C7E}" type="sibTrans" cxnId="{B0B617C4-7718-499D-A368-04C6F9893EF7}">
      <dgm:prSet/>
      <dgm:spPr/>
      <dgm:t>
        <a:bodyPr/>
        <a:lstStyle/>
        <a:p>
          <a:endParaRPr lang="en-US"/>
        </a:p>
      </dgm:t>
    </dgm:pt>
    <dgm:pt modelId="{94976751-FC44-4CBB-82D2-6DA027B487B5}">
      <dgm:prSet phldrT="[Text]" phldr="0"/>
      <dgm:spPr/>
      <dgm:t>
        <a:bodyPr/>
        <a:lstStyle/>
        <a:p>
          <a:pPr rtl="0"/>
          <a:r>
            <a:rPr lang="en-US" err="1">
              <a:latin typeface="Arial"/>
            </a:rPr>
            <a:t>Scf</a:t>
          </a:r>
          <a:r>
            <a:rPr lang="en-US">
              <a:latin typeface="Arial"/>
            </a:rPr>
            <a:t> IR</a:t>
          </a:r>
          <a:endParaRPr lang="en-US"/>
        </a:p>
      </dgm:t>
    </dgm:pt>
    <dgm:pt modelId="{9FB234D9-20E8-4443-97FB-B788A5941DD2}" type="parTrans" cxnId="{0E4E56FC-B333-43D2-B05E-BD4673642B8A}">
      <dgm:prSet/>
      <dgm:spPr/>
    </dgm:pt>
    <dgm:pt modelId="{3267220A-CAB4-433D-A884-71A9A31DD905}" type="sibTrans" cxnId="{0E4E56FC-B333-43D2-B05E-BD4673642B8A}">
      <dgm:prSet/>
      <dgm:spPr/>
      <dgm:t>
        <a:bodyPr/>
        <a:lstStyle/>
        <a:p>
          <a:endParaRPr lang="en-US"/>
        </a:p>
      </dgm:t>
    </dgm:pt>
    <dgm:pt modelId="{B7590F4A-6C54-49D8-84D7-7B79EBB20BDF}">
      <dgm:prSet phldr="0"/>
      <dgm:spPr/>
      <dgm:t>
        <a:bodyPr/>
        <a:lstStyle/>
        <a:p>
          <a:pPr rtl="0"/>
          <a:r>
            <a:rPr lang="en-US">
              <a:latin typeface="Arial"/>
            </a:rPr>
            <a:t>LLVM IR</a:t>
          </a:r>
        </a:p>
      </dgm:t>
    </dgm:pt>
    <dgm:pt modelId="{BDC4A3EF-3E97-4FA7-ACD4-B2E7BDB69303}" type="parTrans" cxnId="{1FE11DA5-101C-478F-9F61-0768D02C327D}">
      <dgm:prSet/>
      <dgm:spPr/>
    </dgm:pt>
    <dgm:pt modelId="{24FCDD7B-C239-4F22-A5F4-D64625D476D8}" type="sibTrans" cxnId="{1FE11DA5-101C-478F-9F61-0768D02C327D}">
      <dgm:prSet/>
      <dgm:spPr/>
      <dgm:t>
        <a:bodyPr/>
        <a:lstStyle/>
        <a:p>
          <a:endParaRPr lang="en-US"/>
        </a:p>
      </dgm:t>
    </dgm:pt>
    <dgm:pt modelId="{A422CADD-2AAB-4B20-AD3D-019E7E59C66E}" type="pres">
      <dgm:prSet presAssocID="{6A9C0406-6A58-4BDA-95C7-2193088C8D01}" presName="linearFlow" presStyleCnt="0">
        <dgm:presLayoutVars>
          <dgm:resizeHandles val="exact"/>
        </dgm:presLayoutVars>
      </dgm:prSet>
      <dgm:spPr/>
    </dgm:pt>
    <dgm:pt modelId="{26F6455B-9A25-4762-8426-BF877B2AF7AA}" type="pres">
      <dgm:prSet presAssocID="{D71F67CE-0641-4D37-A8F8-F1032D7C7EC2}" presName="node" presStyleLbl="node1" presStyleIdx="0" presStyleCnt="4">
        <dgm:presLayoutVars>
          <dgm:bulletEnabled val="1"/>
        </dgm:presLayoutVars>
      </dgm:prSet>
      <dgm:spPr/>
    </dgm:pt>
    <dgm:pt modelId="{00859D78-3AE0-49AD-A4C5-47C26FED3FEC}" type="pres">
      <dgm:prSet presAssocID="{55F05380-CA3D-4AFF-88C9-C9296DC42CD7}" presName="sibTrans" presStyleLbl="sibTrans2D1" presStyleIdx="0" presStyleCnt="3"/>
      <dgm:spPr/>
    </dgm:pt>
    <dgm:pt modelId="{57FC530C-7CDE-4477-9D96-044710EBE978}" type="pres">
      <dgm:prSet presAssocID="{55F05380-CA3D-4AFF-88C9-C9296DC42CD7}" presName="connectorText" presStyleLbl="sibTrans2D1" presStyleIdx="0" presStyleCnt="3"/>
      <dgm:spPr/>
    </dgm:pt>
    <dgm:pt modelId="{77637403-3B2A-4297-83CC-F0A73A548E30}" type="pres">
      <dgm:prSet presAssocID="{EFFC7246-F1B3-4414-A4D1-7C50C068940C}" presName="node" presStyleLbl="node1" presStyleIdx="1" presStyleCnt="4">
        <dgm:presLayoutVars>
          <dgm:bulletEnabled val="1"/>
        </dgm:presLayoutVars>
      </dgm:prSet>
      <dgm:spPr/>
    </dgm:pt>
    <dgm:pt modelId="{AE4D4595-1BC2-47EE-9588-ED3586A06DC3}" type="pres">
      <dgm:prSet presAssocID="{7D7A19F1-E72A-4901-A9D8-23DFEBBC4C7E}" presName="sibTrans" presStyleLbl="sibTrans2D1" presStyleIdx="1" presStyleCnt="3"/>
      <dgm:spPr/>
    </dgm:pt>
    <dgm:pt modelId="{7F015909-5C88-4AC1-997C-B87D9BEC1931}" type="pres">
      <dgm:prSet presAssocID="{7D7A19F1-E72A-4901-A9D8-23DFEBBC4C7E}" presName="connectorText" presStyleLbl="sibTrans2D1" presStyleIdx="1" presStyleCnt="3"/>
      <dgm:spPr/>
    </dgm:pt>
    <dgm:pt modelId="{8B0C647F-5A65-4476-9618-5E39879547E3}" type="pres">
      <dgm:prSet presAssocID="{94976751-FC44-4CBB-82D2-6DA027B487B5}" presName="node" presStyleLbl="node1" presStyleIdx="2" presStyleCnt="4">
        <dgm:presLayoutVars>
          <dgm:bulletEnabled val="1"/>
        </dgm:presLayoutVars>
      </dgm:prSet>
      <dgm:spPr/>
    </dgm:pt>
    <dgm:pt modelId="{57C3BC2B-83E3-4D56-B16D-71CE656C5EAE}" type="pres">
      <dgm:prSet presAssocID="{3267220A-CAB4-433D-A884-71A9A31DD905}" presName="sibTrans" presStyleLbl="sibTrans2D1" presStyleIdx="2" presStyleCnt="3"/>
      <dgm:spPr/>
    </dgm:pt>
    <dgm:pt modelId="{34FE525E-5533-4042-A491-77FED5D800F3}" type="pres">
      <dgm:prSet presAssocID="{3267220A-CAB4-433D-A884-71A9A31DD905}" presName="connectorText" presStyleLbl="sibTrans2D1" presStyleIdx="2" presStyleCnt="3"/>
      <dgm:spPr/>
    </dgm:pt>
    <dgm:pt modelId="{F8B4FA97-1D0D-43F1-BC1D-766B38744677}" type="pres">
      <dgm:prSet presAssocID="{B7590F4A-6C54-49D8-84D7-7B79EBB20BDF}" presName="node" presStyleLbl="node1" presStyleIdx="3" presStyleCnt="4">
        <dgm:presLayoutVars>
          <dgm:bulletEnabled val="1"/>
        </dgm:presLayoutVars>
      </dgm:prSet>
      <dgm:spPr/>
    </dgm:pt>
  </dgm:ptLst>
  <dgm:cxnLst>
    <dgm:cxn modelId="{C8E6ED08-1D3A-4BD5-B6C8-4D5A00A96FB6}" type="presOf" srcId="{55F05380-CA3D-4AFF-88C9-C9296DC42CD7}" destId="{57FC530C-7CDE-4477-9D96-044710EBE978}" srcOrd="1" destOrd="0" presId="urn:microsoft.com/office/officeart/2005/8/layout/process2"/>
    <dgm:cxn modelId="{70627C0E-0479-4141-8B45-A3ABB544F35E}" type="presOf" srcId="{EFFC7246-F1B3-4414-A4D1-7C50C068940C}" destId="{77637403-3B2A-4297-83CC-F0A73A548E30}" srcOrd="0" destOrd="0" presId="urn:microsoft.com/office/officeart/2005/8/layout/process2"/>
    <dgm:cxn modelId="{169E9932-4896-4A03-9503-76440A2B1AB2}" type="presOf" srcId="{3267220A-CAB4-433D-A884-71A9A31DD905}" destId="{34FE525E-5533-4042-A491-77FED5D800F3}" srcOrd="1" destOrd="0" presId="urn:microsoft.com/office/officeart/2005/8/layout/process2"/>
    <dgm:cxn modelId="{DF666335-16BB-4A3B-A1A5-6B0CD17FA8E5}" srcId="{6A9C0406-6A58-4BDA-95C7-2193088C8D01}" destId="{D71F67CE-0641-4D37-A8F8-F1032D7C7EC2}" srcOrd="0" destOrd="0" parTransId="{78597BD3-259D-476A-A292-97357FDD0521}" sibTransId="{55F05380-CA3D-4AFF-88C9-C9296DC42CD7}"/>
    <dgm:cxn modelId="{B5695848-E897-4D2E-8FCD-70B093796788}" type="presOf" srcId="{3267220A-CAB4-433D-A884-71A9A31DD905}" destId="{57C3BC2B-83E3-4D56-B16D-71CE656C5EAE}" srcOrd="0" destOrd="0" presId="urn:microsoft.com/office/officeart/2005/8/layout/process2"/>
    <dgm:cxn modelId="{DEAFEB88-DEA3-42E2-9E4E-5E2A7DA3BCF5}" type="presOf" srcId="{6A9C0406-6A58-4BDA-95C7-2193088C8D01}" destId="{A422CADD-2AAB-4B20-AD3D-019E7E59C66E}" srcOrd="0" destOrd="0" presId="urn:microsoft.com/office/officeart/2005/8/layout/process2"/>
    <dgm:cxn modelId="{0A02BD97-F0A6-4709-841D-C1F55CF9E20C}" type="presOf" srcId="{55F05380-CA3D-4AFF-88C9-C9296DC42CD7}" destId="{00859D78-3AE0-49AD-A4C5-47C26FED3FEC}" srcOrd="0" destOrd="0" presId="urn:microsoft.com/office/officeart/2005/8/layout/process2"/>
    <dgm:cxn modelId="{FC8CB29F-99CF-44DB-97C3-BF9BE87FFA12}" type="presOf" srcId="{B7590F4A-6C54-49D8-84D7-7B79EBB20BDF}" destId="{F8B4FA97-1D0D-43F1-BC1D-766B38744677}" srcOrd="0" destOrd="0" presId="urn:microsoft.com/office/officeart/2005/8/layout/process2"/>
    <dgm:cxn modelId="{1FE11DA5-101C-478F-9F61-0768D02C327D}" srcId="{6A9C0406-6A58-4BDA-95C7-2193088C8D01}" destId="{B7590F4A-6C54-49D8-84D7-7B79EBB20BDF}" srcOrd="3" destOrd="0" parTransId="{BDC4A3EF-3E97-4FA7-ACD4-B2E7BDB69303}" sibTransId="{24FCDD7B-C239-4F22-A5F4-D64625D476D8}"/>
    <dgm:cxn modelId="{B0B617C4-7718-499D-A368-04C6F9893EF7}" srcId="{6A9C0406-6A58-4BDA-95C7-2193088C8D01}" destId="{EFFC7246-F1B3-4414-A4D1-7C50C068940C}" srcOrd="1" destOrd="0" parTransId="{52E5ADF5-10E3-45CD-9597-4580F8DC5067}" sibTransId="{7D7A19F1-E72A-4901-A9D8-23DFEBBC4C7E}"/>
    <dgm:cxn modelId="{3CBCA3D0-B90B-4CA2-9F2C-7FA6E54140D0}" type="presOf" srcId="{7D7A19F1-E72A-4901-A9D8-23DFEBBC4C7E}" destId="{7F015909-5C88-4AC1-997C-B87D9BEC1931}" srcOrd="1" destOrd="0" presId="urn:microsoft.com/office/officeart/2005/8/layout/process2"/>
    <dgm:cxn modelId="{39C04AEA-1268-4AE0-ACD5-427C0F31B285}" type="presOf" srcId="{D71F67CE-0641-4D37-A8F8-F1032D7C7EC2}" destId="{26F6455B-9A25-4762-8426-BF877B2AF7AA}" srcOrd="0" destOrd="0" presId="urn:microsoft.com/office/officeart/2005/8/layout/process2"/>
    <dgm:cxn modelId="{0AF471EA-5E42-4FF8-AEBB-8881A8D455A3}" type="presOf" srcId="{7D7A19F1-E72A-4901-A9D8-23DFEBBC4C7E}" destId="{AE4D4595-1BC2-47EE-9588-ED3586A06DC3}" srcOrd="0" destOrd="0" presId="urn:microsoft.com/office/officeart/2005/8/layout/process2"/>
    <dgm:cxn modelId="{501C45F9-B3AA-404A-9D31-C809C3FFF744}" type="presOf" srcId="{94976751-FC44-4CBB-82D2-6DA027B487B5}" destId="{8B0C647F-5A65-4476-9618-5E39879547E3}" srcOrd="0" destOrd="0" presId="urn:microsoft.com/office/officeart/2005/8/layout/process2"/>
    <dgm:cxn modelId="{0E4E56FC-B333-43D2-B05E-BD4673642B8A}" srcId="{6A9C0406-6A58-4BDA-95C7-2193088C8D01}" destId="{94976751-FC44-4CBB-82D2-6DA027B487B5}" srcOrd="2" destOrd="0" parTransId="{9FB234D9-20E8-4443-97FB-B788A5941DD2}" sibTransId="{3267220A-CAB4-433D-A884-71A9A31DD905}"/>
    <dgm:cxn modelId="{869DA2D2-E464-4304-A791-E1BCECF843EA}" type="presParOf" srcId="{A422CADD-2AAB-4B20-AD3D-019E7E59C66E}" destId="{26F6455B-9A25-4762-8426-BF877B2AF7AA}" srcOrd="0" destOrd="0" presId="urn:microsoft.com/office/officeart/2005/8/layout/process2"/>
    <dgm:cxn modelId="{7DE9EF4C-6965-4179-8534-8B74ED59E443}" type="presParOf" srcId="{A422CADD-2AAB-4B20-AD3D-019E7E59C66E}" destId="{00859D78-3AE0-49AD-A4C5-47C26FED3FEC}" srcOrd="1" destOrd="0" presId="urn:microsoft.com/office/officeart/2005/8/layout/process2"/>
    <dgm:cxn modelId="{1A4AE890-D73C-43C1-9F3A-EAE7C8266129}" type="presParOf" srcId="{00859D78-3AE0-49AD-A4C5-47C26FED3FEC}" destId="{57FC530C-7CDE-4477-9D96-044710EBE978}" srcOrd="0" destOrd="0" presId="urn:microsoft.com/office/officeart/2005/8/layout/process2"/>
    <dgm:cxn modelId="{92DDC91C-F619-407C-B195-6F403F8F1B0B}" type="presParOf" srcId="{A422CADD-2AAB-4B20-AD3D-019E7E59C66E}" destId="{77637403-3B2A-4297-83CC-F0A73A548E30}" srcOrd="2" destOrd="0" presId="urn:microsoft.com/office/officeart/2005/8/layout/process2"/>
    <dgm:cxn modelId="{A2BE72F8-F27F-4CEC-979C-E5337CAD956F}" type="presParOf" srcId="{A422CADD-2AAB-4B20-AD3D-019E7E59C66E}" destId="{AE4D4595-1BC2-47EE-9588-ED3586A06DC3}" srcOrd="3" destOrd="0" presId="urn:microsoft.com/office/officeart/2005/8/layout/process2"/>
    <dgm:cxn modelId="{D271AD30-58DB-4533-989F-A9810F970BCF}" type="presParOf" srcId="{AE4D4595-1BC2-47EE-9588-ED3586A06DC3}" destId="{7F015909-5C88-4AC1-997C-B87D9BEC1931}" srcOrd="0" destOrd="0" presId="urn:microsoft.com/office/officeart/2005/8/layout/process2"/>
    <dgm:cxn modelId="{4522D361-8B51-4775-84BD-AB1C55F15528}" type="presParOf" srcId="{A422CADD-2AAB-4B20-AD3D-019E7E59C66E}" destId="{8B0C647F-5A65-4476-9618-5E39879547E3}" srcOrd="4" destOrd="0" presId="urn:microsoft.com/office/officeart/2005/8/layout/process2"/>
    <dgm:cxn modelId="{13F6398B-26FE-4015-AC1D-1502EABD286D}" type="presParOf" srcId="{A422CADD-2AAB-4B20-AD3D-019E7E59C66E}" destId="{57C3BC2B-83E3-4D56-B16D-71CE656C5EAE}" srcOrd="5" destOrd="0" presId="urn:microsoft.com/office/officeart/2005/8/layout/process2"/>
    <dgm:cxn modelId="{D543DDBC-7F1E-451F-B857-530C6B64BCA8}" type="presParOf" srcId="{57C3BC2B-83E3-4D56-B16D-71CE656C5EAE}" destId="{34FE525E-5533-4042-A491-77FED5D800F3}" srcOrd="0" destOrd="0" presId="urn:microsoft.com/office/officeart/2005/8/layout/process2"/>
    <dgm:cxn modelId="{74CB1E1F-6D78-4DB8-9580-C5D853C2BB47}" type="presParOf" srcId="{A422CADD-2AAB-4B20-AD3D-019E7E59C66E}" destId="{F8B4FA97-1D0D-43F1-BC1D-766B38744677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CFBB660-85EB-487E-9214-229341E84C15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238ADAD7-0B04-4293-9190-A75B3D3B6C88}">
      <dgm:prSet phldrT="[Text]" phldr="0"/>
      <dgm:spPr/>
      <dgm:t>
        <a:bodyPr/>
        <a:lstStyle/>
        <a:p>
          <a:pPr rtl="0"/>
          <a:r>
            <a:rPr lang="en-US" err="1">
              <a:latin typeface="Aptos Display" panose="020F0302020204030204"/>
            </a:rPr>
            <a:t>FilterSetup</a:t>
          </a:r>
          <a:endParaRPr lang="en-US" err="1"/>
        </a:p>
      </dgm:t>
    </dgm:pt>
    <dgm:pt modelId="{FBC23571-B698-45EA-BD91-7927A14C3F1E}" type="parTrans" cxnId="{AA23A5B5-7673-4222-B096-3E4E1A2CD3BA}">
      <dgm:prSet/>
      <dgm:spPr/>
    </dgm:pt>
    <dgm:pt modelId="{352F4261-2899-4F4C-854F-45D6F4F23FD3}" type="sibTrans" cxnId="{AA23A5B5-7673-4222-B096-3E4E1A2CD3BA}">
      <dgm:prSet/>
      <dgm:spPr/>
      <dgm:t>
        <a:bodyPr/>
        <a:lstStyle/>
        <a:p>
          <a:endParaRPr lang="en-US"/>
        </a:p>
      </dgm:t>
    </dgm:pt>
    <dgm:pt modelId="{CF0217E0-9F3B-4719-A4AB-6C4A0FDC0343}">
      <dgm:prSet phldr="0"/>
      <dgm:spPr/>
      <dgm:t>
        <a:bodyPr/>
        <a:lstStyle/>
        <a:p>
          <a:pPr rtl="0"/>
          <a:r>
            <a:rPr lang="en-US">
              <a:latin typeface="Aptos Display" panose="020F0302020204030204"/>
            </a:rPr>
            <a:t>Window Function</a:t>
          </a:r>
        </a:p>
      </dgm:t>
    </dgm:pt>
    <dgm:pt modelId="{F7F34758-1272-4FB5-A155-2C6460B795DB}" type="parTrans" cxnId="{E52E10A7-ECE9-4B0A-A63F-4B64446C3703}">
      <dgm:prSet/>
      <dgm:spPr/>
    </dgm:pt>
    <dgm:pt modelId="{9C6DAED9-6709-4920-B772-9766388615D6}" type="sibTrans" cxnId="{E52E10A7-ECE9-4B0A-A63F-4B64446C3703}">
      <dgm:prSet/>
      <dgm:spPr/>
      <dgm:t>
        <a:bodyPr/>
        <a:lstStyle/>
        <a:p>
          <a:endParaRPr lang="en-US"/>
        </a:p>
      </dgm:t>
    </dgm:pt>
    <dgm:pt modelId="{069BDFD0-9D9B-46E2-BB20-467E99F04321}">
      <dgm:prSet phldr="0"/>
      <dgm:spPr/>
      <dgm:t>
        <a:bodyPr/>
        <a:lstStyle/>
        <a:p>
          <a:pPr rtl="0"/>
          <a:r>
            <a:rPr lang="en-US">
              <a:latin typeface="Aptos Display" panose="020F0302020204030204"/>
            </a:rPr>
            <a:t>Output Signal</a:t>
          </a:r>
        </a:p>
      </dgm:t>
    </dgm:pt>
    <dgm:pt modelId="{0A084A69-42A8-4661-B198-A13CF55DFA1A}" type="parTrans" cxnId="{C1055524-B77D-4BA8-9182-76292C546370}">
      <dgm:prSet/>
      <dgm:spPr/>
    </dgm:pt>
    <dgm:pt modelId="{B763BFBD-306A-4164-8E0F-345919EAF7EC}" type="sibTrans" cxnId="{C1055524-B77D-4BA8-9182-76292C546370}">
      <dgm:prSet/>
      <dgm:spPr/>
    </dgm:pt>
    <dgm:pt modelId="{30EBD29B-38EA-487C-82CF-0C3B93B79E37}">
      <dgm:prSet phldr="0"/>
      <dgm:spPr/>
      <dgm:t>
        <a:bodyPr/>
        <a:lstStyle/>
        <a:p>
          <a:r>
            <a:rPr lang="en-US">
              <a:latin typeface="Aptos Display" panose="020F0302020204030204"/>
            </a:rPr>
            <a:t>Multiply</a:t>
          </a:r>
        </a:p>
      </dgm:t>
    </dgm:pt>
    <dgm:pt modelId="{AA4A512F-5F22-4B1A-8EAB-136A48DE2EB1}" type="parTrans" cxnId="{52F4FF7F-1A86-4E66-8A01-0C043ABE0916}">
      <dgm:prSet/>
      <dgm:spPr/>
    </dgm:pt>
    <dgm:pt modelId="{589C3EAD-76C3-4024-A35A-76D92D5168BD}" type="sibTrans" cxnId="{52F4FF7F-1A86-4E66-8A01-0C043ABE0916}">
      <dgm:prSet/>
      <dgm:spPr/>
      <dgm:t>
        <a:bodyPr/>
        <a:lstStyle/>
        <a:p>
          <a:endParaRPr lang="en-US"/>
        </a:p>
      </dgm:t>
    </dgm:pt>
    <dgm:pt modelId="{997C1D7A-B582-4F48-A445-FE09EA877D09}" type="pres">
      <dgm:prSet presAssocID="{4CFBB660-85EB-487E-9214-229341E84C15}" presName="linearFlow" presStyleCnt="0">
        <dgm:presLayoutVars>
          <dgm:resizeHandles val="exact"/>
        </dgm:presLayoutVars>
      </dgm:prSet>
      <dgm:spPr/>
    </dgm:pt>
    <dgm:pt modelId="{A83903A3-ADA8-4252-8DEF-FAC06E2EE516}" type="pres">
      <dgm:prSet presAssocID="{238ADAD7-0B04-4293-9190-A75B3D3B6C88}" presName="node" presStyleLbl="node1" presStyleIdx="0" presStyleCnt="4">
        <dgm:presLayoutVars>
          <dgm:bulletEnabled val="1"/>
        </dgm:presLayoutVars>
      </dgm:prSet>
      <dgm:spPr/>
    </dgm:pt>
    <dgm:pt modelId="{51C2F1F1-CF50-41B4-8A0C-8CBADC1E09A5}" type="pres">
      <dgm:prSet presAssocID="{352F4261-2899-4F4C-854F-45D6F4F23FD3}" presName="sibTrans" presStyleLbl="sibTrans2D1" presStyleIdx="0" presStyleCnt="3"/>
      <dgm:spPr/>
    </dgm:pt>
    <dgm:pt modelId="{82F1AE77-B73E-4580-801E-6DDB0051C123}" type="pres">
      <dgm:prSet presAssocID="{352F4261-2899-4F4C-854F-45D6F4F23FD3}" presName="connectorText" presStyleLbl="sibTrans2D1" presStyleIdx="0" presStyleCnt="3"/>
      <dgm:spPr/>
    </dgm:pt>
    <dgm:pt modelId="{114817FA-E374-4334-9C5A-A0F8D0D99D63}" type="pres">
      <dgm:prSet presAssocID="{CF0217E0-9F3B-4719-A4AB-6C4A0FDC0343}" presName="node" presStyleLbl="node1" presStyleIdx="1" presStyleCnt="4">
        <dgm:presLayoutVars>
          <dgm:bulletEnabled val="1"/>
        </dgm:presLayoutVars>
      </dgm:prSet>
      <dgm:spPr/>
    </dgm:pt>
    <dgm:pt modelId="{2190DF64-3692-4EC9-A105-2612E650AEEA}" type="pres">
      <dgm:prSet presAssocID="{9C6DAED9-6709-4920-B772-9766388615D6}" presName="sibTrans" presStyleLbl="sibTrans2D1" presStyleIdx="1" presStyleCnt="3"/>
      <dgm:spPr/>
    </dgm:pt>
    <dgm:pt modelId="{4B6FC727-0A29-44F2-BC17-4B387D822363}" type="pres">
      <dgm:prSet presAssocID="{9C6DAED9-6709-4920-B772-9766388615D6}" presName="connectorText" presStyleLbl="sibTrans2D1" presStyleIdx="1" presStyleCnt="3"/>
      <dgm:spPr/>
    </dgm:pt>
    <dgm:pt modelId="{5F94B5DB-CA75-4ADD-8E2A-221EDC39C43E}" type="pres">
      <dgm:prSet presAssocID="{30EBD29B-38EA-487C-82CF-0C3B93B79E37}" presName="node" presStyleLbl="node1" presStyleIdx="2" presStyleCnt="4">
        <dgm:presLayoutVars>
          <dgm:bulletEnabled val="1"/>
        </dgm:presLayoutVars>
      </dgm:prSet>
      <dgm:spPr/>
    </dgm:pt>
    <dgm:pt modelId="{29C7989D-07DB-42B3-8847-733F9831E952}" type="pres">
      <dgm:prSet presAssocID="{589C3EAD-76C3-4024-A35A-76D92D5168BD}" presName="sibTrans" presStyleLbl="sibTrans2D1" presStyleIdx="2" presStyleCnt="3"/>
      <dgm:spPr/>
    </dgm:pt>
    <dgm:pt modelId="{732CF22B-0705-42A8-A01C-79A3FAB74E78}" type="pres">
      <dgm:prSet presAssocID="{589C3EAD-76C3-4024-A35A-76D92D5168BD}" presName="connectorText" presStyleLbl="sibTrans2D1" presStyleIdx="2" presStyleCnt="3"/>
      <dgm:spPr/>
    </dgm:pt>
    <dgm:pt modelId="{E27F8D20-4D8D-4BAD-8C69-420C5A020A8A}" type="pres">
      <dgm:prSet presAssocID="{069BDFD0-9D9B-46E2-BB20-467E99F04321}" presName="node" presStyleLbl="node1" presStyleIdx="3" presStyleCnt="4">
        <dgm:presLayoutVars>
          <dgm:bulletEnabled val="1"/>
        </dgm:presLayoutVars>
      </dgm:prSet>
      <dgm:spPr/>
    </dgm:pt>
  </dgm:ptLst>
  <dgm:cxnLst>
    <dgm:cxn modelId="{73195B04-06E9-401F-891B-FFF3B16434DA}" type="presOf" srcId="{238ADAD7-0B04-4293-9190-A75B3D3B6C88}" destId="{A83903A3-ADA8-4252-8DEF-FAC06E2EE516}" srcOrd="0" destOrd="0" presId="urn:microsoft.com/office/officeart/2005/8/layout/process2"/>
    <dgm:cxn modelId="{8CD4A304-610F-4BA1-BE39-692F38DC37F9}" type="presOf" srcId="{30EBD29B-38EA-487C-82CF-0C3B93B79E37}" destId="{5F94B5DB-CA75-4ADD-8E2A-221EDC39C43E}" srcOrd="0" destOrd="0" presId="urn:microsoft.com/office/officeart/2005/8/layout/process2"/>
    <dgm:cxn modelId="{AA322206-EFCB-476C-9532-5440C2760025}" type="presOf" srcId="{4CFBB660-85EB-487E-9214-229341E84C15}" destId="{997C1D7A-B582-4F48-A445-FE09EA877D09}" srcOrd="0" destOrd="0" presId="urn:microsoft.com/office/officeart/2005/8/layout/process2"/>
    <dgm:cxn modelId="{736DDF0B-9FB6-4F7E-A9A2-9B8FF0FD0079}" type="presOf" srcId="{9C6DAED9-6709-4920-B772-9766388615D6}" destId="{2190DF64-3692-4EC9-A105-2612E650AEEA}" srcOrd="0" destOrd="0" presId="urn:microsoft.com/office/officeart/2005/8/layout/process2"/>
    <dgm:cxn modelId="{9F076816-47A8-42D5-9D78-DD0319C7E803}" type="presOf" srcId="{589C3EAD-76C3-4024-A35A-76D92D5168BD}" destId="{29C7989D-07DB-42B3-8847-733F9831E952}" srcOrd="0" destOrd="0" presId="urn:microsoft.com/office/officeart/2005/8/layout/process2"/>
    <dgm:cxn modelId="{C1055524-B77D-4BA8-9182-76292C546370}" srcId="{4CFBB660-85EB-487E-9214-229341E84C15}" destId="{069BDFD0-9D9B-46E2-BB20-467E99F04321}" srcOrd="3" destOrd="0" parTransId="{0A084A69-42A8-4661-B198-A13CF55DFA1A}" sibTransId="{B763BFBD-306A-4164-8E0F-345919EAF7EC}"/>
    <dgm:cxn modelId="{220CE62B-F5D0-48B7-9C33-2C78E7C6D4BB}" type="presOf" srcId="{CF0217E0-9F3B-4719-A4AB-6C4A0FDC0343}" destId="{114817FA-E374-4334-9C5A-A0F8D0D99D63}" srcOrd="0" destOrd="0" presId="urn:microsoft.com/office/officeart/2005/8/layout/process2"/>
    <dgm:cxn modelId="{15378B3A-66A1-4B46-8A2C-58E138655FFB}" type="presOf" srcId="{9C6DAED9-6709-4920-B772-9766388615D6}" destId="{4B6FC727-0A29-44F2-BC17-4B387D822363}" srcOrd="1" destOrd="0" presId="urn:microsoft.com/office/officeart/2005/8/layout/process2"/>
    <dgm:cxn modelId="{E188D23C-C232-4BD7-B343-212A26A2CF1E}" type="presOf" srcId="{589C3EAD-76C3-4024-A35A-76D92D5168BD}" destId="{732CF22B-0705-42A8-A01C-79A3FAB74E78}" srcOrd="1" destOrd="0" presId="urn:microsoft.com/office/officeart/2005/8/layout/process2"/>
    <dgm:cxn modelId="{74BB7A5C-7E39-45BF-8FEC-CF677FC5F9FB}" type="presOf" srcId="{069BDFD0-9D9B-46E2-BB20-467E99F04321}" destId="{E27F8D20-4D8D-4BAD-8C69-420C5A020A8A}" srcOrd="0" destOrd="0" presId="urn:microsoft.com/office/officeart/2005/8/layout/process2"/>
    <dgm:cxn modelId="{5D9FED5E-9FDA-44B0-AEC8-B73A3B8C5B84}" type="presOf" srcId="{352F4261-2899-4F4C-854F-45D6F4F23FD3}" destId="{51C2F1F1-CF50-41B4-8A0C-8CBADC1E09A5}" srcOrd="0" destOrd="0" presId="urn:microsoft.com/office/officeart/2005/8/layout/process2"/>
    <dgm:cxn modelId="{52F4FF7F-1A86-4E66-8A01-0C043ABE0916}" srcId="{4CFBB660-85EB-487E-9214-229341E84C15}" destId="{30EBD29B-38EA-487C-82CF-0C3B93B79E37}" srcOrd="2" destOrd="0" parTransId="{AA4A512F-5F22-4B1A-8EAB-136A48DE2EB1}" sibTransId="{589C3EAD-76C3-4024-A35A-76D92D5168BD}"/>
    <dgm:cxn modelId="{E6DCB18B-FFB0-4A90-9E63-39BF7C13F940}" type="presOf" srcId="{352F4261-2899-4F4C-854F-45D6F4F23FD3}" destId="{82F1AE77-B73E-4580-801E-6DDB0051C123}" srcOrd="1" destOrd="0" presId="urn:microsoft.com/office/officeart/2005/8/layout/process2"/>
    <dgm:cxn modelId="{E52E10A7-ECE9-4B0A-A63F-4B64446C3703}" srcId="{4CFBB660-85EB-487E-9214-229341E84C15}" destId="{CF0217E0-9F3B-4719-A4AB-6C4A0FDC0343}" srcOrd="1" destOrd="0" parTransId="{F7F34758-1272-4FB5-A155-2C6460B795DB}" sibTransId="{9C6DAED9-6709-4920-B772-9766388615D6}"/>
    <dgm:cxn modelId="{AA23A5B5-7673-4222-B096-3E4E1A2CD3BA}" srcId="{4CFBB660-85EB-487E-9214-229341E84C15}" destId="{238ADAD7-0B04-4293-9190-A75B3D3B6C88}" srcOrd="0" destOrd="0" parTransId="{FBC23571-B698-45EA-BD91-7927A14C3F1E}" sibTransId="{352F4261-2899-4F4C-854F-45D6F4F23FD3}"/>
    <dgm:cxn modelId="{62D79DF0-E529-44AB-8C34-8C7490881544}" type="presParOf" srcId="{997C1D7A-B582-4F48-A445-FE09EA877D09}" destId="{A83903A3-ADA8-4252-8DEF-FAC06E2EE516}" srcOrd="0" destOrd="0" presId="urn:microsoft.com/office/officeart/2005/8/layout/process2"/>
    <dgm:cxn modelId="{D588CAC6-CC51-44F0-89FE-6FFB3E0E137D}" type="presParOf" srcId="{997C1D7A-B582-4F48-A445-FE09EA877D09}" destId="{51C2F1F1-CF50-41B4-8A0C-8CBADC1E09A5}" srcOrd="1" destOrd="0" presId="urn:microsoft.com/office/officeart/2005/8/layout/process2"/>
    <dgm:cxn modelId="{020C90CB-5262-4148-9F63-D2901CCF0627}" type="presParOf" srcId="{51C2F1F1-CF50-41B4-8A0C-8CBADC1E09A5}" destId="{82F1AE77-B73E-4580-801E-6DDB0051C123}" srcOrd="0" destOrd="0" presId="urn:microsoft.com/office/officeart/2005/8/layout/process2"/>
    <dgm:cxn modelId="{E7950F5C-04C4-4756-917F-271ABAC79D16}" type="presParOf" srcId="{997C1D7A-B582-4F48-A445-FE09EA877D09}" destId="{114817FA-E374-4334-9C5A-A0F8D0D99D63}" srcOrd="2" destOrd="0" presId="urn:microsoft.com/office/officeart/2005/8/layout/process2"/>
    <dgm:cxn modelId="{109E0164-ABC1-4FEB-9B43-8C802142BDD2}" type="presParOf" srcId="{997C1D7A-B582-4F48-A445-FE09EA877D09}" destId="{2190DF64-3692-4EC9-A105-2612E650AEEA}" srcOrd="3" destOrd="0" presId="urn:microsoft.com/office/officeart/2005/8/layout/process2"/>
    <dgm:cxn modelId="{AABAFCF3-0421-4A23-8C02-8963FA3098E1}" type="presParOf" srcId="{2190DF64-3692-4EC9-A105-2612E650AEEA}" destId="{4B6FC727-0A29-44F2-BC17-4B387D822363}" srcOrd="0" destOrd="0" presId="urn:microsoft.com/office/officeart/2005/8/layout/process2"/>
    <dgm:cxn modelId="{C2045AFC-53CA-4656-8490-E2CED5EEC412}" type="presParOf" srcId="{997C1D7A-B582-4F48-A445-FE09EA877D09}" destId="{5F94B5DB-CA75-4ADD-8E2A-221EDC39C43E}" srcOrd="4" destOrd="0" presId="urn:microsoft.com/office/officeart/2005/8/layout/process2"/>
    <dgm:cxn modelId="{6EEE7063-439C-425A-95E6-B373CB9210B8}" type="presParOf" srcId="{997C1D7A-B582-4F48-A445-FE09EA877D09}" destId="{29C7989D-07DB-42B3-8847-733F9831E952}" srcOrd="5" destOrd="0" presId="urn:microsoft.com/office/officeart/2005/8/layout/process2"/>
    <dgm:cxn modelId="{BE47FDFD-187D-4A96-8214-218451AC4162}" type="presParOf" srcId="{29C7989D-07DB-42B3-8847-733F9831E952}" destId="{732CF22B-0705-42A8-A01C-79A3FAB74E78}" srcOrd="0" destOrd="0" presId="urn:microsoft.com/office/officeart/2005/8/layout/process2"/>
    <dgm:cxn modelId="{C573CED4-E099-4A6F-AD0C-91E300E3D3E1}" type="presParOf" srcId="{997C1D7A-B582-4F48-A445-FE09EA877D09}" destId="{E27F8D20-4D8D-4BAD-8C69-420C5A020A8A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CFBB660-85EB-487E-9214-229341E84C15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F79642C5-FCA7-4C31-82B9-C88016455FF9}">
      <dgm:prSet phldrT="[Text]" phldr="0"/>
      <dgm:spPr/>
      <dgm:t>
        <a:bodyPr/>
        <a:lstStyle/>
        <a:p>
          <a:pPr rtl="0"/>
          <a:r>
            <a:rPr lang="en-US">
              <a:latin typeface="Aptos Display" panose="020F0302020204030204"/>
            </a:rPr>
            <a:t>Input Signal + Noisy Signal</a:t>
          </a:r>
          <a:endParaRPr lang="en-US"/>
        </a:p>
      </dgm:t>
    </dgm:pt>
    <dgm:pt modelId="{17538CE8-74E2-4D9B-B77C-677AB35D10A0}" type="parTrans" cxnId="{081E40E4-4416-4AA3-AEC9-8A92BB44B184}">
      <dgm:prSet/>
      <dgm:spPr/>
    </dgm:pt>
    <dgm:pt modelId="{678C0816-B8E3-43A2-949B-ADB084872077}" type="sibTrans" cxnId="{081E40E4-4416-4AA3-AEC9-8A92BB44B184}">
      <dgm:prSet/>
      <dgm:spPr/>
      <dgm:t>
        <a:bodyPr/>
        <a:lstStyle/>
        <a:p>
          <a:endParaRPr lang="en-US"/>
        </a:p>
      </dgm:t>
    </dgm:pt>
    <dgm:pt modelId="{238ADAD7-0B04-4293-9190-A75B3D3B6C88}">
      <dgm:prSet phldrT="[Text]" phldr="0"/>
      <dgm:spPr/>
      <dgm:t>
        <a:bodyPr/>
        <a:lstStyle/>
        <a:p>
          <a:pPr rtl="0"/>
          <a:r>
            <a:rPr lang="en-US">
              <a:latin typeface="Aptos Display" panose="020F0302020204030204"/>
            </a:rPr>
            <a:t>Window Function</a:t>
          </a:r>
          <a:endParaRPr lang="en-US"/>
        </a:p>
      </dgm:t>
    </dgm:pt>
    <dgm:pt modelId="{FBC23571-B698-45EA-BD91-7927A14C3F1E}" type="parTrans" cxnId="{AA23A5B5-7673-4222-B096-3E4E1A2CD3BA}">
      <dgm:prSet/>
      <dgm:spPr/>
    </dgm:pt>
    <dgm:pt modelId="{352F4261-2899-4F4C-854F-45D6F4F23FD3}" type="sibTrans" cxnId="{AA23A5B5-7673-4222-B096-3E4E1A2CD3BA}">
      <dgm:prSet/>
      <dgm:spPr/>
      <dgm:t>
        <a:bodyPr/>
        <a:lstStyle/>
        <a:p>
          <a:endParaRPr lang="en-US"/>
        </a:p>
      </dgm:t>
    </dgm:pt>
    <dgm:pt modelId="{DA6359F3-5732-4415-B10A-5C1C0698F694}">
      <dgm:prSet phldrT="[Text]" phldr="0"/>
      <dgm:spPr/>
      <dgm:t>
        <a:bodyPr/>
        <a:lstStyle/>
        <a:p>
          <a:pPr rtl="0"/>
          <a:r>
            <a:rPr lang="en-US">
              <a:latin typeface="Aptos Display" panose="020F0302020204030204"/>
            </a:rPr>
            <a:t>FIR Filter Design</a:t>
          </a:r>
          <a:endParaRPr lang="en-US"/>
        </a:p>
      </dgm:t>
    </dgm:pt>
    <dgm:pt modelId="{340868E7-BFA7-4660-9531-74B2ED9344FB}" type="parTrans" cxnId="{B2FC01A5-4C20-459B-ACCB-4C94F17F05EA}">
      <dgm:prSet/>
      <dgm:spPr/>
    </dgm:pt>
    <dgm:pt modelId="{81F944F6-35C7-44A6-A8EB-9FD2BFD6DBD1}" type="sibTrans" cxnId="{B2FC01A5-4C20-459B-ACCB-4C94F17F05EA}">
      <dgm:prSet/>
      <dgm:spPr/>
      <dgm:t>
        <a:bodyPr/>
        <a:lstStyle/>
        <a:p>
          <a:endParaRPr lang="en-US"/>
        </a:p>
      </dgm:t>
    </dgm:pt>
    <dgm:pt modelId="{CF0217E0-9F3B-4719-A4AB-6C4A0FDC0343}">
      <dgm:prSet phldr="0"/>
      <dgm:spPr/>
      <dgm:t>
        <a:bodyPr/>
        <a:lstStyle/>
        <a:p>
          <a:pPr rtl="0"/>
          <a:r>
            <a:rPr lang="en-US">
              <a:latin typeface="Aptos Display" panose="020F0302020204030204"/>
            </a:rPr>
            <a:t>FIR Filter Response</a:t>
          </a:r>
        </a:p>
      </dgm:t>
    </dgm:pt>
    <dgm:pt modelId="{F7F34758-1272-4FB5-A155-2C6460B795DB}" type="parTrans" cxnId="{E52E10A7-ECE9-4B0A-A63F-4B64446C3703}">
      <dgm:prSet/>
      <dgm:spPr/>
    </dgm:pt>
    <dgm:pt modelId="{9C6DAED9-6709-4920-B772-9766388615D6}" type="sibTrans" cxnId="{E52E10A7-ECE9-4B0A-A63F-4B64446C3703}">
      <dgm:prSet/>
      <dgm:spPr/>
      <dgm:t>
        <a:bodyPr/>
        <a:lstStyle/>
        <a:p>
          <a:endParaRPr lang="en-US"/>
        </a:p>
      </dgm:t>
    </dgm:pt>
    <dgm:pt modelId="{069BDFD0-9D9B-46E2-BB20-467E99F04321}">
      <dgm:prSet phldr="0"/>
      <dgm:spPr/>
      <dgm:t>
        <a:bodyPr/>
        <a:lstStyle/>
        <a:p>
          <a:pPr rtl="0"/>
          <a:r>
            <a:rPr lang="en-US">
              <a:latin typeface="Aptos Display" panose="020F0302020204030204"/>
            </a:rPr>
            <a:t>Output Signal</a:t>
          </a:r>
        </a:p>
      </dgm:t>
    </dgm:pt>
    <dgm:pt modelId="{0A084A69-42A8-4661-B198-A13CF55DFA1A}" type="parTrans" cxnId="{C1055524-B77D-4BA8-9182-76292C546370}">
      <dgm:prSet/>
      <dgm:spPr/>
    </dgm:pt>
    <dgm:pt modelId="{B763BFBD-306A-4164-8E0F-345919EAF7EC}" type="sibTrans" cxnId="{C1055524-B77D-4BA8-9182-76292C546370}">
      <dgm:prSet/>
      <dgm:spPr/>
    </dgm:pt>
    <dgm:pt modelId="{96929CA4-B384-4FA2-9ADA-992907EAC7BB}" type="pres">
      <dgm:prSet presAssocID="{4CFBB660-85EB-487E-9214-229341E84C15}" presName="linearFlow" presStyleCnt="0">
        <dgm:presLayoutVars>
          <dgm:resizeHandles val="exact"/>
        </dgm:presLayoutVars>
      </dgm:prSet>
      <dgm:spPr/>
    </dgm:pt>
    <dgm:pt modelId="{7EFEA56B-E062-40B3-88E6-895C477798E2}" type="pres">
      <dgm:prSet presAssocID="{F79642C5-FCA7-4C31-82B9-C88016455FF9}" presName="node" presStyleLbl="node1" presStyleIdx="0" presStyleCnt="5">
        <dgm:presLayoutVars>
          <dgm:bulletEnabled val="1"/>
        </dgm:presLayoutVars>
      </dgm:prSet>
      <dgm:spPr/>
    </dgm:pt>
    <dgm:pt modelId="{BF7FD60E-5C30-45DB-B2DD-F5A0D2ADDDA1}" type="pres">
      <dgm:prSet presAssocID="{678C0816-B8E3-43A2-949B-ADB084872077}" presName="sibTrans" presStyleLbl="sibTrans2D1" presStyleIdx="0" presStyleCnt="4"/>
      <dgm:spPr/>
    </dgm:pt>
    <dgm:pt modelId="{77A14B53-C279-4B26-A435-98F65B0B14EB}" type="pres">
      <dgm:prSet presAssocID="{678C0816-B8E3-43A2-949B-ADB084872077}" presName="connectorText" presStyleLbl="sibTrans2D1" presStyleIdx="0" presStyleCnt="4"/>
      <dgm:spPr/>
    </dgm:pt>
    <dgm:pt modelId="{3CC1BB08-B516-4E46-ADED-451DC0BBDA3C}" type="pres">
      <dgm:prSet presAssocID="{238ADAD7-0B04-4293-9190-A75B3D3B6C88}" presName="node" presStyleLbl="node1" presStyleIdx="1" presStyleCnt="5">
        <dgm:presLayoutVars>
          <dgm:bulletEnabled val="1"/>
        </dgm:presLayoutVars>
      </dgm:prSet>
      <dgm:spPr/>
    </dgm:pt>
    <dgm:pt modelId="{649C9BBC-99C0-4258-9CB0-22CC9C42761C}" type="pres">
      <dgm:prSet presAssocID="{352F4261-2899-4F4C-854F-45D6F4F23FD3}" presName="sibTrans" presStyleLbl="sibTrans2D1" presStyleIdx="1" presStyleCnt="4"/>
      <dgm:spPr/>
    </dgm:pt>
    <dgm:pt modelId="{7F66CB6A-D1AA-403E-9E97-C0E8E6247016}" type="pres">
      <dgm:prSet presAssocID="{352F4261-2899-4F4C-854F-45D6F4F23FD3}" presName="connectorText" presStyleLbl="sibTrans2D1" presStyleIdx="1" presStyleCnt="4"/>
      <dgm:spPr/>
    </dgm:pt>
    <dgm:pt modelId="{42AE59B3-BB67-4644-BD38-A88C4E53DFBB}" type="pres">
      <dgm:prSet presAssocID="{DA6359F3-5732-4415-B10A-5C1C0698F694}" presName="node" presStyleLbl="node1" presStyleIdx="2" presStyleCnt="5">
        <dgm:presLayoutVars>
          <dgm:bulletEnabled val="1"/>
        </dgm:presLayoutVars>
      </dgm:prSet>
      <dgm:spPr/>
    </dgm:pt>
    <dgm:pt modelId="{F50B2DBB-B123-4563-A8BC-985E6D3E7F21}" type="pres">
      <dgm:prSet presAssocID="{81F944F6-35C7-44A6-A8EB-9FD2BFD6DBD1}" presName="sibTrans" presStyleLbl="sibTrans2D1" presStyleIdx="2" presStyleCnt="4"/>
      <dgm:spPr/>
    </dgm:pt>
    <dgm:pt modelId="{8BB8AB13-4E7D-4C31-95A8-95461A195CE6}" type="pres">
      <dgm:prSet presAssocID="{81F944F6-35C7-44A6-A8EB-9FD2BFD6DBD1}" presName="connectorText" presStyleLbl="sibTrans2D1" presStyleIdx="2" presStyleCnt="4"/>
      <dgm:spPr/>
    </dgm:pt>
    <dgm:pt modelId="{82F4F11C-7E78-471C-8665-39F0CC53F8F7}" type="pres">
      <dgm:prSet presAssocID="{CF0217E0-9F3B-4719-A4AB-6C4A0FDC0343}" presName="node" presStyleLbl="node1" presStyleIdx="3" presStyleCnt="5">
        <dgm:presLayoutVars>
          <dgm:bulletEnabled val="1"/>
        </dgm:presLayoutVars>
      </dgm:prSet>
      <dgm:spPr/>
    </dgm:pt>
    <dgm:pt modelId="{C64AB65B-FE7D-4DBC-8B2F-F822408D9D23}" type="pres">
      <dgm:prSet presAssocID="{9C6DAED9-6709-4920-B772-9766388615D6}" presName="sibTrans" presStyleLbl="sibTrans2D1" presStyleIdx="3" presStyleCnt="4"/>
      <dgm:spPr/>
    </dgm:pt>
    <dgm:pt modelId="{C6510D59-5CBA-4A27-BBC0-79A9CC7AB987}" type="pres">
      <dgm:prSet presAssocID="{9C6DAED9-6709-4920-B772-9766388615D6}" presName="connectorText" presStyleLbl="sibTrans2D1" presStyleIdx="3" presStyleCnt="4"/>
      <dgm:spPr/>
    </dgm:pt>
    <dgm:pt modelId="{5DA10F4D-07E3-4298-8E36-6872DAEDEF74}" type="pres">
      <dgm:prSet presAssocID="{069BDFD0-9D9B-46E2-BB20-467E99F04321}" presName="node" presStyleLbl="node1" presStyleIdx="4" presStyleCnt="5">
        <dgm:presLayoutVars>
          <dgm:bulletEnabled val="1"/>
        </dgm:presLayoutVars>
      </dgm:prSet>
      <dgm:spPr/>
    </dgm:pt>
  </dgm:ptLst>
  <dgm:cxnLst>
    <dgm:cxn modelId="{000DD30E-4BEA-4146-9DE1-3D2FA39BAF6A}" type="presOf" srcId="{352F4261-2899-4F4C-854F-45D6F4F23FD3}" destId="{649C9BBC-99C0-4258-9CB0-22CC9C42761C}" srcOrd="0" destOrd="0" presId="urn:microsoft.com/office/officeart/2005/8/layout/process2"/>
    <dgm:cxn modelId="{0B6F2910-C27C-4884-B39D-0CCD8BDF616B}" type="presOf" srcId="{81F944F6-35C7-44A6-A8EB-9FD2BFD6DBD1}" destId="{8BB8AB13-4E7D-4C31-95A8-95461A195CE6}" srcOrd="1" destOrd="0" presId="urn:microsoft.com/office/officeart/2005/8/layout/process2"/>
    <dgm:cxn modelId="{17FB921B-583C-4735-8CCF-85FA6034F8EB}" type="presOf" srcId="{9C6DAED9-6709-4920-B772-9766388615D6}" destId="{C6510D59-5CBA-4A27-BBC0-79A9CC7AB987}" srcOrd="1" destOrd="0" presId="urn:microsoft.com/office/officeart/2005/8/layout/process2"/>
    <dgm:cxn modelId="{7D74831C-CEE9-4A09-B335-BB79C41B13AA}" type="presOf" srcId="{069BDFD0-9D9B-46E2-BB20-467E99F04321}" destId="{5DA10F4D-07E3-4298-8E36-6872DAEDEF74}" srcOrd="0" destOrd="0" presId="urn:microsoft.com/office/officeart/2005/8/layout/process2"/>
    <dgm:cxn modelId="{35763D23-E358-4C1D-81C6-C29E203E3355}" type="presOf" srcId="{678C0816-B8E3-43A2-949B-ADB084872077}" destId="{77A14B53-C279-4B26-A435-98F65B0B14EB}" srcOrd="1" destOrd="0" presId="urn:microsoft.com/office/officeart/2005/8/layout/process2"/>
    <dgm:cxn modelId="{C1055524-B77D-4BA8-9182-76292C546370}" srcId="{4CFBB660-85EB-487E-9214-229341E84C15}" destId="{069BDFD0-9D9B-46E2-BB20-467E99F04321}" srcOrd="4" destOrd="0" parTransId="{0A084A69-42A8-4661-B198-A13CF55DFA1A}" sibTransId="{B763BFBD-306A-4164-8E0F-345919EAF7EC}"/>
    <dgm:cxn modelId="{4EF05B30-6E80-4D6A-B2C5-2E2F829C53A1}" type="presOf" srcId="{238ADAD7-0B04-4293-9190-A75B3D3B6C88}" destId="{3CC1BB08-B516-4E46-ADED-451DC0BBDA3C}" srcOrd="0" destOrd="0" presId="urn:microsoft.com/office/officeart/2005/8/layout/process2"/>
    <dgm:cxn modelId="{21471936-89F5-4BC5-A76F-BA51FE48BE45}" type="presOf" srcId="{9C6DAED9-6709-4920-B772-9766388615D6}" destId="{C64AB65B-FE7D-4DBC-8B2F-F822408D9D23}" srcOrd="0" destOrd="0" presId="urn:microsoft.com/office/officeart/2005/8/layout/process2"/>
    <dgm:cxn modelId="{BA6E566A-90D5-497C-8C90-14D471E9A05F}" type="presOf" srcId="{352F4261-2899-4F4C-854F-45D6F4F23FD3}" destId="{7F66CB6A-D1AA-403E-9E97-C0E8E6247016}" srcOrd="1" destOrd="0" presId="urn:microsoft.com/office/officeart/2005/8/layout/process2"/>
    <dgm:cxn modelId="{AA798B53-4CEE-4E6D-BDA6-AE29F334B16D}" type="presOf" srcId="{F79642C5-FCA7-4C31-82B9-C88016455FF9}" destId="{7EFEA56B-E062-40B3-88E6-895C477798E2}" srcOrd="0" destOrd="0" presId="urn:microsoft.com/office/officeart/2005/8/layout/process2"/>
    <dgm:cxn modelId="{7EED5499-9B96-4F29-A98D-4C2DFBCB0A6B}" type="presOf" srcId="{81F944F6-35C7-44A6-A8EB-9FD2BFD6DBD1}" destId="{F50B2DBB-B123-4563-A8BC-985E6D3E7F21}" srcOrd="0" destOrd="0" presId="urn:microsoft.com/office/officeart/2005/8/layout/process2"/>
    <dgm:cxn modelId="{B2FC01A5-4C20-459B-ACCB-4C94F17F05EA}" srcId="{4CFBB660-85EB-487E-9214-229341E84C15}" destId="{DA6359F3-5732-4415-B10A-5C1C0698F694}" srcOrd="2" destOrd="0" parTransId="{340868E7-BFA7-4660-9531-74B2ED9344FB}" sibTransId="{81F944F6-35C7-44A6-A8EB-9FD2BFD6DBD1}"/>
    <dgm:cxn modelId="{023B11A6-82C1-468C-9A27-4FC9A4BA5BE4}" type="presOf" srcId="{DA6359F3-5732-4415-B10A-5C1C0698F694}" destId="{42AE59B3-BB67-4644-BD38-A88C4E53DFBB}" srcOrd="0" destOrd="0" presId="urn:microsoft.com/office/officeart/2005/8/layout/process2"/>
    <dgm:cxn modelId="{E52E10A7-ECE9-4B0A-A63F-4B64446C3703}" srcId="{4CFBB660-85EB-487E-9214-229341E84C15}" destId="{CF0217E0-9F3B-4719-A4AB-6C4A0FDC0343}" srcOrd="3" destOrd="0" parTransId="{F7F34758-1272-4FB5-A155-2C6460B795DB}" sibTransId="{9C6DAED9-6709-4920-B772-9766388615D6}"/>
    <dgm:cxn modelId="{AA23A5B5-7673-4222-B096-3E4E1A2CD3BA}" srcId="{4CFBB660-85EB-487E-9214-229341E84C15}" destId="{238ADAD7-0B04-4293-9190-A75B3D3B6C88}" srcOrd="1" destOrd="0" parTransId="{FBC23571-B698-45EA-BD91-7927A14C3F1E}" sibTransId="{352F4261-2899-4F4C-854F-45D6F4F23FD3}"/>
    <dgm:cxn modelId="{15D3E6B7-3F7C-4F47-B755-196A4E9BAFC9}" type="presOf" srcId="{678C0816-B8E3-43A2-949B-ADB084872077}" destId="{BF7FD60E-5C30-45DB-B2DD-F5A0D2ADDDA1}" srcOrd="0" destOrd="0" presId="urn:microsoft.com/office/officeart/2005/8/layout/process2"/>
    <dgm:cxn modelId="{081E40E4-4416-4AA3-AEC9-8A92BB44B184}" srcId="{4CFBB660-85EB-487E-9214-229341E84C15}" destId="{F79642C5-FCA7-4C31-82B9-C88016455FF9}" srcOrd="0" destOrd="0" parTransId="{17538CE8-74E2-4D9B-B77C-677AB35D10A0}" sibTransId="{678C0816-B8E3-43A2-949B-ADB084872077}"/>
    <dgm:cxn modelId="{5A61D8F5-C585-4ADE-9C04-C71FD96BAFCD}" type="presOf" srcId="{CF0217E0-9F3B-4719-A4AB-6C4A0FDC0343}" destId="{82F4F11C-7E78-471C-8665-39F0CC53F8F7}" srcOrd="0" destOrd="0" presId="urn:microsoft.com/office/officeart/2005/8/layout/process2"/>
    <dgm:cxn modelId="{96AC3CFA-D7AC-4C89-A9CA-8DA6E2652D50}" type="presOf" srcId="{4CFBB660-85EB-487E-9214-229341E84C15}" destId="{96929CA4-B384-4FA2-9ADA-992907EAC7BB}" srcOrd="0" destOrd="0" presId="urn:microsoft.com/office/officeart/2005/8/layout/process2"/>
    <dgm:cxn modelId="{49B8BE5F-6242-447A-83B8-36AE41357628}" type="presParOf" srcId="{96929CA4-B384-4FA2-9ADA-992907EAC7BB}" destId="{7EFEA56B-E062-40B3-88E6-895C477798E2}" srcOrd="0" destOrd="0" presId="urn:microsoft.com/office/officeart/2005/8/layout/process2"/>
    <dgm:cxn modelId="{FCCCB53F-9586-47A6-9421-32835E85C98B}" type="presParOf" srcId="{96929CA4-B384-4FA2-9ADA-992907EAC7BB}" destId="{BF7FD60E-5C30-45DB-B2DD-F5A0D2ADDDA1}" srcOrd="1" destOrd="0" presId="urn:microsoft.com/office/officeart/2005/8/layout/process2"/>
    <dgm:cxn modelId="{BADA033B-7AF7-4780-9C05-B30447713F21}" type="presParOf" srcId="{BF7FD60E-5C30-45DB-B2DD-F5A0D2ADDDA1}" destId="{77A14B53-C279-4B26-A435-98F65B0B14EB}" srcOrd="0" destOrd="0" presId="urn:microsoft.com/office/officeart/2005/8/layout/process2"/>
    <dgm:cxn modelId="{BE60FC51-9790-4420-9C15-D27246AD14E5}" type="presParOf" srcId="{96929CA4-B384-4FA2-9ADA-992907EAC7BB}" destId="{3CC1BB08-B516-4E46-ADED-451DC0BBDA3C}" srcOrd="2" destOrd="0" presId="urn:microsoft.com/office/officeart/2005/8/layout/process2"/>
    <dgm:cxn modelId="{639B50C7-4341-4CC9-973D-F3D50463FA99}" type="presParOf" srcId="{96929CA4-B384-4FA2-9ADA-992907EAC7BB}" destId="{649C9BBC-99C0-4258-9CB0-22CC9C42761C}" srcOrd="3" destOrd="0" presId="urn:microsoft.com/office/officeart/2005/8/layout/process2"/>
    <dgm:cxn modelId="{327D162F-6CD4-441C-A60F-EF724667967E}" type="presParOf" srcId="{649C9BBC-99C0-4258-9CB0-22CC9C42761C}" destId="{7F66CB6A-D1AA-403E-9E97-C0E8E6247016}" srcOrd="0" destOrd="0" presId="urn:microsoft.com/office/officeart/2005/8/layout/process2"/>
    <dgm:cxn modelId="{D7B638FB-4FC4-4E18-A23F-DB981B9D2FDA}" type="presParOf" srcId="{96929CA4-B384-4FA2-9ADA-992907EAC7BB}" destId="{42AE59B3-BB67-4644-BD38-A88C4E53DFBB}" srcOrd="4" destOrd="0" presId="urn:microsoft.com/office/officeart/2005/8/layout/process2"/>
    <dgm:cxn modelId="{BF8225CD-A8C3-47BF-B73D-4738976F76C7}" type="presParOf" srcId="{96929CA4-B384-4FA2-9ADA-992907EAC7BB}" destId="{F50B2DBB-B123-4563-A8BC-985E6D3E7F21}" srcOrd="5" destOrd="0" presId="urn:microsoft.com/office/officeart/2005/8/layout/process2"/>
    <dgm:cxn modelId="{248B0E80-B994-481A-AF17-B3B836469BF1}" type="presParOf" srcId="{F50B2DBB-B123-4563-A8BC-985E6D3E7F21}" destId="{8BB8AB13-4E7D-4C31-95A8-95461A195CE6}" srcOrd="0" destOrd="0" presId="urn:microsoft.com/office/officeart/2005/8/layout/process2"/>
    <dgm:cxn modelId="{DD72D913-5D96-452F-BDE0-D8226D4D138E}" type="presParOf" srcId="{96929CA4-B384-4FA2-9ADA-992907EAC7BB}" destId="{82F4F11C-7E78-471C-8665-39F0CC53F8F7}" srcOrd="6" destOrd="0" presId="urn:microsoft.com/office/officeart/2005/8/layout/process2"/>
    <dgm:cxn modelId="{BC892D55-A0E2-4B98-8D16-B69B7CDB21B9}" type="presParOf" srcId="{96929CA4-B384-4FA2-9ADA-992907EAC7BB}" destId="{C64AB65B-FE7D-4DBC-8B2F-F822408D9D23}" srcOrd="7" destOrd="0" presId="urn:microsoft.com/office/officeart/2005/8/layout/process2"/>
    <dgm:cxn modelId="{8D477EEA-A676-4199-A2A9-8FE5267EA1FE}" type="presParOf" srcId="{C64AB65B-FE7D-4DBC-8B2F-F822408D9D23}" destId="{C6510D59-5CBA-4A27-BBC0-79A9CC7AB987}" srcOrd="0" destOrd="0" presId="urn:microsoft.com/office/officeart/2005/8/layout/process2"/>
    <dgm:cxn modelId="{F4CEBCE6-0E9A-47CE-B2A7-88277BE40F0B}" type="presParOf" srcId="{96929CA4-B384-4FA2-9ADA-992907EAC7BB}" destId="{5DA10F4D-07E3-4298-8E36-6872DAEDEF74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CFBB660-85EB-487E-9214-229341E84C15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F79642C5-FCA7-4C31-82B9-C88016455FF9}">
      <dgm:prSet phldrT="[Text]" phldr="0"/>
      <dgm:spPr/>
      <dgm:t>
        <a:bodyPr/>
        <a:lstStyle/>
        <a:p>
          <a:pPr rtl="0"/>
          <a:r>
            <a:rPr lang="en-US">
              <a:latin typeface="Aptos Display" panose="020F0302020204030204"/>
            </a:rPr>
            <a:t>Input Signal </a:t>
          </a:r>
          <a:endParaRPr lang="en-US"/>
        </a:p>
      </dgm:t>
    </dgm:pt>
    <dgm:pt modelId="{17538CE8-74E2-4D9B-B77C-677AB35D10A0}" type="parTrans" cxnId="{081E40E4-4416-4AA3-AEC9-8A92BB44B184}">
      <dgm:prSet/>
      <dgm:spPr/>
    </dgm:pt>
    <dgm:pt modelId="{678C0816-B8E3-43A2-949B-ADB084872077}" type="sibTrans" cxnId="{081E40E4-4416-4AA3-AEC9-8A92BB44B184}">
      <dgm:prSet/>
      <dgm:spPr/>
      <dgm:t>
        <a:bodyPr/>
        <a:lstStyle/>
        <a:p>
          <a:endParaRPr lang="en-US"/>
        </a:p>
      </dgm:t>
    </dgm:pt>
    <dgm:pt modelId="{238ADAD7-0B04-4293-9190-A75B3D3B6C88}">
      <dgm:prSet phldrT="[Text]" phldr="0"/>
      <dgm:spPr/>
      <dgm:t>
        <a:bodyPr/>
        <a:lstStyle/>
        <a:p>
          <a:pPr rtl="0"/>
          <a:r>
            <a:rPr lang="en-US">
              <a:latin typeface="Aptos Display" panose="020F0302020204030204"/>
            </a:rPr>
            <a:t>Reverse Input</a:t>
          </a:r>
          <a:endParaRPr lang="en-US"/>
        </a:p>
      </dgm:t>
    </dgm:pt>
    <dgm:pt modelId="{FBC23571-B698-45EA-BD91-7927A14C3F1E}" type="parTrans" cxnId="{AA23A5B5-7673-4222-B096-3E4E1A2CD3BA}">
      <dgm:prSet/>
      <dgm:spPr/>
    </dgm:pt>
    <dgm:pt modelId="{352F4261-2899-4F4C-854F-45D6F4F23FD3}" type="sibTrans" cxnId="{AA23A5B5-7673-4222-B096-3E4E1A2CD3BA}">
      <dgm:prSet/>
      <dgm:spPr/>
      <dgm:t>
        <a:bodyPr/>
        <a:lstStyle/>
        <a:p>
          <a:endParaRPr lang="en-US"/>
        </a:p>
      </dgm:t>
    </dgm:pt>
    <dgm:pt modelId="{DA6359F3-5732-4415-B10A-5C1C0698F694}">
      <dgm:prSet phldrT="[Text]" phldr="0"/>
      <dgm:spPr/>
      <dgm:t>
        <a:bodyPr/>
        <a:lstStyle/>
        <a:p>
          <a:pPr rtl="0"/>
          <a:r>
            <a:rPr lang="en-US">
              <a:latin typeface="Aptos Display" panose="020F0302020204030204"/>
            </a:rPr>
            <a:t>FFT Real , FFT </a:t>
          </a:r>
          <a:r>
            <a:rPr lang="en-US" err="1">
              <a:latin typeface="Aptos Display" panose="020F0302020204030204"/>
            </a:rPr>
            <a:t>Img</a:t>
          </a:r>
          <a:endParaRPr lang="en-US" err="1"/>
        </a:p>
      </dgm:t>
    </dgm:pt>
    <dgm:pt modelId="{340868E7-BFA7-4660-9531-74B2ED9344FB}" type="parTrans" cxnId="{B2FC01A5-4C20-459B-ACCB-4C94F17F05EA}">
      <dgm:prSet/>
      <dgm:spPr/>
    </dgm:pt>
    <dgm:pt modelId="{81F944F6-35C7-44A6-A8EB-9FD2BFD6DBD1}" type="sibTrans" cxnId="{B2FC01A5-4C20-459B-ACCB-4C94F17F05EA}">
      <dgm:prSet/>
      <dgm:spPr/>
      <dgm:t>
        <a:bodyPr/>
        <a:lstStyle/>
        <a:p>
          <a:endParaRPr lang="en-US"/>
        </a:p>
      </dgm:t>
    </dgm:pt>
    <dgm:pt modelId="{069BDFD0-9D9B-46E2-BB20-467E99F04321}">
      <dgm:prSet phldr="0"/>
      <dgm:spPr/>
      <dgm:t>
        <a:bodyPr/>
        <a:lstStyle/>
        <a:p>
          <a:pPr rtl="0"/>
          <a:r>
            <a:rPr lang="en-US">
              <a:latin typeface="Aptos Display" panose="020F0302020204030204"/>
            </a:rPr>
            <a:t>Output Signal</a:t>
          </a:r>
        </a:p>
      </dgm:t>
    </dgm:pt>
    <dgm:pt modelId="{0A084A69-42A8-4661-B198-A13CF55DFA1A}" type="parTrans" cxnId="{C1055524-B77D-4BA8-9182-76292C546370}">
      <dgm:prSet/>
      <dgm:spPr/>
    </dgm:pt>
    <dgm:pt modelId="{B763BFBD-306A-4164-8E0F-345919EAF7EC}" type="sibTrans" cxnId="{C1055524-B77D-4BA8-9182-76292C546370}">
      <dgm:prSet/>
      <dgm:spPr/>
    </dgm:pt>
    <dgm:pt modelId="{3ADDE876-E826-43AD-9EC9-982D42ADF71D}">
      <dgm:prSet phldr="0"/>
      <dgm:spPr/>
      <dgm:t>
        <a:bodyPr/>
        <a:lstStyle/>
        <a:p>
          <a:r>
            <a:rPr lang="en-US">
              <a:latin typeface="Aptos Display" panose="020F0302020204030204"/>
            </a:rPr>
            <a:t>Conv1d</a:t>
          </a:r>
        </a:p>
      </dgm:t>
    </dgm:pt>
    <dgm:pt modelId="{338D72CA-71CA-4501-9304-F74DD7810A75}" type="parTrans" cxnId="{015D6AD6-265B-49F2-8942-406979A4C52E}">
      <dgm:prSet/>
      <dgm:spPr/>
    </dgm:pt>
    <dgm:pt modelId="{99F2E72B-935B-4BF5-BB48-35F63F5D592D}" type="sibTrans" cxnId="{015D6AD6-265B-49F2-8942-406979A4C52E}">
      <dgm:prSet/>
      <dgm:spPr/>
      <dgm:t>
        <a:bodyPr/>
        <a:lstStyle/>
        <a:p>
          <a:endParaRPr lang="en-US"/>
        </a:p>
      </dgm:t>
    </dgm:pt>
    <dgm:pt modelId="{81C58433-2850-424C-AF8B-F28219330859}">
      <dgm:prSet phldr="0"/>
      <dgm:spPr/>
      <dgm:t>
        <a:bodyPr/>
        <a:lstStyle/>
        <a:p>
          <a:r>
            <a:rPr lang="en-US">
              <a:latin typeface="Arial"/>
              <a:cs typeface="Arial"/>
            </a:rPr>
            <a:t>Square</a:t>
          </a:r>
          <a:endParaRPr lang="en-US">
            <a:latin typeface="Aptos Display" panose="020F0302020204030204"/>
          </a:endParaRPr>
        </a:p>
      </dgm:t>
    </dgm:pt>
    <dgm:pt modelId="{51552D63-EFD3-41B7-B63E-4BD62159D057}" type="parTrans" cxnId="{7CF617C5-A652-40EB-A0F7-A8701BB77BED}">
      <dgm:prSet/>
      <dgm:spPr/>
    </dgm:pt>
    <dgm:pt modelId="{4BB605F3-84E4-4F54-AAB9-6F4C0CC75CCE}" type="sibTrans" cxnId="{7CF617C5-A652-40EB-A0F7-A8701BB77BED}">
      <dgm:prSet/>
      <dgm:spPr/>
      <dgm:t>
        <a:bodyPr/>
        <a:lstStyle/>
        <a:p>
          <a:endParaRPr lang="en-US"/>
        </a:p>
      </dgm:t>
    </dgm:pt>
    <dgm:pt modelId="{6978FB8A-33B4-42F3-8E1F-D980F47D5542}">
      <dgm:prSet phldr="0"/>
      <dgm:spPr/>
      <dgm:t>
        <a:bodyPr/>
        <a:lstStyle/>
        <a:p>
          <a:r>
            <a:rPr lang="en-US">
              <a:latin typeface="Arial"/>
              <a:cs typeface="Arial"/>
            </a:rPr>
            <a:t>Sum</a:t>
          </a:r>
        </a:p>
      </dgm:t>
    </dgm:pt>
    <dgm:pt modelId="{9C21E4CB-7D49-492B-AEEF-4DFCA0DDCA56}" type="parTrans" cxnId="{4C9F22DC-63B4-492C-9FCE-20AC85B2CB33}">
      <dgm:prSet/>
      <dgm:spPr/>
    </dgm:pt>
    <dgm:pt modelId="{67383986-66EB-40F7-B02E-CBF488178CC0}" type="sibTrans" cxnId="{4C9F22DC-63B4-492C-9FCE-20AC85B2CB33}">
      <dgm:prSet/>
      <dgm:spPr/>
      <dgm:t>
        <a:bodyPr/>
        <a:lstStyle/>
        <a:p>
          <a:endParaRPr lang="en-US"/>
        </a:p>
      </dgm:t>
    </dgm:pt>
    <dgm:pt modelId="{997C1D7A-B582-4F48-A445-FE09EA877D09}" type="pres">
      <dgm:prSet presAssocID="{4CFBB660-85EB-487E-9214-229341E84C15}" presName="linearFlow" presStyleCnt="0">
        <dgm:presLayoutVars>
          <dgm:resizeHandles val="exact"/>
        </dgm:presLayoutVars>
      </dgm:prSet>
      <dgm:spPr/>
    </dgm:pt>
    <dgm:pt modelId="{B5ABDBF4-4F38-4950-A18C-E7ED60D7F246}" type="pres">
      <dgm:prSet presAssocID="{F79642C5-FCA7-4C31-82B9-C88016455FF9}" presName="node" presStyleLbl="node1" presStyleIdx="0" presStyleCnt="7">
        <dgm:presLayoutVars>
          <dgm:bulletEnabled val="1"/>
        </dgm:presLayoutVars>
      </dgm:prSet>
      <dgm:spPr/>
    </dgm:pt>
    <dgm:pt modelId="{719DE4D9-A14A-461E-9373-B27CC22B376C}" type="pres">
      <dgm:prSet presAssocID="{678C0816-B8E3-43A2-949B-ADB084872077}" presName="sibTrans" presStyleLbl="sibTrans2D1" presStyleIdx="0" presStyleCnt="6"/>
      <dgm:spPr/>
    </dgm:pt>
    <dgm:pt modelId="{859360C0-C82D-45C0-B611-572692B92AAE}" type="pres">
      <dgm:prSet presAssocID="{678C0816-B8E3-43A2-949B-ADB084872077}" presName="connectorText" presStyleLbl="sibTrans2D1" presStyleIdx="0" presStyleCnt="6"/>
      <dgm:spPr/>
    </dgm:pt>
    <dgm:pt modelId="{A83903A3-ADA8-4252-8DEF-FAC06E2EE516}" type="pres">
      <dgm:prSet presAssocID="{238ADAD7-0B04-4293-9190-A75B3D3B6C88}" presName="node" presStyleLbl="node1" presStyleIdx="1" presStyleCnt="7">
        <dgm:presLayoutVars>
          <dgm:bulletEnabled val="1"/>
        </dgm:presLayoutVars>
      </dgm:prSet>
      <dgm:spPr/>
    </dgm:pt>
    <dgm:pt modelId="{51C2F1F1-CF50-41B4-8A0C-8CBADC1E09A5}" type="pres">
      <dgm:prSet presAssocID="{352F4261-2899-4F4C-854F-45D6F4F23FD3}" presName="sibTrans" presStyleLbl="sibTrans2D1" presStyleIdx="1" presStyleCnt="6"/>
      <dgm:spPr/>
    </dgm:pt>
    <dgm:pt modelId="{82F1AE77-B73E-4580-801E-6DDB0051C123}" type="pres">
      <dgm:prSet presAssocID="{352F4261-2899-4F4C-854F-45D6F4F23FD3}" presName="connectorText" presStyleLbl="sibTrans2D1" presStyleIdx="1" presStyleCnt="6"/>
      <dgm:spPr/>
    </dgm:pt>
    <dgm:pt modelId="{578C87A7-FEC1-46D8-A512-90A10EC4C05A}" type="pres">
      <dgm:prSet presAssocID="{3ADDE876-E826-43AD-9EC9-982D42ADF71D}" presName="node" presStyleLbl="node1" presStyleIdx="2" presStyleCnt="7">
        <dgm:presLayoutVars>
          <dgm:bulletEnabled val="1"/>
        </dgm:presLayoutVars>
      </dgm:prSet>
      <dgm:spPr/>
    </dgm:pt>
    <dgm:pt modelId="{FA377C46-A16B-4D6D-A08D-FDB7AB4CB629}" type="pres">
      <dgm:prSet presAssocID="{99F2E72B-935B-4BF5-BB48-35F63F5D592D}" presName="sibTrans" presStyleLbl="sibTrans2D1" presStyleIdx="2" presStyleCnt="6"/>
      <dgm:spPr/>
    </dgm:pt>
    <dgm:pt modelId="{06A613EC-4488-40D2-B398-EA1596190E80}" type="pres">
      <dgm:prSet presAssocID="{99F2E72B-935B-4BF5-BB48-35F63F5D592D}" presName="connectorText" presStyleLbl="sibTrans2D1" presStyleIdx="2" presStyleCnt="6"/>
      <dgm:spPr/>
    </dgm:pt>
    <dgm:pt modelId="{97579AAD-1208-4329-9C10-1A9299BF463E}" type="pres">
      <dgm:prSet presAssocID="{DA6359F3-5732-4415-B10A-5C1C0698F694}" presName="node" presStyleLbl="node1" presStyleIdx="3" presStyleCnt="7">
        <dgm:presLayoutVars>
          <dgm:bulletEnabled val="1"/>
        </dgm:presLayoutVars>
      </dgm:prSet>
      <dgm:spPr/>
    </dgm:pt>
    <dgm:pt modelId="{4D8265AE-F2E9-49DB-9044-920320582540}" type="pres">
      <dgm:prSet presAssocID="{81F944F6-35C7-44A6-A8EB-9FD2BFD6DBD1}" presName="sibTrans" presStyleLbl="sibTrans2D1" presStyleIdx="3" presStyleCnt="6"/>
      <dgm:spPr/>
    </dgm:pt>
    <dgm:pt modelId="{B54F9D6F-8EF8-4B83-A1AE-5656C27F0BEA}" type="pres">
      <dgm:prSet presAssocID="{81F944F6-35C7-44A6-A8EB-9FD2BFD6DBD1}" presName="connectorText" presStyleLbl="sibTrans2D1" presStyleIdx="3" presStyleCnt="6"/>
      <dgm:spPr/>
    </dgm:pt>
    <dgm:pt modelId="{53A5B9C6-F359-42FF-98A8-84CE47CBD3F2}" type="pres">
      <dgm:prSet presAssocID="{81C58433-2850-424C-AF8B-F28219330859}" presName="node" presStyleLbl="node1" presStyleIdx="4" presStyleCnt="7">
        <dgm:presLayoutVars>
          <dgm:bulletEnabled val="1"/>
        </dgm:presLayoutVars>
      </dgm:prSet>
      <dgm:spPr/>
    </dgm:pt>
    <dgm:pt modelId="{8445697D-9B98-40D3-816E-07FB4D5C6242}" type="pres">
      <dgm:prSet presAssocID="{4BB605F3-84E4-4F54-AAB9-6F4C0CC75CCE}" presName="sibTrans" presStyleLbl="sibTrans2D1" presStyleIdx="4" presStyleCnt="6"/>
      <dgm:spPr/>
    </dgm:pt>
    <dgm:pt modelId="{46EDCA15-9929-4EDC-B1AB-D185A7185298}" type="pres">
      <dgm:prSet presAssocID="{4BB605F3-84E4-4F54-AAB9-6F4C0CC75CCE}" presName="connectorText" presStyleLbl="sibTrans2D1" presStyleIdx="4" presStyleCnt="6"/>
      <dgm:spPr/>
    </dgm:pt>
    <dgm:pt modelId="{47B60EAB-2364-4FF4-B2ED-85E1C8B6C1D8}" type="pres">
      <dgm:prSet presAssocID="{6978FB8A-33B4-42F3-8E1F-D980F47D5542}" presName="node" presStyleLbl="node1" presStyleIdx="5" presStyleCnt="7">
        <dgm:presLayoutVars>
          <dgm:bulletEnabled val="1"/>
        </dgm:presLayoutVars>
      </dgm:prSet>
      <dgm:spPr/>
    </dgm:pt>
    <dgm:pt modelId="{E2BD3198-8357-4B0E-9B4C-D0412DE486BD}" type="pres">
      <dgm:prSet presAssocID="{67383986-66EB-40F7-B02E-CBF488178CC0}" presName="sibTrans" presStyleLbl="sibTrans2D1" presStyleIdx="5" presStyleCnt="6"/>
      <dgm:spPr/>
    </dgm:pt>
    <dgm:pt modelId="{43C2BF3D-BC1A-4253-BE42-DBCA9502F8F7}" type="pres">
      <dgm:prSet presAssocID="{67383986-66EB-40F7-B02E-CBF488178CC0}" presName="connectorText" presStyleLbl="sibTrans2D1" presStyleIdx="5" presStyleCnt="6"/>
      <dgm:spPr/>
    </dgm:pt>
    <dgm:pt modelId="{E27F8D20-4D8D-4BAD-8C69-420C5A020A8A}" type="pres">
      <dgm:prSet presAssocID="{069BDFD0-9D9B-46E2-BB20-467E99F04321}" presName="node" presStyleLbl="node1" presStyleIdx="6" presStyleCnt="7">
        <dgm:presLayoutVars>
          <dgm:bulletEnabled val="1"/>
        </dgm:presLayoutVars>
      </dgm:prSet>
      <dgm:spPr/>
    </dgm:pt>
  </dgm:ptLst>
  <dgm:cxnLst>
    <dgm:cxn modelId="{AA322206-EFCB-476C-9532-5440C2760025}" type="presOf" srcId="{4CFBB660-85EB-487E-9214-229341E84C15}" destId="{997C1D7A-B582-4F48-A445-FE09EA877D09}" srcOrd="0" destOrd="0" presId="urn:microsoft.com/office/officeart/2005/8/layout/process2"/>
    <dgm:cxn modelId="{B203AF0B-DD2B-4AB3-8A95-A660E81EDBB6}" type="presOf" srcId="{678C0816-B8E3-43A2-949B-ADB084872077}" destId="{719DE4D9-A14A-461E-9373-B27CC22B376C}" srcOrd="0" destOrd="0" presId="urn:microsoft.com/office/officeart/2005/8/layout/process2"/>
    <dgm:cxn modelId="{A292EA0D-669C-4660-9189-858B1556C039}" type="presOf" srcId="{DA6359F3-5732-4415-B10A-5C1C0698F694}" destId="{97579AAD-1208-4329-9C10-1A9299BF463E}" srcOrd="0" destOrd="0" presId="urn:microsoft.com/office/officeart/2005/8/layout/process2"/>
    <dgm:cxn modelId="{CE5BD11B-63EF-404C-B8BA-98CCF64E2C36}" type="presOf" srcId="{81F944F6-35C7-44A6-A8EB-9FD2BFD6DBD1}" destId="{B54F9D6F-8EF8-4B83-A1AE-5656C27F0BEA}" srcOrd="1" destOrd="0" presId="urn:microsoft.com/office/officeart/2005/8/layout/process2"/>
    <dgm:cxn modelId="{C1055524-B77D-4BA8-9182-76292C546370}" srcId="{4CFBB660-85EB-487E-9214-229341E84C15}" destId="{069BDFD0-9D9B-46E2-BB20-467E99F04321}" srcOrd="6" destOrd="0" parTransId="{0A084A69-42A8-4661-B198-A13CF55DFA1A}" sibTransId="{B763BFBD-306A-4164-8E0F-345919EAF7EC}"/>
    <dgm:cxn modelId="{FEF76340-2F6B-455F-95F7-AB7B96E48F23}" type="presOf" srcId="{069BDFD0-9D9B-46E2-BB20-467E99F04321}" destId="{E27F8D20-4D8D-4BAD-8C69-420C5A020A8A}" srcOrd="0" destOrd="0" presId="urn:microsoft.com/office/officeart/2005/8/layout/process2"/>
    <dgm:cxn modelId="{D4D67B40-A53A-4B17-9FA5-EDC84BC319D4}" type="presOf" srcId="{352F4261-2899-4F4C-854F-45D6F4F23FD3}" destId="{82F1AE77-B73E-4580-801E-6DDB0051C123}" srcOrd="1" destOrd="0" presId="urn:microsoft.com/office/officeart/2005/8/layout/process2"/>
    <dgm:cxn modelId="{A82A1F51-FD8F-4B27-AC9C-7FD278C4170B}" type="presOf" srcId="{238ADAD7-0B04-4293-9190-A75B3D3B6C88}" destId="{A83903A3-ADA8-4252-8DEF-FAC06E2EE516}" srcOrd="0" destOrd="0" presId="urn:microsoft.com/office/officeart/2005/8/layout/process2"/>
    <dgm:cxn modelId="{53AE1775-931E-489C-8467-D74E41678051}" type="presOf" srcId="{67383986-66EB-40F7-B02E-CBF488178CC0}" destId="{43C2BF3D-BC1A-4253-BE42-DBCA9502F8F7}" srcOrd="1" destOrd="0" presId="urn:microsoft.com/office/officeart/2005/8/layout/process2"/>
    <dgm:cxn modelId="{F227DB91-44DF-40AC-9400-4AEE148A5383}" type="presOf" srcId="{352F4261-2899-4F4C-854F-45D6F4F23FD3}" destId="{51C2F1F1-CF50-41B4-8A0C-8CBADC1E09A5}" srcOrd="0" destOrd="0" presId="urn:microsoft.com/office/officeart/2005/8/layout/process2"/>
    <dgm:cxn modelId="{D46AB292-6BC7-43A8-AC08-BA2C3959982D}" type="presOf" srcId="{67383986-66EB-40F7-B02E-CBF488178CC0}" destId="{E2BD3198-8357-4B0E-9B4C-D0412DE486BD}" srcOrd="0" destOrd="0" presId="urn:microsoft.com/office/officeart/2005/8/layout/process2"/>
    <dgm:cxn modelId="{51BC0798-7B13-4C26-864F-5FD50E2FAD2B}" type="presOf" srcId="{81C58433-2850-424C-AF8B-F28219330859}" destId="{53A5B9C6-F359-42FF-98A8-84CE47CBD3F2}" srcOrd="0" destOrd="0" presId="urn:microsoft.com/office/officeart/2005/8/layout/process2"/>
    <dgm:cxn modelId="{5F0FB299-91AB-4B26-AF15-BCBDB82D11A5}" type="presOf" srcId="{4BB605F3-84E4-4F54-AAB9-6F4C0CC75CCE}" destId="{46EDCA15-9929-4EDC-B1AB-D185A7185298}" srcOrd="1" destOrd="0" presId="urn:microsoft.com/office/officeart/2005/8/layout/process2"/>
    <dgm:cxn modelId="{09980DA1-794F-4558-9069-D7C18E06724C}" type="presOf" srcId="{4BB605F3-84E4-4F54-AAB9-6F4C0CC75CCE}" destId="{8445697D-9B98-40D3-816E-07FB4D5C6242}" srcOrd="0" destOrd="0" presId="urn:microsoft.com/office/officeart/2005/8/layout/process2"/>
    <dgm:cxn modelId="{C3227CA1-D3BD-49EA-A063-F7958A581E5F}" type="presOf" srcId="{99F2E72B-935B-4BF5-BB48-35F63F5D592D}" destId="{06A613EC-4488-40D2-B398-EA1596190E80}" srcOrd="1" destOrd="0" presId="urn:microsoft.com/office/officeart/2005/8/layout/process2"/>
    <dgm:cxn modelId="{B2FC01A5-4C20-459B-ACCB-4C94F17F05EA}" srcId="{4CFBB660-85EB-487E-9214-229341E84C15}" destId="{DA6359F3-5732-4415-B10A-5C1C0698F694}" srcOrd="3" destOrd="0" parTransId="{340868E7-BFA7-4660-9531-74B2ED9344FB}" sibTransId="{81F944F6-35C7-44A6-A8EB-9FD2BFD6DBD1}"/>
    <dgm:cxn modelId="{918B5CA8-74D4-49E8-A00E-2FECA1CADC8C}" type="presOf" srcId="{678C0816-B8E3-43A2-949B-ADB084872077}" destId="{859360C0-C82D-45C0-B611-572692B92AAE}" srcOrd="1" destOrd="0" presId="urn:microsoft.com/office/officeart/2005/8/layout/process2"/>
    <dgm:cxn modelId="{AA23A5B5-7673-4222-B096-3E4E1A2CD3BA}" srcId="{4CFBB660-85EB-487E-9214-229341E84C15}" destId="{238ADAD7-0B04-4293-9190-A75B3D3B6C88}" srcOrd="1" destOrd="0" parTransId="{FBC23571-B698-45EA-BD91-7927A14C3F1E}" sibTransId="{352F4261-2899-4F4C-854F-45D6F4F23FD3}"/>
    <dgm:cxn modelId="{7CF617C5-A652-40EB-A0F7-A8701BB77BED}" srcId="{4CFBB660-85EB-487E-9214-229341E84C15}" destId="{81C58433-2850-424C-AF8B-F28219330859}" srcOrd="4" destOrd="0" parTransId="{51552D63-EFD3-41B7-B63E-4BD62159D057}" sibTransId="{4BB605F3-84E4-4F54-AAB9-6F4C0CC75CCE}"/>
    <dgm:cxn modelId="{8A6551C5-0B2B-4569-A8BB-BD99E1A8BCB5}" type="presOf" srcId="{3ADDE876-E826-43AD-9EC9-982D42ADF71D}" destId="{578C87A7-FEC1-46D8-A512-90A10EC4C05A}" srcOrd="0" destOrd="0" presId="urn:microsoft.com/office/officeart/2005/8/layout/process2"/>
    <dgm:cxn modelId="{C20F5BC9-2119-4E96-A04F-2730DC588DF3}" type="presOf" srcId="{6978FB8A-33B4-42F3-8E1F-D980F47D5542}" destId="{47B60EAB-2364-4FF4-B2ED-85E1C8B6C1D8}" srcOrd="0" destOrd="0" presId="urn:microsoft.com/office/officeart/2005/8/layout/process2"/>
    <dgm:cxn modelId="{015D6AD6-265B-49F2-8942-406979A4C52E}" srcId="{4CFBB660-85EB-487E-9214-229341E84C15}" destId="{3ADDE876-E826-43AD-9EC9-982D42ADF71D}" srcOrd="2" destOrd="0" parTransId="{338D72CA-71CA-4501-9304-F74DD7810A75}" sibTransId="{99F2E72B-935B-4BF5-BB48-35F63F5D592D}"/>
    <dgm:cxn modelId="{4C9F22DC-63B4-492C-9FCE-20AC85B2CB33}" srcId="{4CFBB660-85EB-487E-9214-229341E84C15}" destId="{6978FB8A-33B4-42F3-8E1F-D980F47D5542}" srcOrd="5" destOrd="0" parTransId="{9C21E4CB-7D49-492B-AEEF-4DFCA0DDCA56}" sibTransId="{67383986-66EB-40F7-B02E-CBF488178CC0}"/>
    <dgm:cxn modelId="{D407B7E1-3905-4A08-BB57-71E4CD96B64A}" type="presOf" srcId="{99F2E72B-935B-4BF5-BB48-35F63F5D592D}" destId="{FA377C46-A16B-4D6D-A08D-FDB7AB4CB629}" srcOrd="0" destOrd="0" presId="urn:microsoft.com/office/officeart/2005/8/layout/process2"/>
    <dgm:cxn modelId="{081E40E4-4416-4AA3-AEC9-8A92BB44B184}" srcId="{4CFBB660-85EB-487E-9214-229341E84C15}" destId="{F79642C5-FCA7-4C31-82B9-C88016455FF9}" srcOrd="0" destOrd="0" parTransId="{17538CE8-74E2-4D9B-B77C-677AB35D10A0}" sibTransId="{678C0816-B8E3-43A2-949B-ADB084872077}"/>
    <dgm:cxn modelId="{58DCDBEE-0159-43C6-AB8A-FCAE8295D766}" type="presOf" srcId="{F79642C5-FCA7-4C31-82B9-C88016455FF9}" destId="{B5ABDBF4-4F38-4950-A18C-E7ED60D7F246}" srcOrd="0" destOrd="0" presId="urn:microsoft.com/office/officeart/2005/8/layout/process2"/>
    <dgm:cxn modelId="{A569DCF2-D285-43ED-97A4-4CCD70AE0C92}" type="presOf" srcId="{81F944F6-35C7-44A6-A8EB-9FD2BFD6DBD1}" destId="{4D8265AE-F2E9-49DB-9044-920320582540}" srcOrd="0" destOrd="0" presId="urn:microsoft.com/office/officeart/2005/8/layout/process2"/>
    <dgm:cxn modelId="{56561889-09BF-4D1D-9D23-6EF638DAAF2D}" type="presParOf" srcId="{997C1D7A-B582-4F48-A445-FE09EA877D09}" destId="{B5ABDBF4-4F38-4950-A18C-E7ED60D7F246}" srcOrd="0" destOrd="0" presId="urn:microsoft.com/office/officeart/2005/8/layout/process2"/>
    <dgm:cxn modelId="{CD73B390-BBCD-4BA0-8B0A-F6337EFB38D3}" type="presParOf" srcId="{997C1D7A-B582-4F48-A445-FE09EA877D09}" destId="{719DE4D9-A14A-461E-9373-B27CC22B376C}" srcOrd="1" destOrd="0" presId="urn:microsoft.com/office/officeart/2005/8/layout/process2"/>
    <dgm:cxn modelId="{6E7EF55B-B151-4D4D-980F-90E28F038BD8}" type="presParOf" srcId="{719DE4D9-A14A-461E-9373-B27CC22B376C}" destId="{859360C0-C82D-45C0-B611-572692B92AAE}" srcOrd="0" destOrd="0" presId="urn:microsoft.com/office/officeart/2005/8/layout/process2"/>
    <dgm:cxn modelId="{A5402293-FC28-4131-93B7-BFB214D762DD}" type="presParOf" srcId="{997C1D7A-B582-4F48-A445-FE09EA877D09}" destId="{A83903A3-ADA8-4252-8DEF-FAC06E2EE516}" srcOrd="2" destOrd="0" presId="urn:microsoft.com/office/officeart/2005/8/layout/process2"/>
    <dgm:cxn modelId="{7C9E227C-B8BF-4C9B-B1C4-699EF8415DC3}" type="presParOf" srcId="{997C1D7A-B582-4F48-A445-FE09EA877D09}" destId="{51C2F1F1-CF50-41B4-8A0C-8CBADC1E09A5}" srcOrd="3" destOrd="0" presId="urn:microsoft.com/office/officeart/2005/8/layout/process2"/>
    <dgm:cxn modelId="{90DC3F58-05D1-4D15-9F71-1EDC372322B6}" type="presParOf" srcId="{51C2F1F1-CF50-41B4-8A0C-8CBADC1E09A5}" destId="{82F1AE77-B73E-4580-801E-6DDB0051C123}" srcOrd="0" destOrd="0" presId="urn:microsoft.com/office/officeart/2005/8/layout/process2"/>
    <dgm:cxn modelId="{23A325AB-5A6F-4649-BCEE-1C88664D5628}" type="presParOf" srcId="{997C1D7A-B582-4F48-A445-FE09EA877D09}" destId="{578C87A7-FEC1-46D8-A512-90A10EC4C05A}" srcOrd="4" destOrd="0" presId="urn:microsoft.com/office/officeart/2005/8/layout/process2"/>
    <dgm:cxn modelId="{8957BF70-D9E8-4CB2-9285-CE66FDC0A499}" type="presParOf" srcId="{997C1D7A-B582-4F48-A445-FE09EA877D09}" destId="{FA377C46-A16B-4D6D-A08D-FDB7AB4CB629}" srcOrd="5" destOrd="0" presId="urn:microsoft.com/office/officeart/2005/8/layout/process2"/>
    <dgm:cxn modelId="{031BB5EB-6531-4D70-9242-5F3A8EE2CFEA}" type="presParOf" srcId="{FA377C46-A16B-4D6D-A08D-FDB7AB4CB629}" destId="{06A613EC-4488-40D2-B398-EA1596190E80}" srcOrd="0" destOrd="0" presId="urn:microsoft.com/office/officeart/2005/8/layout/process2"/>
    <dgm:cxn modelId="{D04842B9-C675-4B57-9F07-9D23DEBF57B8}" type="presParOf" srcId="{997C1D7A-B582-4F48-A445-FE09EA877D09}" destId="{97579AAD-1208-4329-9C10-1A9299BF463E}" srcOrd="6" destOrd="0" presId="urn:microsoft.com/office/officeart/2005/8/layout/process2"/>
    <dgm:cxn modelId="{049FB9E0-0290-44A2-842D-528CFB821CCB}" type="presParOf" srcId="{997C1D7A-B582-4F48-A445-FE09EA877D09}" destId="{4D8265AE-F2E9-49DB-9044-920320582540}" srcOrd="7" destOrd="0" presId="urn:microsoft.com/office/officeart/2005/8/layout/process2"/>
    <dgm:cxn modelId="{0D4E6816-B99D-4CB3-A895-808E883672F4}" type="presParOf" srcId="{4D8265AE-F2E9-49DB-9044-920320582540}" destId="{B54F9D6F-8EF8-4B83-A1AE-5656C27F0BEA}" srcOrd="0" destOrd="0" presId="urn:microsoft.com/office/officeart/2005/8/layout/process2"/>
    <dgm:cxn modelId="{951AEF58-E47D-4C14-ADAA-EC3B30C62371}" type="presParOf" srcId="{997C1D7A-B582-4F48-A445-FE09EA877D09}" destId="{53A5B9C6-F359-42FF-98A8-84CE47CBD3F2}" srcOrd="8" destOrd="0" presId="urn:microsoft.com/office/officeart/2005/8/layout/process2"/>
    <dgm:cxn modelId="{5A620107-9B25-41C4-97DA-30863866FD9F}" type="presParOf" srcId="{997C1D7A-B582-4F48-A445-FE09EA877D09}" destId="{8445697D-9B98-40D3-816E-07FB4D5C6242}" srcOrd="9" destOrd="0" presId="urn:microsoft.com/office/officeart/2005/8/layout/process2"/>
    <dgm:cxn modelId="{83E009D4-8B6E-41A3-ABD6-6E6268DAAA60}" type="presParOf" srcId="{8445697D-9B98-40D3-816E-07FB4D5C6242}" destId="{46EDCA15-9929-4EDC-B1AB-D185A7185298}" srcOrd="0" destOrd="0" presId="urn:microsoft.com/office/officeart/2005/8/layout/process2"/>
    <dgm:cxn modelId="{0DC80462-7127-4525-B0E0-D3C19676193C}" type="presParOf" srcId="{997C1D7A-B582-4F48-A445-FE09EA877D09}" destId="{47B60EAB-2364-4FF4-B2ED-85E1C8B6C1D8}" srcOrd="10" destOrd="0" presId="urn:microsoft.com/office/officeart/2005/8/layout/process2"/>
    <dgm:cxn modelId="{0544EC81-5A08-485E-8FF1-F5B963A42DA9}" type="presParOf" srcId="{997C1D7A-B582-4F48-A445-FE09EA877D09}" destId="{E2BD3198-8357-4B0E-9B4C-D0412DE486BD}" srcOrd="11" destOrd="0" presId="urn:microsoft.com/office/officeart/2005/8/layout/process2"/>
    <dgm:cxn modelId="{1D6EDE66-F6B3-4232-B959-E76ECA5DD8AC}" type="presParOf" srcId="{E2BD3198-8357-4B0E-9B4C-D0412DE486BD}" destId="{43C2BF3D-BC1A-4253-BE42-DBCA9502F8F7}" srcOrd="0" destOrd="0" presId="urn:microsoft.com/office/officeart/2005/8/layout/process2"/>
    <dgm:cxn modelId="{F67552DD-444C-44BB-967D-EC806988ED90}" type="presParOf" srcId="{997C1D7A-B582-4F48-A445-FE09EA877D09}" destId="{E27F8D20-4D8D-4BAD-8C69-420C5A020A8A}" srcOrd="1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CFBB660-85EB-487E-9214-229341E84C15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F79642C5-FCA7-4C31-82B9-C88016455FF9}">
      <dgm:prSet phldrT="[Text]" phldr="0"/>
      <dgm:spPr/>
      <dgm:t>
        <a:bodyPr/>
        <a:lstStyle/>
        <a:p>
          <a:pPr rtl="0"/>
          <a:r>
            <a:rPr lang="en-US">
              <a:latin typeface="Aptos Display" panose="020F0302020204030204"/>
            </a:rPr>
            <a:t>Input Signal </a:t>
          </a:r>
          <a:endParaRPr lang="en-US"/>
        </a:p>
      </dgm:t>
    </dgm:pt>
    <dgm:pt modelId="{17538CE8-74E2-4D9B-B77C-677AB35D10A0}" type="parTrans" cxnId="{081E40E4-4416-4AA3-AEC9-8A92BB44B184}">
      <dgm:prSet/>
      <dgm:spPr/>
    </dgm:pt>
    <dgm:pt modelId="{678C0816-B8E3-43A2-949B-ADB084872077}" type="sibTrans" cxnId="{081E40E4-4416-4AA3-AEC9-8A92BB44B184}">
      <dgm:prSet/>
      <dgm:spPr/>
      <dgm:t>
        <a:bodyPr/>
        <a:lstStyle/>
        <a:p>
          <a:endParaRPr lang="en-US"/>
        </a:p>
      </dgm:t>
    </dgm:pt>
    <dgm:pt modelId="{238ADAD7-0B04-4293-9190-A75B3D3B6C88}">
      <dgm:prSet phldrT="[Text]" phldr="0"/>
      <dgm:spPr/>
      <dgm:t>
        <a:bodyPr/>
        <a:lstStyle/>
        <a:p>
          <a:pPr rtl="0"/>
          <a:r>
            <a:rPr lang="en-US">
              <a:latin typeface="Aptos Display" panose="020F0302020204030204"/>
            </a:rPr>
            <a:t>FFT</a:t>
          </a:r>
          <a:endParaRPr lang="en-US"/>
        </a:p>
      </dgm:t>
    </dgm:pt>
    <dgm:pt modelId="{FBC23571-B698-45EA-BD91-7927A14C3F1E}" type="parTrans" cxnId="{AA23A5B5-7673-4222-B096-3E4E1A2CD3BA}">
      <dgm:prSet/>
      <dgm:spPr/>
    </dgm:pt>
    <dgm:pt modelId="{352F4261-2899-4F4C-854F-45D6F4F23FD3}" type="sibTrans" cxnId="{AA23A5B5-7673-4222-B096-3E4E1A2CD3BA}">
      <dgm:prSet/>
      <dgm:spPr/>
      <dgm:t>
        <a:bodyPr/>
        <a:lstStyle/>
        <a:p>
          <a:endParaRPr lang="en-US"/>
        </a:p>
      </dgm:t>
    </dgm:pt>
    <dgm:pt modelId="{DA6359F3-5732-4415-B10A-5C1C0698F694}">
      <dgm:prSet phldrT="[Text]" phldr="0"/>
      <dgm:spPr/>
      <dgm:t>
        <a:bodyPr/>
        <a:lstStyle/>
        <a:p>
          <a:pPr rtl="0"/>
          <a:r>
            <a:rPr lang="en-US">
              <a:latin typeface="Aptos Display" panose="020F0302020204030204"/>
            </a:rPr>
            <a:t>Threshold</a:t>
          </a:r>
          <a:endParaRPr lang="en-US"/>
        </a:p>
      </dgm:t>
    </dgm:pt>
    <dgm:pt modelId="{340868E7-BFA7-4660-9531-74B2ED9344FB}" type="parTrans" cxnId="{B2FC01A5-4C20-459B-ACCB-4C94F17F05EA}">
      <dgm:prSet/>
      <dgm:spPr/>
    </dgm:pt>
    <dgm:pt modelId="{81F944F6-35C7-44A6-A8EB-9FD2BFD6DBD1}" type="sibTrans" cxnId="{B2FC01A5-4C20-459B-ACCB-4C94F17F05EA}">
      <dgm:prSet/>
      <dgm:spPr/>
      <dgm:t>
        <a:bodyPr/>
        <a:lstStyle/>
        <a:p>
          <a:endParaRPr lang="en-US"/>
        </a:p>
      </dgm:t>
    </dgm:pt>
    <dgm:pt modelId="{CF0217E0-9F3B-4719-A4AB-6C4A0FDC0343}">
      <dgm:prSet phldr="0"/>
      <dgm:spPr/>
      <dgm:t>
        <a:bodyPr/>
        <a:lstStyle/>
        <a:p>
          <a:pPr rtl="0"/>
          <a:r>
            <a:rPr lang="en-US">
              <a:latin typeface="Aptos Display" panose="020F0302020204030204"/>
            </a:rPr>
            <a:t>Quantization</a:t>
          </a:r>
        </a:p>
      </dgm:t>
    </dgm:pt>
    <dgm:pt modelId="{F7F34758-1272-4FB5-A155-2C6460B795DB}" type="parTrans" cxnId="{E52E10A7-ECE9-4B0A-A63F-4B64446C3703}">
      <dgm:prSet/>
      <dgm:spPr/>
    </dgm:pt>
    <dgm:pt modelId="{9C6DAED9-6709-4920-B772-9766388615D6}" type="sibTrans" cxnId="{E52E10A7-ECE9-4B0A-A63F-4B64446C3703}">
      <dgm:prSet/>
      <dgm:spPr/>
      <dgm:t>
        <a:bodyPr/>
        <a:lstStyle/>
        <a:p>
          <a:endParaRPr lang="en-US"/>
        </a:p>
      </dgm:t>
    </dgm:pt>
    <dgm:pt modelId="{069BDFD0-9D9B-46E2-BB20-467E99F04321}">
      <dgm:prSet phldr="0"/>
      <dgm:spPr/>
      <dgm:t>
        <a:bodyPr/>
        <a:lstStyle/>
        <a:p>
          <a:pPr rtl="0"/>
          <a:r>
            <a:rPr lang="en-US">
              <a:latin typeface="Aptos Display" panose="020F0302020204030204"/>
            </a:rPr>
            <a:t>RLE Encoding</a:t>
          </a:r>
        </a:p>
      </dgm:t>
    </dgm:pt>
    <dgm:pt modelId="{0A084A69-42A8-4661-B198-A13CF55DFA1A}" type="parTrans" cxnId="{C1055524-B77D-4BA8-9182-76292C546370}">
      <dgm:prSet/>
      <dgm:spPr/>
    </dgm:pt>
    <dgm:pt modelId="{B763BFBD-306A-4164-8E0F-345919EAF7EC}" type="sibTrans" cxnId="{C1055524-B77D-4BA8-9182-76292C546370}">
      <dgm:prSet/>
      <dgm:spPr/>
      <dgm:t>
        <a:bodyPr/>
        <a:lstStyle/>
        <a:p>
          <a:endParaRPr lang="en-US"/>
        </a:p>
      </dgm:t>
    </dgm:pt>
    <dgm:pt modelId="{AED8F0D5-B1CD-418A-891B-6CA7ABD471D9}">
      <dgm:prSet phldr="0"/>
      <dgm:spPr/>
      <dgm:t>
        <a:bodyPr/>
        <a:lstStyle/>
        <a:p>
          <a:r>
            <a:rPr lang="en-US">
              <a:latin typeface="Aptos Display" panose="020F0302020204030204"/>
            </a:rPr>
            <a:t>Output</a:t>
          </a:r>
        </a:p>
      </dgm:t>
    </dgm:pt>
    <dgm:pt modelId="{B1BD0536-9961-46C5-BDDA-18471787F9FF}" type="parTrans" cxnId="{8AB2B916-C44E-434D-A949-4360D3E51A02}">
      <dgm:prSet/>
      <dgm:spPr/>
    </dgm:pt>
    <dgm:pt modelId="{4F2D0DE7-4BC3-4C1D-B267-1E7C7FCE6513}" type="sibTrans" cxnId="{8AB2B916-C44E-434D-A949-4360D3E51A02}">
      <dgm:prSet/>
      <dgm:spPr/>
    </dgm:pt>
    <dgm:pt modelId="{997C1D7A-B582-4F48-A445-FE09EA877D09}" type="pres">
      <dgm:prSet presAssocID="{4CFBB660-85EB-487E-9214-229341E84C15}" presName="linearFlow" presStyleCnt="0">
        <dgm:presLayoutVars>
          <dgm:resizeHandles val="exact"/>
        </dgm:presLayoutVars>
      </dgm:prSet>
      <dgm:spPr/>
    </dgm:pt>
    <dgm:pt modelId="{B5ABDBF4-4F38-4950-A18C-E7ED60D7F246}" type="pres">
      <dgm:prSet presAssocID="{F79642C5-FCA7-4C31-82B9-C88016455FF9}" presName="node" presStyleLbl="node1" presStyleIdx="0" presStyleCnt="6">
        <dgm:presLayoutVars>
          <dgm:bulletEnabled val="1"/>
        </dgm:presLayoutVars>
      </dgm:prSet>
      <dgm:spPr/>
    </dgm:pt>
    <dgm:pt modelId="{719DE4D9-A14A-461E-9373-B27CC22B376C}" type="pres">
      <dgm:prSet presAssocID="{678C0816-B8E3-43A2-949B-ADB084872077}" presName="sibTrans" presStyleLbl="sibTrans2D1" presStyleIdx="0" presStyleCnt="5"/>
      <dgm:spPr/>
    </dgm:pt>
    <dgm:pt modelId="{859360C0-C82D-45C0-B611-572692B92AAE}" type="pres">
      <dgm:prSet presAssocID="{678C0816-B8E3-43A2-949B-ADB084872077}" presName="connectorText" presStyleLbl="sibTrans2D1" presStyleIdx="0" presStyleCnt="5"/>
      <dgm:spPr/>
    </dgm:pt>
    <dgm:pt modelId="{A83903A3-ADA8-4252-8DEF-FAC06E2EE516}" type="pres">
      <dgm:prSet presAssocID="{238ADAD7-0B04-4293-9190-A75B3D3B6C88}" presName="node" presStyleLbl="node1" presStyleIdx="1" presStyleCnt="6">
        <dgm:presLayoutVars>
          <dgm:bulletEnabled val="1"/>
        </dgm:presLayoutVars>
      </dgm:prSet>
      <dgm:spPr/>
    </dgm:pt>
    <dgm:pt modelId="{51C2F1F1-CF50-41B4-8A0C-8CBADC1E09A5}" type="pres">
      <dgm:prSet presAssocID="{352F4261-2899-4F4C-854F-45D6F4F23FD3}" presName="sibTrans" presStyleLbl="sibTrans2D1" presStyleIdx="1" presStyleCnt="5"/>
      <dgm:spPr/>
    </dgm:pt>
    <dgm:pt modelId="{82F1AE77-B73E-4580-801E-6DDB0051C123}" type="pres">
      <dgm:prSet presAssocID="{352F4261-2899-4F4C-854F-45D6F4F23FD3}" presName="connectorText" presStyleLbl="sibTrans2D1" presStyleIdx="1" presStyleCnt="5"/>
      <dgm:spPr/>
    </dgm:pt>
    <dgm:pt modelId="{97579AAD-1208-4329-9C10-1A9299BF463E}" type="pres">
      <dgm:prSet presAssocID="{DA6359F3-5732-4415-B10A-5C1C0698F694}" presName="node" presStyleLbl="node1" presStyleIdx="2" presStyleCnt="6">
        <dgm:presLayoutVars>
          <dgm:bulletEnabled val="1"/>
        </dgm:presLayoutVars>
      </dgm:prSet>
      <dgm:spPr/>
    </dgm:pt>
    <dgm:pt modelId="{4D8265AE-F2E9-49DB-9044-920320582540}" type="pres">
      <dgm:prSet presAssocID="{81F944F6-35C7-44A6-A8EB-9FD2BFD6DBD1}" presName="sibTrans" presStyleLbl="sibTrans2D1" presStyleIdx="2" presStyleCnt="5"/>
      <dgm:spPr/>
    </dgm:pt>
    <dgm:pt modelId="{B54F9D6F-8EF8-4B83-A1AE-5656C27F0BEA}" type="pres">
      <dgm:prSet presAssocID="{81F944F6-35C7-44A6-A8EB-9FD2BFD6DBD1}" presName="connectorText" presStyleLbl="sibTrans2D1" presStyleIdx="2" presStyleCnt="5"/>
      <dgm:spPr/>
    </dgm:pt>
    <dgm:pt modelId="{114817FA-E374-4334-9C5A-A0F8D0D99D63}" type="pres">
      <dgm:prSet presAssocID="{CF0217E0-9F3B-4719-A4AB-6C4A0FDC0343}" presName="node" presStyleLbl="node1" presStyleIdx="3" presStyleCnt="6">
        <dgm:presLayoutVars>
          <dgm:bulletEnabled val="1"/>
        </dgm:presLayoutVars>
      </dgm:prSet>
      <dgm:spPr/>
    </dgm:pt>
    <dgm:pt modelId="{2190DF64-3692-4EC9-A105-2612E650AEEA}" type="pres">
      <dgm:prSet presAssocID="{9C6DAED9-6709-4920-B772-9766388615D6}" presName="sibTrans" presStyleLbl="sibTrans2D1" presStyleIdx="3" presStyleCnt="5"/>
      <dgm:spPr/>
    </dgm:pt>
    <dgm:pt modelId="{4B6FC727-0A29-44F2-BC17-4B387D822363}" type="pres">
      <dgm:prSet presAssocID="{9C6DAED9-6709-4920-B772-9766388615D6}" presName="connectorText" presStyleLbl="sibTrans2D1" presStyleIdx="3" presStyleCnt="5"/>
      <dgm:spPr/>
    </dgm:pt>
    <dgm:pt modelId="{E27F8D20-4D8D-4BAD-8C69-420C5A020A8A}" type="pres">
      <dgm:prSet presAssocID="{069BDFD0-9D9B-46E2-BB20-467E99F04321}" presName="node" presStyleLbl="node1" presStyleIdx="4" presStyleCnt="6">
        <dgm:presLayoutVars>
          <dgm:bulletEnabled val="1"/>
        </dgm:presLayoutVars>
      </dgm:prSet>
      <dgm:spPr/>
    </dgm:pt>
    <dgm:pt modelId="{6E10F59D-A594-468B-969D-13D1C4205D11}" type="pres">
      <dgm:prSet presAssocID="{B763BFBD-306A-4164-8E0F-345919EAF7EC}" presName="sibTrans" presStyleLbl="sibTrans2D1" presStyleIdx="4" presStyleCnt="5"/>
      <dgm:spPr/>
    </dgm:pt>
    <dgm:pt modelId="{180D7CE2-3EF0-43B0-8A8E-F02917D5556F}" type="pres">
      <dgm:prSet presAssocID="{B763BFBD-306A-4164-8E0F-345919EAF7EC}" presName="connectorText" presStyleLbl="sibTrans2D1" presStyleIdx="4" presStyleCnt="5"/>
      <dgm:spPr/>
    </dgm:pt>
    <dgm:pt modelId="{7A866508-ABCA-4477-A977-91A2975C6836}" type="pres">
      <dgm:prSet presAssocID="{AED8F0D5-B1CD-418A-891B-6CA7ABD471D9}" presName="node" presStyleLbl="node1" presStyleIdx="5" presStyleCnt="6">
        <dgm:presLayoutVars>
          <dgm:bulletEnabled val="1"/>
        </dgm:presLayoutVars>
      </dgm:prSet>
      <dgm:spPr/>
    </dgm:pt>
  </dgm:ptLst>
  <dgm:cxnLst>
    <dgm:cxn modelId="{AA322206-EFCB-476C-9532-5440C2760025}" type="presOf" srcId="{4CFBB660-85EB-487E-9214-229341E84C15}" destId="{997C1D7A-B582-4F48-A445-FE09EA877D09}" srcOrd="0" destOrd="0" presId="urn:microsoft.com/office/officeart/2005/8/layout/process2"/>
    <dgm:cxn modelId="{F647570E-55D1-43BC-AB32-14542600E19A}" type="presOf" srcId="{9C6DAED9-6709-4920-B772-9766388615D6}" destId="{2190DF64-3692-4EC9-A105-2612E650AEEA}" srcOrd="0" destOrd="0" presId="urn:microsoft.com/office/officeart/2005/8/layout/process2"/>
    <dgm:cxn modelId="{8AB2B916-C44E-434D-A949-4360D3E51A02}" srcId="{4CFBB660-85EB-487E-9214-229341E84C15}" destId="{AED8F0D5-B1CD-418A-891B-6CA7ABD471D9}" srcOrd="5" destOrd="0" parTransId="{B1BD0536-9961-46C5-BDDA-18471787F9FF}" sibTransId="{4F2D0DE7-4BC3-4C1D-B267-1E7C7FCE6513}"/>
    <dgm:cxn modelId="{59BDD517-5C51-4EB2-84CE-B4AFDE413C31}" type="presOf" srcId="{238ADAD7-0B04-4293-9190-A75B3D3B6C88}" destId="{A83903A3-ADA8-4252-8DEF-FAC06E2EE516}" srcOrd="0" destOrd="0" presId="urn:microsoft.com/office/officeart/2005/8/layout/process2"/>
    <dgm:cxn modelId="{5963F620-0878-4E61-AAB5-7294AC76A561}" type="presOf" srcId="{81F944F6-35C7-44A6-A8EB-9FD2BFD6DBD1}" destId="{4D8265AE-F2E9-49DB-9044-920320582540}" srcOrd="0" destOrd="0" presId="urn:microsoft.com/office/officeart/2005/8/layout/process2"/>
    <dgm:cxn modelId="{C1055524-B77D-4BA8-9182-76292C546370}" srcId="{4CFBB660-85EB-487E-9214-229341E84C15}" destId="{069BDFD0-9D9B-46E2-BB20-467E99F04321}" srcOrd="4" destOrd="0" parTransId="{0A084A69-42A8-4661-B198-A13CF55DFA1A}" sibTransId="{B763BFBD-306A-4164-8E0F-345919EAF7EC}"/>
    <dgm:cxn modelId="{A7674D28-16C7-45F8-96D5-6E0F521609F4}" type="presOf" srcId="{069BDFD0-9D9B-46E2-BB20-467E99F04321}" destId="{E27F8D20-4D8D-4BAD-8C69-420C5A020A8A}" srcOrd="0" destOrd="0" presId="urn:microsoft.com/office/officeart/2005/8/layout/process2"/>
    <dgm:cxn modelId="{BBBCD82B-3B45-436A-BAC2-032DBE1A886C}" type="presOf" srcId="{352F4261-2899-4F4C-854F-45D6F4F23FD3}" destId="{82F1AE77-B73E-4580-801E-6DDB0051C123}" srcOrd="1" destOrd="0" presId="urn:microsoft.com/office/officeart/2005/8/layout/process2"/>
    <dgm:cxn modelId="{56220E48-9B6D-4172-A317-57758C5797C7}" type="presOf" srcId="{678C0816-B8E3-43A2-949B-ADB084872077}" destId="{859360C0-C82D-45C0-B611-572692B92AAE}" srcOrd="1" destOrd="0" presId="urn:microsoft.com/office/officeart/2005/8/layout/process2"/>
    <dgm:cxn modelId="{2C2D0257-9981-437D-83F8-7EB3B076324B}" type="presOf" srcId="{B763BFBD-306A-4164-8E0F-345919EAF7EC}" destId="{6E10F59D-A594-468B-969D-13D1C4205D11}" srcOrd="0" destOrd="0" presId="urn:microsoft.com/office/officeart/2005/8/layout/process2"/>
    <dgm:cxn modelId="{4F67F783-A558-417F-970F-240DD0E01810}" type="presOf" srcId="{678C0816-B8E3-43A2-949B-ADB084872077}" destId="{719DE4D9-A14A-461E-9373-B27CC22B376C}" srcOrd="0" destOrd="0" presId="urn:microsoft.com/office/officeart/2005/8/layout/process2"/>
    <dgm:cxn modelId="{5B5B5F97-B6D4-441A-A440-1DD2553DCAFE}" type="presOf" srcId="{B763BFBD-306A-4164-8E0F-345919EAF7EC}" destId="{180D7CE2-3EF0-43B0-8A8E-F02917D5556F}" srcOrd="1" destOrd="0" presId="urn:microsoft.com/office/officeart/2005/8/layout/process2"/>
    <dgm:cxn modelId="{B2FC01A5-4C20-459B-ACCB-4C94F17F05EA}" srcId="{4CFBB660-85EB-487E-9214-229341E84C15}" destId="{DA6359F3-5732-4415-B10A-5C1C0698F694}" srcOrd="2" destOrd="0" parTransId="{340868E7-BFA7-4660-9531-74B2ED9344FB}" sibTransId="{81F944F6-35C7-44A6-A8EB-9FD2BFD6DBD1}"/>
    <dgm:cxn modelId="{E52E10A7-ECE9-4B0A-A63F-4B64446C3703}" srcId="{4CFBB660-85EB-487E-9214-229341E84C15}" destId="{CF0217E0-9F3B-4719-A4AB-6C4A0FDC0343}" srcOrd="3" destOrd="0" parTransId="{F7F34758-1272-4FB5-A155-2C6460B795DB}" sibTransId="{9C6DAED9-6709-4920-B772-9766388615D6}"/>
    <dgm:cxn modelId="{AA23A5B5-7673-4222-B096-3E4E1A2CD3BA}" srcId="{4CFBB660-85EB-487E-9214-229341E84C15}" destId="{238ADAD7-0B04-4293-9190-A75B3D3B6C88}" srcOrd="1" destOrd="0" parTransId="{FBC23571-B698-45EA-BD91-7927A14C3F1E}" sibTransId="{352F4261-2899-4F4C-854F-45D6F4F23FD3}"/>
    <dgm:cxn modelId="{890B77BF-55B7-408E-9306-61E4EA0EDCF5}" type="presOf" srcId="{CF0217E0-9F3B-4719-A4AB-6C4A0FDC0343}" destId="{114817FA-E374-4334-9C5A-A0F8D0D99D63}" srcOrd="0" destOrd="0" presId="urn:microsoft.com/office/officeart/2005/8/layout/process2"/>
    <dgm:cxn modelId="{E0A7F9C1-E853-4033-A1EB-01E54502B7A4}" type="presOf" srcId="{F79642C5-FCA7-4C31-82B9-C88016455FF9}" destId="{B5ABDBF4-4F38-4950-A18C-E7ED60D7F246}" srcOrd="0" destOrd="0" presId="urn:microsoft.com/office/officeart/2005/8/layout/process2"/>
    <dgm:cxn modelId="{CA7F74D5-50E2-4DDA-B056-C1431B753978}" type="presOf" srcId="{9C6DAED9-6709-4920-B772-9766388615D6}" destId="{4B6FC727-0A29-44F2-BC17-4B387D822363}" srcOrd="1" destOrd="0" presId="urn:microsoft.com/office/officeart/2005/8/layout/process2"/>
    <dgm:cxn modelId="{081E40E4-4416-4AA3-AEC9-8A92BB44B184}" srcId="{4CFBB660-85EB-487E-9214-229341E84C15}" destId="{F79642C5-FCA7-4C31-82B9-C88016455FF9}" srcOrd="0" destOrd="0" parTransId="{17538CE8-74E2-4D9B-B77C-677AB35D10A0}" sibTransId="{678C0816-B8E3-43A2-949B-ADB084872077}"/>
    <dgm:cxn modelId="{496901EE-CE2F-4F5F-9BA5-3E71903269F4}" type="presOf" srcId="{DA6359F3-5732-4415-B10A-5C1C0698F694}" destId="{97579AAD-1208-4329-9C10-1A9299BF463E}" srcOrd="0" destOrd="0" presId="urn:microsoft.com/office/officeart/2005/8/layout/process2"/>
    <dgm:cxn modelId="{400B5BEE-81F9-4392-AF43-1B679FDC5AB4}" type="presOf" srcId="{352F4261-2899-4F4C-854F-45D6F4F23FD3}" destId="{51C2F1F1-CF50-41B4-8A0C-8CBADC1E09A5}" srcOrd="0" destOrd="0" presId="urn:microsoft.com/office/officeart/2005/8/layout/process2"/>
    <dgm:cxn modelId="{08F83BEF-CB66-49BA-A6A3-777F8C3ADE4A}" type="presOf" srcId="{AED8F0D5-B1CD-418A-891B-6CA7ABD471D9}" destId="{7A866508-ABCA-4477-A977-91A2975C6836}" srcOrd="0" destOrd="0" presId="urn:microsoft.com/office/officeart/2005/8/layout/process2"/>
    <dgm:cxn modelId="{015E76F2-4D89-4012-A20A-C912B689281E}" type="presOf" srcId="{81F944F6-35C7-44A6-A8EB-9FD2BFD6DBD1}" destId="{B54F9D6F-8EF8-4B83-A1AE-5656C27F0BEA}" srcOrd="1" destOrd="0" presId="urn:microsoft.com/office/officeart/2005/8/layout/process2"/>
    <dgm:cxn modelId="{EAB2B7EA-37C5-4470-9CB3-1A9AE675EF8A}" type="presParOf" srcId="{997C1D7A-B582-4F48-A445-FE09EA877D09}" destId="{B5ABDBF4-4F38-4950-A18C-E7ED60D7F246}" srcOrd="0" destOrd="0" presId="urn:microsoft.com/office/officeart/2005/8/layout/process2"/>
    <dgm:cxn modelId="{FB0854EB-C17E-48CA-BDA3-9E7E611278B7}" type="presParOf" srcId="{997C1D7A-B582-4F48-A445-FE09EA877D09}" destId="{719DE4D9-A14A-461E-9373-B27CC22B376C}" srcOrd="1" destOrd="0" presId="urn:microsoft.com/office/officeart/2005/8/layout/process2"/>
    <dgm:cxn modelId="{DE06B56D-FEDC-498B-A349-405091D11AB8}" type="presParOf" srcId="{719DE4D9-A14A-461E-9373-B27CC22B376C}" destId="{859360C0-C82D-45C0-B611-572692B92AAE}" srcOrd="0" destOrd="0" presId="urn:microsoft.com/office/officeart/2005/8/layout/process2"/>
    <dgm:cxn modelId="{3E1B0530-3EAE-4CE8-B9A8-A413E8FF65AC}" type="presParOf" srcId="{997C1D7A-B582-4F48-A445-FE09EA877D09}" destId="{A83903A3-ADA8-4252-8DEF-FAC06E2EE516}" srcOrd="2" destOrd="0" presId="urn:microsoft.com/office/officeart/2005/8/layout/process2"/>
    <dgm:cxn modelId="{64261DD8-7690-4216-B535-45705AAD1FED}" type="presParOf" srcId="{997C1D7A-B582-4F48-A445-FE09EA877D09}" destId="{51C2F1F1-CF50-41B4-8A0C-8CBADC1E09A5}" srcOrd="3" destOrd="0" presId="urn:microsoft.com/office/officeart/2005/8/layout/process2"/>
    <dgm:cxn modelId="{F7C356C7-6B33-4AE1-AD69-9A69C89C026C}" type="presParOf" srcId="{51C2F1F1-CF50-41B4-8A0C-8CBADC1E09A5}" destId="{82F1AE77-B73E-4580-801E-6DDB0051C123}" srcOrd="0" destOrd="0" presId="urn:microsoft.com/office/officeart/2005/8/layout/process2"/>
    <dgm:cxn modelId="{AC6C2694-31CB-4D8B-A121-9EB0DDEB6735}" type="presParOf" srcId="{997C1D7A-B582-4F48-A445-FE09EA877D09}" destId="{97579AAD-1208-4329-9C10-1A9299BF463E}" srcOrd="4" destOrd="0" presId="urn:microsoft.com/office/officeart/2005/8/layout/process2"/>
    <dgm:cxn modelId="{C4CBCBC5-128D-4D1A-9C4C-0CA1BEB7435C}" type="presParOf" srcId="{997C1D7A-B582-4F48-A445-FE09EA877D09}" destId="{4D8265AE-F2E9-49DB-9044-920320582540}" srcOrd="5" destOrd="0" presId="urn:microsoft.com/office/officeart/2005/8/layout/process2"/>
    <dgm:cxn modelId="{588766B4-E851-4D17-ACB8-64EB0D2327CE}" type="presParOf" srcId="{4D8265AE-F2E9-49DB-9044-920320582540}" destId="{B54F9D6F-8EF8-4B83-A1AE-5656C27F0BEA}" srcOrd="0" destOrd="0" presId="urn:microsoft.com/office/officeart/2005/8/layout/process2"/>
    <dgm:cxn modelId="{4105D97D-C4C5-49CA-8249-51333DE266A2}" type="presParOf" srcId="{997C1D7A-B582-4F48-A445-FE09EA877D09}" destId="{114817FA-E374-4334-9C5A-A0F8D0D99D63}" srcOrd="6" destOrd="0" presId="urn:microsoft.com/office/officeart/2005/8/layout/process2"/>
    <dgm:cxn modelId="{D0101041-B48D-4DE1-8A63-2DB62F9D2C23}" type="presParOf" srcId="{997C1D7A-B582-4F48-A445-FE09EA877D09}" destId="{2190DF64-3692-4EC9-A105-2612E650AEEA}" srcOrd="7" destOrd="0" presId="urn:microsoft.com/office/officeart/2005/8/layout/process2"/>
    <dgm:cxn modelId="{7C8E3EB9-93E8-4392-B7D5-6AD65D4E4DDA}" type="presParOf" srcId="{2190DF64-3692-4EC9-A105-2612E650AEEA}" destId="{4B6FC727-0A29-44F2-BC17-4B387D822363}" srcOrd="0" destOrd="0" presId="urn:microsoft.com/office/officeart/2005/8/layout/process2"/>
    <dgm:cxn modelId="{3AA9F48A-B9C4-4113-81D0-C198A8F060F8}" type="presParOf" srcId="{997C1D7A-B582-4F48-A445-FE09EA877D09}" destId="{E27F8D20-4D8D-4BAD-8C69-420C5A020A8A}" srcOrd="8" destOrd="0" presId="urn:microsoft.com/office/officeart/2005/8/layout/process2"/>
    <dgm:cxn modelId="{4D24D792-5C9E-480E-85BF-FEAEFBA48E69}" type="presParOf" srcId="{997C1D7A-B582-4F48-A445-FE09EA877D09}" destId="{6E10F59D-A594-468B-969D-13D1C4205D11}" srcOrd="9" destOrd="0" presId="urn:microsoft.com/office/officeart/2005/8/layout/process2"/>
    <dgm:cxn modelId="{7B0B2B32-C3FA-47EB-ADAD-04A893AF2E8E}" type="presParOf" srcId="{6E10F59D-A594-468B-969D-13D1C4205D11}" destId="{180D7CE2-3EF0-43B0-8A8E-F02917D5556F}" srcOrd="0" destOrd="0" presId="urn:microsoft.com/office/officeart/2005/8/layout/process2"/>
    <dgm:cxn modelId="{64A11C90-77E3-4685-865D-CB5F7FB7A6BC}" type="presParOf" srcId="{997C1D7A-B582-4F48-A445-FE09EA877D09}" destId="{7A866508-ABCA-4477-A977-91A2975C6836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CFBB660-85EB-487E-9214-229341E84C15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F79642C5-FCA7-4C31-82B9-C88016455FF9}">
      <dgm:prSet phldrT="[Text]" phldr="0"/>
      <dgm:spPr/>
      <dgm:t>
        <a:bodyPr/>
        <a:lstStyle/>
        <a:p>
          <a:pPr rtl="0"/>
          <a:r>
            <a:rPr lang="en-US">
              <a:latin typeface="Aptos Display" panose="020F0302020204030204"/>
            </a:rPr>
            <a:t>Input Signal </a:t>
          </a:r>
          <a:endParaRPr lang="en-US"/>
        </a:p>
      </dgm:t>
    </dgm:pt>
    <dgm:pt modelId="{17538CE8-74E2-4D9B-B77C-677AB35D10A0}" type="parTrans" cxnId="{081E40E4-4416-4AA3-AEC9-8A92BB44B184}">
      <dgm:prSet/>
      <dgm:spPr/>
    </dgm:pt>
    <dgm:pt modelId="{678C0816-B8E3-43A2-949B-ADB084872077}" type="sibTrans" cxnId="{081E40E4-4416-4AA3-AEC9-8A92BB44B184}">
      <dgm:prSet/>
      <dgm:spPr/>
      <dgm:t>
        <a:bodyPr/>
        <a:lstStyle/>
        <a:p>
          <a:endParaRPr lang="en-US"/>
        </a:p>
      </dgm:t>
    </dgm:pt>
    <dgm:pt modelId="{238ADAD7-0B04-4293-9190-A75B3D3B6C88}">
      <dgm:prSet phldrT="[Text]" phldr="0"/>
      <dgm:spPr/>
      <dgm:t>
        <a:bodyPr/>
        <a:lstStyle/>
        <a:p>
          <a:pPr rtl="0"/>
          <a:r>
            <a:rPr lang="en-US">
              <a:latin typeface="Aptos Display" panose="020F0302020204030204"/>
            </a:rPr>
            <a:t>FFT</a:t>
          </a:r>
          <a:endParaRPr lang="en-US"/>
        </a:p>
      </dgm:t>
    </dgm:pt>
    <dgm:pt modelId="{FBC23571-B698-45EA-BD91-7927A14C3F1E}" type="parTrans" cxnId="{AA23A5B5-7673-4222-B096-3E4E1A2CD3BA}">
      <dgm:prSet/>
      <dgm:spPr/>
    </dgm:pt>
    <dgm:pt modelId="{352F4261-2899-4F4C-854F-45D6F4F23FD3}" type="sibTrans" cxnId="{AA23A5B5-7673-4222-B096-3E4E1A2CD3BA}">
      <dgm:prSet/>
      <dgm:spPr/>
      <dgm:t>
        <a:bodyPr/>
        <a:lstStyle/>
        <a:p>
          <a:endParaRPr lang="en-US"/>
        </a:p>
      </dgm:t>
    </dgm:pt>
    <dgm:pt modelId="{DA6359F3-5732-4415-B10A-5C1C0698F694}">
      <dgm:prSet phldrT="[Text]" phldr="0"/>
      <dgm:spPr/>
      <dgm:t>
        <a:bodyPr/>
        <a:lstStyle/>
        <a:p>
          <a:pPr rtl="0"/>
          <a:r>
            <a:rPr lang="en-US">
              <a:latin typeface="Aptos Display"/>
            </a:rPr>
            <a:t>Square (Real , Img)</a:t>
          </a:r>
        </a:p>
      </dgm:t>
    </dgm:pt>
    <dgm:pt modelId="{340868E7-BFA7-4660-9531-74B2ED9344FB}" type="parTrans" cxnId="{B2FC01A5-4C20-459B-ACCB-4C94F17F05EA}">
      <dgm:prSet/>
      <dgm:spPr/>
    </dgm:pt>
    <dgm:pt modelId="{81F944F6-35C7-44A6-A8EB-9FD2BFD6DBD1}" type="sibTrans" cxnId="{B2FC01A5-4C20-459B-ACCB-4C94F17F05EA}">
      <dgm:prSet/>
      <dgm:spPr/>
      <dgm:t>
        <a:bodyPr/>
        <a:lstStyle/>
        <a:p>
          <a:endParaRPr lang="en-US"/>
        </a:p>
      </dgm:t>
    </dgm:pt>
    <dgm:pt modelId="{CF0217E0-9F3B-4719-A4AB-6C4A0FDC0343}">
      <dgm:prSet phldr="0"/>
      <dgm:spPr/>
      <dgm:t>
        <a:bodyPr/>
        <a:lstStyle/>
        <a:p>
          <a:pPr rtl="0"/>
          <a:r>
            <a:rPr lang="en-US">
              <a:latin typeface="Aptos Display" panose="020F0302020204030204"/>
            </a:rPr>
            <a:t>Sum</a:t>
          </a:r>
        </a:p>
      </dgm:t>
    </dgm:pt>
    <dgm:pt modelId="{F7F34758-1272-4FB5-A155-2C6460B795DB}" type="parTrans" cxnId="{E52E10A7-ECE9-4B0A-A63F-4B64446C3703}">
      <dgm:prSet/>
      <dgm:spPr/>
    </dgm:pt>
    <dgm:pt modelId="{9C6DAED9-6709-4920-B772-9766388615D6}" type="sibTrans" cxnId="{E52E10A7-ECE9-4B0A-A63F-4B64446C3703}">
      <dgm:prSet/>
      <dgm:spPr/>
      <dgm:t>
        <a:bodyPr/>
        <a:lstStyle/>
        <a:p>
          <a:endParaRPr lang="en-US"/>
        </a:p>
      </dgm:t>
    </dgm:pt>
    <dgm:pt modelId="{069BDFD0-9D9B-46E2-BB20-467E99F04321}">
      <dgm:prSet phldr="0"/>
      <dgm:spPr/>
      <dgm:t>
        <a:bodyPr/>
        <a:lstStyle/>
        <a:p>
          <a:pPr rtl="0"/>
          <a:r>
            <a:rPr lang="en-US">
              <a:latin typeface="Aptos Display" panose="020F0302020204030204"/>
            </a:rPr>
            <a:t>DivideByN</a:t>
          </a:r>
        </a:p>
      </dgm:t>
    </dgm:pt>
    <dgm:pt modelId="{0A084A69-42A8-4661-B198-A13CF55DFA1A}" type="parTrans" cxnId="{C1055524-B77D-4BA8-9182-76292C546370}">
      <dgm:prSet/>
      <dgm:spPr/>
    </dgm:pt>
    <dgm:pt modelId="{B763BFBD-306A-4164-8E0F-345919EAF7EC}" type="sibTrans" cxnId="{C1055524-B77D-4BA8-9182-76292C546370}">
      <dgm:prSet/>
      <dgm:spPr/>
      <dgm:t>
        <a:bodyPr/>
        <a:lstStyle/>
        <a:p>
          <a:endParaRPr lang="en-US"/>
        </a:p>
      </dgm:t>
    </dgm:pt>
    <dgm:pt modelId="{AED8F0D5-B1CD-418A-891B-6CA7ABD471D9}">
      <dgm:prSet phldr="0"/>
      <dgm:spPr/>
      <dgm:t>
        <a:bodyPr/>
        <a:lstStyle/>
        <a:p>
          <a:r>
            <a:rPr lang="en-US">
              <a:latin typeface="Aptos Display" panose="020F0302020204030204"/>
            </a:rPr>
            <a:t>Output</a:t>
          </a:r>
        </a:p>
      </dgm:t>
    </dgm:pt>
    <dgm:pt modelId="{B1BD0536-9961-46C5-BDDA-18471787F9FF}" type="parTrans" cxnId="{8AB2B916-C44E-434D-A949-4360D3E51A02}">
      <dgm:prSet/>
      <dgm:spPr/>
    </dgm:pt>
    <dgm:pt modelId="{4F2D0DE7-4BC3-4C1D-B267-1E7C7FCE6513}" type="sibTrans" cxnId="{8AB2B916-C44E-434D-A949-4360D3E51A02}">
      <dgm:prSet/>
      <dgm:spPr/>
    </dgm:pt>
    <dgm:pt modelId="{997C1D7A-B582-4F48-A445-FE09EA877D09}" type="pres">
      <dgm:prSet presAssocID="{4CFBB660-85EB-487E-9214-229341E84C15}" presName="linearFlow" presStyleCnt="0">
        <dgm:presLayoutVars>
          <dgm:resizeHandles val="exact"/>
        </dgm:presLayoutVars>
      </dgm:prSet>
      <dgm:spPr/>
    </dgm:pt>
    <dgm:pt modelId="{B5ABDBF4-4F38-4950-A18C-E7ED60D7F246}" type="pres">
      <dgm:prSet presAssocID="{F79642C5-FCA7-4C31-82B9-C88016455FF9}" presName="node" presStyleLbl="node1" presStyleIdx="0" presStyleCnt="6">
        <dgm:presLayoutVars>
          <dgm:bulletEnabled val="1"/>
        </dgm:presLayoutVars>
      </dgm:prSet>
      <dgm:spPr/>
    </dgm:pt>
    <dgm:pt modelId="{719DE4D9-A14A-461E-9373-B27CC22B376C}" type="pres">
      <dgm:prSet presAssocID="{678C0816-B8E3-43A2-949B-ADB084872077}" presName="sibTrans" presStyleLbl="sibTrans2D1" presStyleIdx="0" presStyleCnt="5"/>
      <dgm:spPr/>
    </dgm:pt>
    <dgm:pt modelId="{859360C0-C82D-45C0-B611-572692B92AAE}" type="pres">
      <dgm:prSet presAssocID="{678C0816-B8E3-43A2-949B-ADB084872077}" presName="connectorText" presStyleLbl="sibTrans2D1" presStyleIdx="0" presStyleCnt="5"/>
      <dgm:spPr/>
    </dgm:pt>
    <dgm:pt modelId="{A83903A3-ADA8-4252-8DEF-FAC06E2EE516}" type="pres">
      <dgm:prSet presAssocID="{238ADAD7-0B04-4293-9190-A75B3D3B6C88}" presName="node" presStyleLbl="node1" presStyleIdx="1" presStyleCnt="6">
        <dgm:presLayoutVars>
          <dgm:bulletEnabled val="1"/>
        </dgm:presLayoutVars>
      </dgm:prSet>
      <dgm:spPr/>
    </dgm:pt>
    <dgm:pt modelId="{51C2F1F1-CF50-41B4-8A0C-8CBADC1E09A5}" type="pres">
      <dgm:prSet presAssocID="{352F4261-2899-4F4C-854F-45D6F4F23FD3}" presName="sibTrans" presStyleLbl="sibTrans2D1" presStyleIdx="1" presStyleCnt="5"/>
      <dgm:spPr/>
    </dgm:pt>
    <dgm:pt modelId="{82F1AE77-B73E-4580-801E-6DDB0051C123}" type="pres">
      <dgm:prSet presAssocID="{352F4261-2899-4F4C-854F-45D6F4F23FD3}" presName="connectorText" presStyleLbl="sibTrans2D1" presStyleIdx="1" presStyleCnt="5"/>
      <dgm:spPr/>
    </dgm:pt>
    <dgm:pt modelId="{97579AAD-1208-4329-9C10-1A9299BF463E}" type="pres">
      <dgm:prSet presAssocID="{DA6359F3-5732-4415-B10A-5C1C0698F694}" presName="node" presStyleLbl="node1" presStyleIdx="2" presStyleCnt="6">
        <dgm:presLayoutVars>
          <dgm:bulletEnabled val="1"/>
        </dgm:presLayoutVars>
      </dgm:prSet>
      <dgm:spPr/>
    </dgm:pt>
    <dgm:pt modelId="{4D8265AE-F2E9-49DB-9044-920320582540}" type="pres">
      <dgm:prSet presAssocID="{81F944F6-35C7-44A6-A8EB-9FD2BFD6DBD1}" presName="sibTrans" presStyleLbl="sibTrans2D1" presStyleIdx="2" presStyleCnt="5"/>
      <dgm:spPr/>
    </dgm:pt>
    <dgm:pt modelId="{B54F9D6F-8EF8-4B83-A1AE-5656C27F0BEA}" type="pres">
      <dgm:prSet presAssocID="{81F944F6-35C7-44A6-A8EB-9FD2BFD6DBD1}" presName="connectorText" presStyleLbl="sibTrans2D1" presStyleIdx="2" presStyleCnt="5"/>
      <dgm:spPr/>
    </dgm:pt>
    <dgm:pt modelId="{114817FA-E374-4334-9C5A-A0F8D0D99D63}" type="pres">
      <dgm:prSet presAssocID="{CF0217E0-9F3B-4719-A4AB-6C4A0FDC0343}" presName="node" presStyleLbl="node1" presStyleIdx="3" presStyleCnt="6">
        <dgm:presLayoutVars>
          <dgm:bulletEnabled val="1"/>
        </dgm:presLayoutVars>
      </dgm:prSet>
      <dgm:spPr/>
    </dgm:pt>
    <dgm:pt modelId="{2190DF64-3692-4EC9-A105-2612E650AEEA}" type="pres">
      <dgm:prSet presAssocID="{9C6DAED9-6709-4920-B772-9766388615D6}" presName="sibTrans" presStyleLbl="sibTrans2D1" presStyleIdx="3" presStyleCnt="5"/>
      <dgm:spPr/>
    </dgm:pt>
    <dgm:pt modelId="{4B6FC727-0A29-44F2-BC17-4B387D822363}" type="pres">
      <dgm:prSet presAssocID="{9C6DAED9-6709-4920-B772-9766388615D6}" presName="connectorText" presStyleLbl="sibTrans2D1" presStyleIdx="3" presStyleCnt="5"/>
      <dgm:spPr/>
    </dgm:pt>
    <dgm:pt modelId="{E27F8D20-4D8D-4BAD-8C69-420C5A020A8A}" type="pres">
      <dgm:prSet presAssocID="{069BDFD0-9D9B-46E2-BB20-467E99F04321}" presName="node" presStyleLbl="node1" presStyleIdx="4" presStyleCnt="6">
        <dgm:presLayoutVars>
          <dgm:bulletEnabled val="1"/>
        </dgm:presLayoutVars>
      </dgm:prSet>
      <dgm:spPr/>
    </dgm:pt>
    <dgm:pt modelId="{6E10F59D-A594-468B-969D-13D1C4205D11}" type="pres">
      <dgm:prSet presAssocID="{B763BFBD-306A-4164-8E0F-345919EAF7EC}" presName="sibTrans" presStyleLbl="sibTrans2D1" presStyleIdx="4" presStyleCnt="5"/>
      <dgm:spPr/>
    </dgm:pt>
    <dgm:pt modelId="{180D7CE2-3EF0-43B0-8A8E-F02917D5556F}" type="pres">
      <dgm:prSet presAssocID="{B763BFBD-306A-4164-8E0F-345919EAF7EC}" presName="connectorText" presStyleLbl="sibTrans2D1" presStyleIdx="4" presStyleCnt="5"/>
      <dgm:spPr/>
    </dgm:pt>
    <dgm:pt modelId="{7A866508-ABCA-4477-A977-91A2975C6836}" type="pres">
      <dgm:prSet presAssocID="{AED8F0D5-B1CD-418A-891B-6CA7ABD471D9}" presName="node" presStyleLbl="node1" presStyleIdx="5" presStyleCnt="6">
        <dgm:presLayoutVars>
          <dgm:bulletEnabled val="1"/>
        </dgm:presLayoutVars>
      </dgm:prSet>
      <dgm:spPr/>
    </dgm:pt>
  </dgm:ptLst>
  <dgm:cxnLst>
    <dgm:cxn modelId="{AA322206-EFCB-476C-9532-5440C2760025}" type="presOf" srcId="{4CFBB660-85EB-487E-9214-229341E84C15}" destId="{997C1D7A-B582-4F48-A445-FE09EA877D09}" srcOrd="0" destOrd="0" presId="urn:microsoft.com/office/officeart/2005/8/layout/process2"/>
    <dgm:cxn modelId="{F647570E-55D1-43BC-AB32-14542600E19A}" type="presOf" srcId="{9C6DAED9-6709-4920-B772-9766388615D6}" destId="{2190DF64-3692-4EC9-A105-2612E650AEEA}" srcOrd="0" destOrd="0" presId="urn:microsoft.com/office/officeart/2005/8/layout/process2"/>
    <dgm:cxn modelId="{8AB2B916-C44E-434D-A949-4360D3E51A02}" srcId="{4CFBB660-85EB-487E-9214-229341E84C15}" destId="{AED8F0D5-B1CD-418A-891B-6CA7ABD471D9}" srcOrd="5" destOrd="0" parTransId="{B1BD0536-9961-46C5-BDDA-18471787F9FF}" sibTransId="{4F2D0DE7-4BC3-4C1D-B267-1E7C7FCE6513}"/>
    <dgm:cxn modelId="{59BDD517-5C51-4EB2-84CE-B4AFDE413C31}" type="presOf" srcId="{238ADAD7-0B04-4293-9190-A75B3D3B6C88}" destId="{A83903A3-ADA8-4252-8DEF-FAC06E2EE516}" srcOrd="0" destOrd="0" presId="urn:microsoft.com/office/officeart/2005/8/layout/process2"/>
    <dgm:cxn modelId="{5963F620-0878-4E61-AAB5-7294AC76A561}" type="presOf" srcId="{81F944F6-35C7-44A6-A8EB-9FD2BFD6DBD1}" destId="{4D8265AE-F2E9-49DB-9044-920320582540}" srcOrd="0" destOrd="0" presId="urn:microsoft.com/office/officeart/2005/8/layout/process2"/>
    <dgm:cxn modelId="{C1055524-B77D-4BA8-9182-76292C546370}" srcId="{4CFBB660-85EB-487E-9214-229341E84C15}" destId="{069BDFD0-9D9B-46E2-BB20-467E99F04321}" srcOrd="4" destOrd="0" parTransId="{0A084A69-42A8-4661-B198-A13CF55DFA1A}" sibTransId="{B763BFBD-306A-4164-8E0F-345919EAF7EC}"/>
    <dgm:cxn modelId="{A7674D28-16C7-45F8-96D5-6E0F521609F4}" type="presOf" srcId="{069BDFD0-9D9B-46E2-BB20-467E99F04321}" destId="{E27F8D20-4D8D-4BAD-8C69-420C5A020A8A}" srcOrd="0" destOrd="0" presId="urn:microsoft.com/office/officeart/2005/8/layout/process2"/>
    <dgm:cxn modelId="{BBBCD82B-3B45-436A-BAC2-032DBE1A886C}" type="presOf" srcId="{352F4261-2899-4F4C-854F-45D6F4F23FD3}" destId="{82F1AE77-B73E-4580-801E-6DDB0051C123}" srcOrd="1" destOrd="0" presId="urn:microsoft.com/office/officeart/2005/8/layout/process2"/>
    <dgm:cxn modelId="{56220E48-9B6D-4172-A317-57758C5797C7}" type="presOf" srcId="{678C0816-B8E3-43A2-949B-ADB084872077}" destId="{859360C0-C82D-45C0-B611-572692B92AAE}" srcOrd="1" destOrd="0" presId="urn:microsoft.com/office/officeart/2005/8/layout/process2"/>
    <dgm:cxn modelId="{2C2D0257-9981-437D-83F8-7EB3B076324B}" type="presOf" srcId="{B763BFBD-306A-4164-8E0F-345919EAF7EC}" destId="{6E10F59D-A594-468B-969D-13D1C4205D11}" srcOrd="0" destOrd="0" presId="urn:microsoft.com/office/officeart/2005/8/layout/process2"/>
    <dgm:cxn modelId="{4F67F783-A558-417F-970F-240DD0E01810}" type="presOf" srcId="{678C0816-B8E3-43A2-949B-ADB084872077}" destId="{719DE4D9-A14A-461E-9373-B27CC22B376C}" srcOrd="0" destOrd="0" presId="urn:microsoft.com/office/officeart/2005/8/layout/process2"/>
    <dgm:cxn modelId="{5B5B5F97-B6D4-441A-A440-1DD2553DCAFE}" type="presOf" srcId="{B763BFBD-306A-4164-8E0F-345919EAF7EC}" destId="{180D7CE2-3EF0-43B0-8A8E-F02917D5556F}" srcOrd="1" destOrd="0" presId="urn:microsoft.com/office/officeart/2005/8/layout/process2"/>
    <dgm:cxn modelId="{B2FC01A5-4C20-459B-ACCB-4C94F17F05EA}" srcId="{4CFBB660-85EB-487E-9214-229341E84C15}" destId="{DA6359F3-5732-4415-B10A-5C1C0698F694}" srcOrd="2" destOrd="0" parTransId="{340868E7-BFA7-4660-9531-74B2ED9344FB}" sibTransId="{81F944F6-35C7-44A6-A8EB-9FD2BFD6DBD1}"/>
    <dgm:cxn modelId="{E52E10A7-ECE9-4B0A-A63F-4B64446C3703}" srcId="{4CFBB660-85EB-487E-9214-229341E84C15}" destId="{CF0217E0-9F3B-4719-A4AB-6C4A0FDC0343}" srcOrd="3" destOrd="0" parTransId="{F7F34758-1272-4FB5-A155-2C6460B795DB}" sibTransId="{9C6DAED9-6709-4920-B772-9766388615D6}"/>
    <dgm:cxn modelId="{AA23A5B5-7673-4222-B096-3E4E1A2CD3BA}" srcId="{4CFBB660-85EB-487E-9214-229341E84C15}" destId="{238ADAD7-0B04-4293-9190-A75B3D3B6C88}" srcOrd="1" destOrd="0" parTransId="{FBC23571-B698-45EA-BD91-7927A14C3F1E}" sibTransId="{352F4261-2899-4F4C-854F-45D6F4F23FD3}"/>
    <dgm:cxn modelId="{890B77BF-55B7-408E-9306-61E4EA0EDCF5}" type="presOf" srcId="{CF0217E0-9F3B-4719-A4AB-6C4A0FDC0343}" destId="{114817FA-E374-4334-9C5A-A0F8D0D99D63}" srcOrd="0" destOrd="0" presId="urn:microsoft.com/office/officeart/2005/8/layout/process2"/>
    <dgm:cxn modelId="{E0A7F9C1-E853-4033-A1EB-01E54502B7A4}" type="presOf" srcId="{F79642C5-FCA7-4C31-82B9-C88016455FF9}" destId="{B5ABDBF4-4F38-4950-A18C-E7ED60D7F246}" srcOrd="0" destOrd="0" presId="urn:microsoft.com/office/officeart/2005/8/layout/process2"/>
    <dgm:cxn modelId="{CA7F74D5-50E2-4DDA-B056-C1431B753978}" type="presOf" srcId="{9C6DAED9-6709-4920-B772-9766388615D6}" destId="{4B6FC727-0A29-44F2-BC17-4B387D822363}" srcOrd="1" destOrd="0" presId="urn:microsoft.com/office/officeart/2005/8/layout/process2"/>
    <dgm:cxn modelId="{081E40E4-4416-4AA3-AEC9-8A92BB44B184}" srcId="{4CFBB660-85EB-487E-9214-229341E84C15}" destId="{F79642C5-FCA7-4C31-82B9-C88016455FF9}" srcOrd="0" destOrd="0" parTransId="{17538CE8-74E2-4D9B-B77C-677AB35D10A0}" sibTransId="{678C0816-B8E3-43A2-949B-ADB084872077}"/>
    <dgm:cxn modelId="{496901EE-CE2F-4F5F-9BA5-3E71903269F4}" type="presOf" srcId="{DA6359F3-5732-4415-B10A-5C1C0698F694}" destId="{97579AAD-1208-4329-9C10-1A9299BF463E}" srcOrd="0" destOrd="0" presId="urn:microsoft.com/office/officeart/2005/8/layout/process2"/>
    <dgm:cxn modelId="{400B5BEE-81F9-4392-AF43-1B679FDC5AB4}" type="presOf" srcId="{352F4261-2899-4F4C-854F-45D6F4F23FD3}" destId="{51C2F1F1-CF50-41B4-8A0C-8CBADC1E09A5}" srcOrd="0" destOrd="0" presId="urn:microsoft.com/office/officeart/2005/8/layout/process2"/>
    <dgm:cxn modelId="{08F83BEF-CB66-49BA-A6A3-777F8C3ADE4A}" type="presOf" srcId="{AED8F0D5-B1CD-418A-891B-6CA7ABD471D9}" destId="{7A866508-ABCA-4477-A977-91A2975C6836}" srcOrd="0" destOrd="0" presId="urn:microsoft.com/office/officeart/2005/8/layout/process2"/>
    <dgm:cxn modelId="{015E76F2-4D89-4012-A20A-C912B689281E}" type="presOf" srcId="{81F944F6-35C7-44A6-A8EB-9FD2BFD6DBD1}" destId="{B54F9D6F-8EF8-4B83-A1AE-5656C27F0BEA}" srcOrd="1" destOrd="0" presId="urn:microsoft.com/office/officeart/2005/8/layout/process2"/>
    <dgm:cxn modelId="{EAB2B7EA-37C5-4470-9CB3-1A9AE675EF8A}" type="presParOf" srcId="{997C1D7A-B582-4F48-A445-FE09EA877D09}" destId="{B5ABDBF4-4F38-4950-A18C-E7ED60D7F246}" srcOrd="0" destOrd="0" presId="urn:microsoft.com/office/officeart/2005/8/layout/process2"/>
    <dgm:cxn modelId="{FB0854EB-C17E-48CA-BDA3-9E7E611278B7}" type="presParOf" srcId="{997C1D7A-B582-4F48-A445-FE09EA877D09}" destId="{719DE4D9-A14A-461E-9373-B27CC22B376C}" srcOrd="1" destOrd="0" presId="urn:microsoft.com/office/officeart/2005/8/layout/process2"/>
    <dgm:cxn modelId="{DE06B56D-FEDC-498B-A349-405091D11AB8}" type="presParOf" srcId="{719DE4D9-A14A-461E-9373-B27CC22B376C}" destId="{859360C0-C82D-45C0-B611-572692B92AAE}" srcOrd="0" destOrd="0" presId="urn:microsoft.com/office/officeart/2005/8/layout/process2"/>
    <dgm:cxn modelId="{3E1B0530-3EAE-4CE8-B9A8-A413E8FF65AC}" type="presParOf" srcId="{997C1D7A-B582-4F48-A445-FE09EA877D09}" destId="{A83903A3-ADA8-4252-8DEF-FAC06E2EE516}" srcOrd="2" destOrd="0" presId="urn:microsoft.com/office/officeart/2005/8/layout/process2"/>
    <dgm:cxn modelId="{64261DD8-7690-4216-B535-45705AAD1FED}" type="presParOf" srcId="{997C1D7A-B582-4F48-A445-FE09EA877D09}" destId="{51C2F1F1-CF50-41B4-8A0C-8CBADC1E09A5}" srcOrd="3" destOrd="0" presId="urn:microsoft.com/office/officeart/2005/8/layout/process2"/>
    <dgm:cxn modelId="{F7C356C7-6B33-4AE1-AD69-9A69C89C026C}" type="presParOf" srcId="{51C2F1F1-CF50-41B4-8A0C-8CBADC1E09A5}" destId="{82F1AE77-B73E-4580-801E-6DDB0051C123}" srcOrd="0" destOrd="0" presId="urn:microsoft.com/office/officeart/2005/8/layout/process2"/>
    <dgm:cxn modelId="{AC6C2694-31CB-4D8B-A121-9EB0DDEB6735}" type="presParOf" srcId="{997C1D7A-B582-4F48-A445-FE09EA877D09}" destId="{97579AAD-1208-4329-9C10-1A9299BF463E}" srcOrd="4" destOrd="0" presId="urn:microsoft.com/office/officeart/2005/8/layout/process2"/>
    <dgm:cxn modelId="{C4CBCBC5-128D-4D1A-9C4C-0CA1BEB7435C}" type="presParOf" srcId="{997C1D7A-B582-4F48-A445-FE09EA877D09}" destId="{4D8265AE-F2E9-49DB-9044-920320582540}" srcOrd="5" destOrd="0" presId="urn:microsoft.com/office/officeart/2005/8/layout/process2"/>
    <dgm:cxn modelId="{588766B4-E851-4D17-ACB8-64EB0D2327CE}" type="presParOf" srcId="{4D8265AE-F2E9-49DB-9044-920320582540}" destId="{B54F9D6F-8EF8-4B83-A1AE-5656C27F0BEA}" srcOrd="0" destOrd="0" presId="urn:microsoft.com/office/officeart/2005/8/layout/process2"/>
    <dgm:cxn modelId="{4105D97D-C4C5-49CA-8249-51333DE266A2}" type="presParOf" srcId="{997C1D7A-B582-4F48-A445-FE09EA877D09}" destId="{114817FA-E374-4334-9C5A-A0F8D0D99D63}" srcOrd="6" destOrd="0" presId="urn:microsoft.com/office/officeart/2005/8/layout/process2"/>
    <dgm:cxn modelId="{D0101041-B48D-4DE1-8A63-2DB62F9D2C23}" type="presParOf" srcId="{997C1D7A-B582-4F48-A445-FE09EA877D09}" destId="{2190DF64-3692-4EC9-A105-2612E650AEEA}" srcOrd="7" destOrd="0" presId="urn:microsoft.com/office/officeart/2005/8/layout/process2"/>
    <dgm:cxn modelId="{7C8E3EB9-93E8-4392-B7D5-6AD65D4E4DDA}" type="presParOf" srcId="{2190DF64-3692-4EC9-A105-2612E650AEEA}" destId="{4B6FC727-0A29-44F2-BC17-4B387D822363}" srcOrd="0" destOrd="0" presId="urn:microsoft.com/office/officeart/2005/8/layout/process2"/>
    <dgm:cxn modelId="{3AA9F48A-B9C4-4113-81D0-C198A8F060F8}" type="presParOf" srcId="{997C1D7A-B582-4F48-A445-FE09EA877D09}" destId="{E27F8D20-4D8D-4BAD-8C69-420C5A020A8A}" srcOrd="8" destOrd="0" presId="urn:microsoft.com/office/officeart/2005/8/layout/process2"/>
    <dgm:cxn modelId="{4D24D792-5C9E-480E-85BF-FEAEFBA48E69}" type="presParOf" srcId="{997C1D7A-B582-4F48-A445-FE09EA877D09}" destId="{6E10F59D-A594-468B-969D-13D1C4205D11}" srcOrd="9" destOrd="0" presId="urn:microsoft.com/office/officeart/2005/8/layout/process2"/>
    <dgm:cxn modelId="{7B0B2B32-C3FA-47EB-ADAD-04A893AF2E8E}" type="presParOf" srcId="{6E10F59D-A594-468B-969D-13D1C4205D11}" destId="{180D7CE2-3EF0-43B0-8A8E-F02917D5556F}" srcOrd="0" destOrd="0" presId="urn:microsoft.com/office/officeart/2005/8/layout/process2"/>
    <dgm:cxn modelId="{64A11C90-77E3-4685-865D-CB5F7FB7A6BC}" type="presParOf" srcId="{997C1D7A-B582-4F48-A445-FE09EA877D09}" destId="{7A866508-ABCA-4477-A977-91A2975C6836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CFBB660-85EB-487E-9214-229341E84C15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F79642C5-FCA7-4C31-82B9-C88016455FF9}">
      <dgm:prSet phldrT="[Text]" phldr="0"/>
      <dgm:spPr/>
      <dgm:t>
        <a:bodyPr/>
        <a:lstStyle/>
        <a:p>
          <a:pPr rtl="0"/>
          <a:r>
            <a:rPr lang="en-US">
              <a:latin typeface="Aptos Display" panose="020F0302020204030204"/>
            </a:rPr>
            <a:t>Noisy Signal </a:t>
          </a:r>
          <a:endParaRPr lang="en-US"/>
        </a:p>
      </dgm:t>
    </dgm:pt>
    <dgm:pt modelId="{17538CE8-74E2-4D9B-B77C-677AB35D10A0}" type="parTrans" cxnId="{081E40E4-4416-4AA3-AEC9-8A92BB44B184}">
      <dgm:prSet/>
      <dgm:spPr/>
    </dgm:pt>
    <dgm:pt modelId="{678C0816-B8E3-43A2-949B-ADB084872077}" type="sibTrans" cxnId="{081E40E4-4416-4AA3-AEC9-8A92BB44B184}">
      <dgm:prSet/>
      <dgm:spPr/>
      <dgm:t>
        <a:bodyPr/>
        <a:lstStyle/>
        <a:p>
          <a:endParaRPr lang="en-US"/>
        </a:p>
      </dgm:t>
    </dgm:pt>
    <dgm:pt modelId="{238ADAD7-0B04-4293-9190-A75B3D3B6C88}">
      <dgm:prSet phldrT="[Text]" phldr="0"/>
      <dgm:spPr/>
      <dgm:t>
        <a:bodyPr/>
        <a:lstStyle/>
        <a:p>
          <a:pPr rtl="0"/>
          <a:r>
            <a:rPr lang="en-US">
              <a:latin typeface="Aptos Display"/>
            </a:rPr>
            <a:t>LMS Filter</a:t>
          </a:r>
        </a:p>
      </dgm:t>
    </dgm:pt>
    <dgm:pt modelId="{FBC23571-B698-45EA-BD91-7927A14C3F1E}" type="parTrans" cxnId="{AA23A5B5-7673-4222-B096-3E4E1A2CD3BA}">
      <dgm:prSet/>
      <dgm:spPr/>
    </dgm:pt>
    <dgm:pt modelId="{352F4261-2899-4F4C-854F-45D6F4F23FD3}" type="sibTrans" cxnId="{AA23A5B5-7673-4222-B096-3E4E1A2CD3BA}">
      <dgm:prSet/>
      <dgm:spPr/>
      <dgm:t>
        <a:bodyPr/>
        <a:lstStyle/>
        <a:p>
          <a:endParaRPr lang="en-US"/>
        </a:p>
      </dgm:t>
    </dgm:pt>
    <dgm:pt modelId="{069BDFD0-9D9B-46E2-BB20-467E99F04321}">
      <dgm:prSet phldr="0"/>
      <dgm:spPr/>
      <dgm:t>
        <a:bodyPr/>
        <a:lstStyle/>
        <a:p>
          <a:pPr rtl="0"/>
          <a:r>
            <a:rPr lang="en-US">
              <a:latin typeface="Aptos Display" panose="020F0302020204030204"/>
            </a:rPr>
            <a:t>Gain</a:t>
          </a:r>
        </a:p>
      </dgm:t>
    </dgm:pt>
    <dgm:pt modelId="{0A084A69-42A8-4661-B198-A13CF55DFA1A}" type="parTrans" cxnId="{C1055524-B77D-4BA8-9182-76292C546370}">
      <dgm:prSet/>
      <dgm:spPr/>
    </dgm:pt>
    <dgm:pt modelId="{B763BFBD-306A-4164-8E0F-345919EAF7EC}" type="sibTrans" cxnId="{C1055524-B77D-4BA8-9182-76292C546370}">
      <dgm:prSet/>
      <dgm:spPr/>
      <dgm:t>
        <a:bodyPr/>
        <a:lstStyle/>
        <a:p>
          <a:endParaRPr lang="en-US"/>
        </a:p>
      </dgm:t>
    </dgm:pt>
    <dgm:pt modelId="{AED8F0D5-B1CD-418A-891B-6CA7ABD471D9}">
      <dgm:prSet phldr="0"/>
      <dgm:spPr/>
      <dgm:t>
        <a:bodyPr/>
        <a:lstStyle/>
        <a:p>
          <a:r>
            <a:rPr lang="en-US">
              <a:latin typeface="Aptos Display" panose="020F0302020204030204"/>
            </a:rPr>
            <a:t>Output</a:t>
          </a:r>
        </a:p>
      </dgm:t>
    </dgm:pt>
    <dgm:pt modelId="{B1BD0536-9961-46C5-BDDA-18471787F9FF}" type="parTrans" cxnId="{8AB2B916-C44E-434D-A949-4360D3E51A02}">
      <dgm:prSet/>
      <dgm:spPr/>
    </dgm:pt>
    <dgm:pt modelId="{4F2D0DE7-4BC3-4C1D-B267-1E7C7FCE6513}" type="sibTrans" cxnId="{8AB2B916-C44E-434D-A949-4360D3E51A02}">
      <dgm:prSet/>
      <dgm:spPr/>
    </dgm:pt>
    <dgm:pt modelId="{997C1D7A-B582-4F48-A445-FE09EA877D09}" type="pres">
      <dgm:prSet presAssocID="{4CFBB660-85EB-487E-9214-229341E84C15}" presName="linearFlow" presStyleCnt="0">
        <dgm:presLayoutVars>
          <dgm:resizeHandles val="exact"/>
        </dgm:presLayoutVars>
      </dgm:prSet>
      <dgm:spPr/>
    </dgm:pt>
    <dgm:pt modelId="{B5ABDBF4-4F38-4950-A18C-E7ED60D7F246}" type="pres">
      <dgm:prSet presAssocID="{F79642C5-FCA7-4C31-82B9-C88016455FF9}" presName="node" presStyleLbl="node1" presStyleIdx="0" presStyleCnt="4">
        <dgm:presLayoutVars>
          <dgm:bulletEnabled val="1"/>
        </dgm:presLayoutVars>
      </dgm:prSet>
      <dgm:spPr/>
    </dgm:pt>
    <dgm:pt modelId="{719DE4D9-A14A-461E-9373-B27CC22B376C}" type="pres">
      <dgm:prSet presAssocID="{678C0816-B8E3-43A2-949B-ADB084872077}" presName="sibTrans" presStyleLbl="sibTrans2D1" presStyleIdx="0" presStyleCnt="3"/>
      <dgm:spPr/>
    </dgm:pt>
    <dgm:pt modelId="{859360C0-C82D-45C0-B611-572692B92AAE}" type="pres">
      <dgm:prSet presAssocID="{678C0816-B8E3-43A2-949B-ADB084872077}" presName="connectorText" presStyleLbl="sibTrans2D1" presStyleIdx="0" presStyleCnt="3"/>
      <dgm:spPr/>
    </dgm:pt>
    <dgm:pt modelId="{A83903A3-ADA8-4252-8DEF-FAC06E2EE516}" type="pres">
      <dgm:prSet presAssocID="{238ADAD7-0B04-4293-9190-A75B3D3B6C88}" presName="node" presStyleLbl="node1" presStyleIdx="1" presStyleCnt="4">
        <dgm:presLayoutVars>
          <dgm:bulletEnabled val="1"/>
        </dgm:presLayoutVars>
      </dgm:prSet>
      <dgm:spPr/>
    </dgm:pt>
    <dgm:pt modelId="{51C2F1F1-CF50-41B4-8A0C-8CBADC1E09A5}" type="pres">
      <dgm:prSet presAssocID="{352F4261-2899-4F4C-854F-45D6F4F23FD3}" presName="sibTrans" presStyleLbl="sibTrans2D1" presStyleIdx="1" presStyleCnt="3"/>
      <dgm:spPr/>
    </dgm:pt>
    <dgm:pt modelId="{82F1AE77-B73E-4580-801E-6DDB0051C123}" type="pres">
      <dgm:prSet presAssocID="{352F4261-2899-4F4C-854F-45D6F4F23FD3}" presName="connectorText" presStyleLbl="sibTrans2D1" presStyleIdx="1" presStyleCnt="3"/>
      <dgm:spPr/>
    </dgm:pt>
    <dgm:pt modelId="{E27F8D20-4D8D-4BAD-8C69-420C5A020A8A}" type="pres">
      <dgm:prSet presAssocID="{069BDFD0-9D9B-46E2-BB20-467E99F04321}" presName="node" presStyleLbl="node1" presStyleIdx="2" presStyleCnt="4">
        <dgm:presLayoutVars>
          <dgm:bulletEnabled val="1"/>
        </dgm:presLayoutVars>
      </dgm:prSet>
      <dgm:spPr/>
    </dgm:pt>
    <dgm:pt modelId="{6E10F59D-A594-468B-969D-13D1C4205D11}" type="pres">
      <dgm:prSet presAssocID="{B763BFBD-306A-4164-8E0F-345919EAF7EC}" presName="sibTrans" presStyleLbl="sibTrans2D1" presStyleIdx="2" presStyleCnt="3"/>
      <dgm:spPr/>
    </dgm:pt>
    <dgm:pt modelId="{180D7CE2-3EF0-43B0-8A8E-F02917D5556F}" type="pres">
      <dgm:prSet presAssocID="{B763BFBD-306A-4164-8E0F-345919EAF7EC}" presName="connectorText" presStyleLbl="sibTrans2D1" presStyleIdx="2" presStyleCnt="3"/>
      <dgm:spPr/>
    </dgm:pt>
    <dgm:pt modelId="{7A866508-ABCA-4477-A977-91A2975C6836}" type="pres">
      <dgm:prSet presAssocID="{AED8F0D5-B1CD-418A-891B-6CA7ABD471D9}" presName="node" presStyleLbl="node1" presStyleIdx="3" presStyleCnt="4">
        <dgm:presLayoutVars>
          <dgm:bulletEnabled val="1"/>
        </dgm:presLayoutVars>
      </dgm:prSet>
      <dgm:spPr/>
    </dgm:pt>
  </dgm:ptLst>
  <dgm:cxnLst>
    <dgm:cxn modelId="{AA322206-EFCB-476C-9532-5440C2760025}" type="presOf" srcId="{4CFBB660-85EB-487E-9214-229341E84C15}" destId="{997C1D7A-B582-4F48-A445-FE09EA877D09}" srcOrd="0" destOrd="0" presId="urn:microsoft.com/office/officeart/2005/8/layout/process2"/>
    <dgm:cxn modelId="{8AB2B916-C44E-434D-A949-4360D3E51A02}" srcId="{4CFBB660-85EB-487E-9214-229341E84C15}" destId="{AED8F0D5-B1CD-418A-891B-6CA7ABD471D9}" srcOrd="3" destOrd="0" parTransId="{B1BD0536-9961-46C5-BDDA-18471787F9FF}" sibTransId="{4F2D0DE7-4BC3-4C1D-B267-1E7C7FCE6513}"/>
    <dgm:cxn modelId="{59BDD517-5C51-4EB2-84CE-B4AFDE413C31}" type="presOf" srcId="{238ADAD7-0B04-4293-9190-A75B3D3B6C88}" destId="{A83903A3-ADA8-4252-8DEF-FAC06E2EE516}" srcOrd="0" destOrd="0" presId="urn:microsoft.com/office/officeart/2005/8/layout/process2"/>
    <dgm:cxn modelId="{C1055524-B77D-4BA8-9182-76292C546370}" srcId="{4CFBB660-85EB-487E-9214-229341E84C15}" destId="{069BDFD0-9D9B-46E2-BB20-467E99F04321}" srcOrd="2" destOrd="0" parTransId="{0A084A69-42A8-4661-B198-A13CF55DFA1A}" sibTransId="{B763BFBD-306A-4164-8E0F-345919EAF7EC}"/>
    <dgm:cxn modelId="{A7674D28-16C7-45F8-96D5-6E0F521609F4}" type="presOf" srcId="{069BDFD0-9D9B-46E2-BB20-467E99F04321}" destId="{E27F8D20-4D8D-4BAD-8C69-420C5A020A8A}" srcOrd="0" destOrd="0" presId="urn:microsoft.com/office/officeart/2005/8/layout/process2"/>
    <dgm:cxn modelId="{BBBCD82B-3B45-436A-BAC2-032DBE1A886C}" type="presOf" srcId="{352F4261-2899-4F4C-854F-45D6F4F23FD3}" destId="{82F1AE77-B73E-4580-801E-6DDB0051C123}" srcOrd="1" destOrd="0" presId="urn:microsoft.com/office/officeart/2005/8/layout/process2"/>
    <dgm:cxn modelId="{56220E48-9B6D-4172-A317-57758C5797C7}" type="presOf" srcId="{678C0816-B8E3-43A2-949B-ADB084872077}" destId="{859360C0-C82D-45C0-B611-572692B92AAE}" srcOrd="1" destOrd="0" presId="urn:microsoft.com/office/officeart/2005/8/layout/process2"/>
    <dgm:cxn modelId="{2C2D0257-9981-437D-83F8-7EB3B076324B}" type="presOf" srcId="{B763BFBD-306A-4164-8E0F-345919EAF7EC}" destId="{6E10F59D-A594-468B-969D-13D1C4205D11}" srcOrd="0" destOrd="0" presId="urn:microsoft.com/office/officeart/2005/8/layout/process2"/>
    <dgm:cxn modelId="{4F67F783-A558-417F-970F-240DD0E01810}" type="presOf" srcId="{678C0816-B8E3-43A2-949B-ADB084872077}" destId="{719DE4D9-A14A-461E-9373-B27CC22B376C}" srcOrd="0" destOrd="0" presId="urn:microsoft.com/office/officeart/2005/8/layout/process2"/>
    <dgm:cxn modelId="{5B5B5F97-B6D4-441A-A440-1DD2553DCAFE}" type="presOf" srcId="{B763BFBD-306A-4164-8E0F-345919EAF7EC}" destId="{180D7CE2-3EF0-43B0-8A8E-F02917D5556F}" srcOrd="1" destOrd="0" presId="urn:microsoft.com/office/officeart/2005/8/layout/process2"/>
    <dgm:cxn modelId="{AA23A5B5-7673-4222-B096-3E4E1A2CD3BA}" srcId="{4CFBB660-85EB-487E-9214-229341E84C15}" destId="{238ADAD7-0B04-4293-9190-A75B3D3B6C88}" srcOrd="1" destOrd="0" parTransId="{FBC23571-B698-45EA-BD91-7927A14C3F1E}" sibTransId="{352F4261-2899-4F4C-854F-45D6F4F23FD3}"/>
    <dgm:cxn modelId="{E0A7F9C1-E853-4033-A1EB-01E54502B7A4}" type="presOf" srcId="{F79642C5-FCA7-4C31-82B9-C88016455FF9}" destId="{B5ABDBF4-4F38-4950-A18C-E7ED60D7F246}" srcOrd="0" destOrd="0" presId="urn:microsoft.com/office/officeart/2005/8/layout/process2"/>
    <dgm:cxn modelId="{081E40E4-4416-4AA3-AEC9-8A92BB44B184}" srcId="{4CFBB660-85EB-487E-9214-229341E84C15}" destId="{F79642C5-FCA7-4C31-82B9-C88016455FF9}" srcOrd="0" destOrd="0" parTransId="{17538CE8-74E2-4D9B-B77C-677AB35D10A0}" sibTransId="{678C0816-B8E3-43A2-949B-ADB084872077}"/>
    <dgm:cxn modelId="{400B5BEE-81F9-4392-AF43-1B679FDC5AB4}" type="presOf" srcId="{352F4261-2899-4F4C-854F-45D6F4F23FD3}" destId="{51C2F1F1-CF50-41B4-8A0C-8CBADC1E09A5}" srcOrd="0" destOrd="0" presId="urn:microsoft.com/office/officeart/2005/8/layout/process2"/>
    <dgm:cxn modelId="{08F83BEF-CB66-49BA-A6A3-777F8C3ADE4A}" type="presOf" srcId="{AED8F0D5-B1CD-418A-891B-6CA7ABD471D9}" destId="{7A866508-ABCA-4477-A977-91A2975C6836}" srcOrd="0" destOrd="0" presId="urn:microsoft.com/office/officeart/2005/8/layout/process2"/>
    <dgm:cxn modelId="{EAB2B7EA-37C5-4470-9CB3-1A9AE675EF8A}" type="presParOf" srcId="{997C1D7A-B582-4F48-A445-FE09EA877D09}" destId="{B5ABDBF4-4F38-4950-A18C-E7ED60D7F246}" srcOrd="0" destOrd="0" presId="urn:microsoft.com/office/officeart/2005/8/layout/process2"/>
    <dgm:cxn modelId="{FB0854EB-C17E-48CA-BDA3-9E7E611278B7}" type="presParOf" srcId="{997C1D7A-B582-4F48-A445-FE09EA877D09}" destId="{719DE4D9-A14A-461E-9373-B27CC22B376C}" srcOrd="1" destOrd="0" presId="urn:microsoft.com/office/officeart/2005/8/layout/process2"/>
    <dgm:cxn modelId="{DE06B56D-FEDC-498B-A349-405091D11AB8}" type="presParOf" srcId="{719DE4D9-A14A-461E-9373-B27CC22B376C}" destId="{859360C0-C82D-45C0-B611-572692B92AAE}" srcOrd="0" destOrd="0" presId="urn:microsoft.com/office/officeart/2005/8/layout/process2"/>
    <dgm:cxn modelId="{3E1B0530-3EAE-4CE8-B9A8-A413E8FF65AC}" type="presParOf" srcId="{997C1D7A-B582-4F48-A445-FE09EA877D09}" destId="{A83903A3-ADA8-4252-8DEF-FAC06E2EE516}" srcOrd="2" destOrd="0" presId="urn:microsoft.com/office/officeart/2005/8/layout/process2"/>
    <dgm:cxn modelId="{64261DD8-7690-4216-B535-45705AAD1FED}" type="presParOf" srcId="{997C1D7A-B582-4F48-A445-FE09EA877D09}" destId="{51C2F1F1-CF50-41B4-8A0C-8CBADC1E09A5}" srcOrd="3" destOrd="0" presId="urn:microsoft.com/office/officeart/2005/8/layout/process2"/>
    <dgm:cxn modelId="{F7C356C7-6B33-4AE1-AD69-9A69C89C026C}" type="presParOf" srcId="{51C2F1F1-CF50-41B4-8A0C-8CBADC1E09A5}" destId="{82F1AE77-B73E-4580-801E-6DDB0051C123}" srcOrd="0" destOrd="0" presId="urn:microsoft.com/office/officeart/2005/8/layout/process2"/>
    <dgm:cxn modelId="{3AA9F48A-B9C4-4113-81D0-C198A8F060F8}" type="presParOf" srcId="{997C1D7A-B582-4F48-A445-FE09EA877D09}" destId="{E27F8D20-4D8D-4BAD-8C69-420C5A020A8A}" srcOrd="4" destOrd="0" presId="urn:microsoft.com/office/officeart/2005/8/layout/process2"/>
    <dgm:cxn modelId="{4D24D792-5C9E-480E-85BF-FEAEFBA48E69}" type="presParOf" srcId="{997C1D7A-B582-4F48-A445-FE09EA877D09}" destId="{6E10F59D-A594-468B-969D-13D1C4205D11}" srcOrd="5" destOrd="0" presId="urn:microsoft.com/office/officeart/2005/8/layout/process2"/>
    <dgm:cxn modelId="{7B0B2B32-C3FA-47EB-ADAD-04A893AF2E8E}" type="presParOf" srcId="{6E10F59D-A594-468B-969D-13D1C4205D11}" destId="{180D7CE2-3EF0-43B0-8A8E-F02917D5556F}" srcOrd="0" destOrd="0" presId="urn:microsoft.com/office/officeart/2005/8/layout/process2"/>
    <dgm:cxn modelId="{64A11C90-77E3-4685-865D-CB5F7FB7A6BC}" type="presParOf" srcId="{997C1D7A-B582-4F48-A445-FE09EA877D09}" destId="{7A866508-ABCA-4477-A977-91A2975C6836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CFBB660-85EB-487E-9214-229341E84C15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F79642C5-FCA7-4C31-82B9-C88016455FF9}">
      <dgm:prSet phldrT="[Text]" phldr="0"/>
      <dgm:spPr/>
      <dgm:t>
        <a:bodyPr/>
        <a:lstStyle/>
        <a:p>
          <a:pPr rtl="0"/>
          <a:r>
            <a:rPr lang="en-US">
              <a:latin typeface="Aptos Display" panose="020F0302020204030204"/>
            </a:rPr>
            <a:t>Input Signal </a:t>
          </a:r>
          <a:endParaRPr lang="en-US"/>
        </a:p>
      </dgm:t>
    </dgm:pt>
    <dgm:pt modelId="{17538CE8-74E2-4D9B-B77C-677AB35D10A0}" type="parTrans" cxnId="{081E40E4-4416-4AA3-AEC9-8A92BB44B184}">
      <dgm:prSet/>
      <dgm:spPr/>
    </dgm:pt>
    <dgm:pt modelId="{678C0816-B8E3-43A2-949B-ADB084872077}" type="sibTrans" cxnId="{081E40E4-4416-4AA3-AEC9-8A92BB44B184}">
      <dgm:prSet/>
      <dgm:spPr/>
      <dgm:t>
        <a:bodyPr/>
        <a:lstStyle/>
        <a:p>
          <a:endParaRPr lang="en-US"/>
        </a:p>
      </dgm:t>
    </dgm:pt>
    <dgm:pt modelId="{238ADAD7-0B04-4293-9190-A75B3D3B6C88}">
      <dgm:prSet phldrT="[Text]" phldr="0"/>
      <dgm:spPr/>
      <dgm:t>
        <a:bodyPr/>
        <a:lstStyle/>
        <a:p>
          <a:pPr rtl="0"/>
          <a:r>
            <a:rPr lang="en-US">
              <a:latin typeface="Aptos Display" panose="020F0302020204030204"/>
            </a:rPr>
            <a:t>FFT</a:t>
          </a:r>
          <a:endParaRPr lang="en-US"/>
        </a:p>
      </dgm:t>
    </dgm:pt>
    <dgm:pt modelId="{FBC23571-B698-45EA-BD91-7927A14C3F1E}" type="parTrans" cxnId="{AA23A5B5-7673-4222-B096-3E4E1A2CD3BA}">
      <dgm:prSet/>
      <dgm:spPr/>
    </dgm:pt>
    <dgm:pt modelId="{352F4261-2899-4F4C-854F-45D6F4F23FD3}" type="sibTrans" cxnId="{AA23A5B5-7673-4222-B096-3E4E1A2CD3BA}">
      <dgm:prSet/>
      <dgm:spPr/>
      <dgm:t>
        <a:bodyPr/>
        <a:lstStyle/>
        <a:p>
          <a:endParaRPr lang="en-US"/>
        </a:p>
      </dgm:t>
    </dgm:pt>
    <dgm:pt modelId="{DA6359F3-5732-4415-B10A-5C1C0698F694}">
      <dgm:prSet phldrT="[Text]" phldr="0"/>
      <dgm:spPr/>
      <dgm:t>
        <a:bodyPr/>
        <a:lstStyle/>
        <a:p>
          <a:pPr rtl="0"/>
          <a:r>
            <a:rPr lang="en-US">
              <a:latin typeface="Aptos Display"/>
            </a:rPr>
            <a:t>Square (Real , Img)</a:t>
          </a:r>
        </a:p>
      </dgm:t>
    </dgm:pt>
    <dgm:pt modelId="{340868E7-BFA7-4660-9531-74B2ED9344FB}" type="parTrans" cxnId="{B2FC01A5-4C20-459B-ACCB-4C94F17F05EA}">
      <dgm:prSet/>
      <dgm:spPr/>
    </dgm:pt>
    <dgm:pt modelId="{81F944F6-35C7-44A6-A8EB-9FD2BFD6DBD1}" type="sibTrans" cxnId="{B2FC01A5-4C20-459B-ACCB-4C94F17F05EA}">
      <dgm:prSet/>
      <dgm:spPr/>
      <dgm:t>
        <a:bodyPr/>
        <a:lstStyle/>
        <a:p>
          <a:endParaRPr lang="en-US"/>
        </a:p>
      </dgm:t>
    </dgm:pt>
    <dgm:pt modelId="{CF0217E0-9F3B-4719-A4AB-6C4A0FDC0343}">
      <dgm:prSet phldr="0"/>
      <dgm:spPr/>
      <dgm:t>
        <a:bodyPr/>
        <a:lstStyle/>
        <a:p>
          <a:pPr rtl="0"/>
          <a:r>
            <a:rPr lang="en-US">
              <a:latin typeface="Aptos Display" panose="020F0302020204030204"/>
            </a:rPr>
            <a:t>Sum</a:t>
          </a:r>
        </a:p>
      </dgm:t>
    </dgm:pt>
    <dgm:pt modelId="{F7F34758-1272-4FB5-A155-2C6460B795DB}" type="parTrans" cxnId="{E52E10A7-ECE9-4B0A-A63F-4B64446C3703}">
      <dgm:prSet/>
      <dgm:spPr/>
    </dgm:pt>
    <dgm:pt modelId="{9C6DAED9-6709-4920-B772-9766388615D6}" type="sibTrans" cxnId="{E52E10A7-ECE9-4B0A-A63F-4B64446C3703}">
      <dgm:prSet/>
      <dgm:spPr/>
      <dgm:t>
        <a:bodyPr/>
        <a:lstStyle/>
        <a:p>
          <a:endParaRPr lang="en-US"/>
        </a:p>
      </dgm:t>
    </dgm:pt>
    <dgm:pt modelId="{069BDFD0-9D9B-46E2-BB20-467E99F04321}">
      <dgm:prSet phldr="0"/>
      <dgm:spPr/>
      <dgm:t>
        <a:bodyPr/>
        <a:lstStyle/>
        <a:p>
          <a:pPr rtl="0"/>
          <a:r>
            <a:rPr lang="en-US">
              <a:latin typeface="Aptos Display" panose="020F0302020204030204"/>
            </a:rPr>
            <a:t>DivideByN</a:t>
          </a:r>
        </a:p>
      </dgm:t>
    </dgm:pt>
    <dgm:pt modelId="{0A084A69-42A8-4661-B198-A13CF55DFA1A}" type="parTrans" cxnId="{C1055524-B77D-4BA8-9182-76292C546370}">
      <dgm:prSet/>
      <dgm:spPr/>
    </dgm:pt>
    <dgm:pt modelId="{B763BFBD-306A-4164-8E0F-345919EAF7EC}" type="sibTrans" cxnId="{C1055524-B77D-4BA8-9182-76292C546370}">
      <dgm:prSet/>
      <dgm:spPr/>
      <dgm:t>
        <a:bodyPr/>
        <a:lstStyle/>
        <a:p>
          <a:endParaRPr lang="en-US"/>
        </a:p>
      </dgm:t>
    </dgm:pt>
    <dgm:pt modelId="{AED8F0D5-B1CD-418A-891B-6CA7ABD471D9}">
      <dgm:prSet phldr="0"/>
      <dgm:spPr/>
      <dgm:t>
        <a:bodyPr/>
        <a:lstStyle/>
        <a:p>
          <a:r>
            <a:rPr lang="en-US">
              <a:latin typeface="Aptos Display" panose="020F0302020204030204"/>
            </a:rPr>
            <a:t>Output</a:t>
          </a:r>
        </a:p>
      </dgm:t>
    </dgm:pt>
    <dgm:pt modelId="{B1BD0536-9961-46C5-BDDA-18471787F9FF}" type="parTrans" cxnId="{8AB2B916-C44E-434D-A949-4360D3E51A02}">
      <dgm:prSet/>
      <dgm:spPr/>
    </dgm:pt>
    <dgm:pt modelId="{4F2D0DE7-4BC3-4C1D-B267-1E7C7FCE6513}" type="sibTrans" cxnId="{8AB2B916-C44E-434D-A949-4360D3E51A02}">
      <dgm:prSet/>
      <dgm:spPr/>
    </dgm:pt>
    <dgm:pt modelId="{997C1D7A-B582-4F48-A445-FE09EA877D09}" type="pres">
      <dgm:prSet presAssocID="{4CFBB660-85EB-487E-9214-229341E84C15}" presName="linearFlow" presStyleCnt="0">
        <dgm:presLayoutVars>
          <dgm:resizeHandles val="exact"/>
        </dgm:presLayoutVars>
      </dgm:prSet>
      <dgm:spPr/>
    </dgm:pt>
    <dgm:pt modelId="{B5ABDBF4-4F38-4950-A18C-E7ED60D7F246}" type="pres">
      <dgm:prSet presAssocID="{F79642C5-FCA7-4C31-82B9-C88016455FF9}" presName="node" presStyleLbl="node1" presStyleIdx="0" presStyleCnt="6">
        <dgm:presLayoutVars>
          <dgm:bulletEnabled val="1"/>
        </dgm:presLayoutVars>
      </dgm:prSet>
      <dgm:spPr/>
    </dgm:pt>
    <dgm:pt modelId="{719DE4D9-A14A-461E-9373-B27CC22B376C}" type="pres">
      <dgm:prSet presAssocID="{678C0816-B8E3-43A2-949B-ADB084872077}" presName="sibTrans" presStyleLbl="sibTrans2D1" presStyleIdx="0" presStyleCnt="5"/>
      <dgm:spPr/>
    </dgm:pt>
    <dgm:pt modelId="{859360C0-C82D-45C0-B611-572692B92AAE}" type="pres">
      <dgm:prSet presAssocID="{678C0816-B8E3-43A2-949B-ADB084872077}" presName="connectorText" presStyleLbl="sibTrans2D1" presStyleIdx="0" presStyleCnt="5"/>
      <dgm:spPr/>
    </dgm:pt>
    <dgm:pt modelId="{A83903A3-ADA8-4252-8DEF-FAC06E2EE516}" type="pres">
      <dgm:prSet presAssocID="{238ADAD7-0B04-4293-9190-A75B3D3B6C88}" presName="node" presStyleLbl="node1" presStyleIdx="1" presStyleCnt="6">
        <dgm:presLayoutVars>
          <dgm:bulletEnabled val="1"/>
        </dgm:presLayoutVars>
      </dgm:prSet>
      <dgm:spPr/>
    </dgm:pt>
    <dgm:pt modelId="{51C2F1F1-CF50-41B4-8A0C-8CBADC1E09A5}" type="pres">
      <dgm:prSet presAssocID="{352F4261-2899-4F4C-854F-45D6F4F23FD3}" presName="sibTrans" presStyleLbl="sibTrans2D1" presStyleIdx="1" presStyleCnt="5"/>
      <dgm:spPr/>
    </dgm:pt>
    <dgm:pt modelId="{82F1AE77-B73E-4580-801E-6DDB0051C123}" type="pres">
      <dgm:prSet presAssocID="{352F4261-2899-4F4C-854F-45D6F4F23FD3}" presName="connectorText" presStyleLbl="sibTrans2D1" presStyleIdx="1" presStyleCnt="5"/>
      <dgm:spPr/>
    </dgm:pt>
    <dgm:pt modelId="{97579AAD-1208-4329-9C10-1A9299BF463E}" type="pres">
      <dgm:prSet presAssocID="{DA6359F3-5732-4415-B10A-5C1C0698F694}" presName="node" presStyleLbl="node1" presStyleIdx="2" presStyleCnt="6">
        <dgm:presLayoutVars>
          <dgm:bulletEnabled val="1"/>
        </dgm:presLayoutVars>
      </dgm:prSet>
      <dgm:spPr/>
    </dgm:pt>
    <dgm:pt modelId="{4D8265AE-F2E9-49DB-9044-920320582540}" type="pres">
      <dgm:prSet presAssocID="{81F944F6-35C7-44A6-A8EB-9FD2BFD6DBD1}" presName="sibTrans" presStyleLbl="sibTrans2D1" presStyleIdx="2" presStyleCnt="5"/>
      <dgm:spPr/>
    </dgm:pt>
    <dgm:pt modelId="{B54F9D6F-8EF8-4B83-A1AE-5656C27F0BEA}" type="pres">
      <dgm:prSet presAssocID="{81F944F6-35C7-44A6-A8EB-9FD2BFD6DBD1}" presName="connectorText" presStyleLbl="sibTrans2D1" presStyleIdx="2" presStyleCnt="5"/>
      <dgm:spPr/>
    </dgm:pt>
    <dgm:pt modelId="{114817FA-E374-4334-9C5A-A0F8D0D99D63}" type="pres">
      <dgm:prSet presAssocID="{CF0217E0-9F3B-4719-A4AB-6C4A0FDC0343}" presName="node" presStyleLbl="node1" presStyleIdx="3" presStyleCnt="6">
        <dgm:presLayoutVars>
          <dgm:bulletEnabled val="1"/>
        </dgm:presLayoutVars>
      </dgm:prSet>
      <dgm:spPr/>
    </dgm:pt>
    <dgm:pt modelId="{2190DF64-3692-4EC9-A105-2612E650AEEA}" type="pres">
      <dgm:prSet presAssocID="{9C6DAED9-6709-4920-B772-9766388615D6}" presName="sibTrans" presStyleLbl="sibTrans2D1" presStyleIdx="3" presStyleCnt="5"/>
      <dgm:spPr/>
    </dgm:pt>
    <dgm:pt modelId="{4B6FC727-0A29-44F2-BC17-4B387D822363}" type="pres">
      <dgm:prSet presAssocID="{9C6DAED9-6709-4920-B772-9766388615D6}" presName="connectorText" presStyleLbl="sibTrans2D1" presStyleIdx="3" presStyleCnt="5"/>
      <dgm:spPr/>
    </dgm:pt>
    <dgm:pt modelId="{E27F8D20-4D8D-4BAD-8C69-420C5A020A8A}" type="pres">
      <dgm:prSet presAssocID="{069BDFD0-9D9B-46E2-BB20-467E99F04321}" presName="node" presStyleLbl="node1" presStyleIdx="4" presStyleCnt="6">
        <dgm:presLayoutVars>
          <dgm:bulletEnabled val="1"/>
        </dgm:presLayoutVars>
      </dgm:prSet>
      <dgm:spPr/>
    </dgm:pt>
    <dgm:pt modelId="{6E10F59D-A594-468B-969D-13D1C4205D11}" type="pres">
      <dgm:prSet presAssocID="{B763BFBD-306A-4164-8E0F-345919EAF7EC}" presName="sibTrans" presStyleLbl="sibTrans2D1" presStyleIdx="4" presStyleCnt="5"/>
      <dgm:spPr/>
    </dgm:pt>
    <dgm:pt modelId="{180D7CE2-3EF0-43B0-8A8E-F02917D5556F}" type="pres">
      <dgm:prSet presAssocID="{B763BFBD-306A-4164-8E0F-345919EAF7EC}" presName="connectorText" presStyleLbl="sibTrans2D1" presStyleIdx="4" presStyleCnt="5"/>
      <dgm:spPr/>
    </dgm:pt>
    <dgm:pt modelId="{7A866508-ABCA-4477-A977-91A2975C6836}" type="pres">
      <dgm:prSet presAssocID="{AED8F0D5-B1CD-418A-891B-6CA7ABD471D9}" presName="node" presStyleLbl="node1" presStyleIdx="5" presStyleCnt="6">
        <dgm:presLayoutVars>
          <dgm:bulletEnabled val="1"/>
        </dgm:presLayoutVars>
      </dgm:prSet>
      <dgm:spPr/>
    </dgm:pt>
  </dgm:ptLst>
  <dgm:cxnLst>
    <dgm:cxn modelId="{AA322206-EFCB-476C-9532-5440C2760025}" type="presOf" srcId="{4CFBB660-85EB-487E-9214-229341E84C15}" destId="{997C1D7A-B582-4F48-A445-FE09EA877D09}" srcOrd="0" destOrd="0" presId="urn:microsoft.com/office/officeart/2005/8/layout/process2"/>
    <dgm:cxn modelId="{F647570E-55D1-43BC-AB32-14542600E19A}" type="presOf" srcId="{9C6DAED9-6709-4920-B772-9766388615D6}" destId="{2190DF64-3692-4EC9-A105-2612E650AEEA}" srcOrd="0" destOrd="0" presId="urn:microsoft.com/office/officeart/2005/8/layout/process2"/>
    <dgm:cxn modelId="{8AB2B916-C44E-434D-A949-4360D3E51A02}" srcId="{4CFBB660-85EB-487E-9214-229341E84C15}" destId="{AED8F0D5-B1CD-418A-891B-6CA7ABD471D9}" srcOrd="5" destOrd="0" parTransId="{B1BD0536-9961-46C5-BDDA-18471787F9FF}" sibTransId="{4F2D0DE7-4BC3-4C1D-B267-1E7C7FCE6513}"/>
    <dgm:cxn modelId="{59BDD517-5C51-4EB2-84CE-B4AFDE413C31}" type="presOf" srcId="{238ADAD7-0B04-4293-9190-A75B3D3B6C88}" destId="{A83903A3-ADA8-4252-8DEF-FAC06E2EE516}" srcOrd="0" destOrd="0" presId="urn:microsoft.com/office/officeart/2005/8/layout/process2"/>
    <dgm:cxn modelId="{5963F620-0878-4E61-AAB5-7294AC76A561}" type="presOf" srcId="{81F944F6-35C7-44A6-A8EB-9FD2BFD6DBD1}" destId="{4D8265AE-F2E9-49DB-9044-920320582540}" srcOrd="0" destOrd="0" presId="urn:microsoft.com/office/officeart/2005/8/layout/process2"/>
    <dgm:cxn modelId="{C1055524-B77D-4BA8-9182-76292C546370}" srcId="{4CFBB660-85EB-487E-9214-229341E84C15}" destId="{069BDFD0-9D9B-46E2-BB20-467E99F04321}" srcOrd="4" destOrd="0" parTransId="{0A084A69-42A8-4661-B198-A13CF55DFA1A}" sibTransId="{B763BFBD-306A-4164-8E0F-345919EAF7EC}"/>
    <dgm:cxn modelId="{A7674D28-16C7-45F8-96D5-6E0F521609F4}" type="presOf" srcId="{069BDFD0-9D9B-46E2-BB20-467E99F04321}" destId="{E27F8D20-4D8D-4BAD-8C69-420C5A020A8A}" srcOrd="0" destOrd="0" presId="urn:microsoft.com/office/officeart/2005/8/layout/process2"/>
    <dgm:cxn modelId="{BBBCD82B-3B45-436A-BAC2-032DBE1A886C}" type="presOf" srcId="{352F4261-2899-4F4C-854F-45D6F4F23FD3}" destId="{82F1AE77-B73E-4580-801E-6DDB0051C123}" srcOrd="1" destOrd="0" presId="urn:microsoft.com/office/officeart/2005/8/layout/process2"/>
    <dgm:cxn modelId="{56220E48-9B6D-4172-A317-57758C5797C7}" type="presOf" srcId="{678C0816-B8E3-43A2-949B-ADB084872077}" destId="{859360C0-C82D-45C0-B611-572692B92AAE}" srcOrd="1" destOrd="0" presId="urn:microsoft.com/office/officeart/2005/8/layout/process2"/>
    <dgm:cxn modelId="{2C2D0257-9981-437D-83F8-7EB3B076324B}" type="presOf" srcId="{B763BFBD-306A-4164-8E0F-345919EAF7EC}" destId="{6E10F59D-A594-468B-969D-13D1C4205D11}" srcOrd="0" destOrd="0" presId="urn:microsoft.com/office/officeart/2005/8/layout/process2"/>
    <dgm:cxn modelId="{4F67F783-A558-417F-970F-240DD0E01810}" type="presOf" srcId="{678C0816-B8E3-43A2-949B-ADB084872077}" destId="{719DE4D9-A14A-461E-9373-B27CC22B376C}" srcOrd="0" destOrd="0" presId="urn:microsoft.com/office/officeart/2005/8/layout/process2"/>
    <dgm:cxn modelId="{5B5B5F97-B6D4-441A-A440-1DD2553DCAFE}" type="presOf" srcId="{B763BFBD-306A-4164-8E0F-345919EAF7EC}" destId="{180D7CE2-3EF0-43B0-8A8E-F02917D5556F}" srcOrd="1" destOrd="0" presId="urn:microsoft.com/office/officeart/2005/8/layout/process2"/>
    <dgm:cxn modelId="{B2FC01A5-4C20-459B-ACCB-4C94F17F05EA}" srcId="{4CFBB660-85EB-487E-9214-229341E84C15}" destId="{DA6359F3-5732-4415-B10A-5C1C0698F694}" srcOrd="2" destOrd="0" parTransId="{340868E7-BFA7-4660-9531-74B2ED9344FB}" sibTransId="{81F944F6-35C7-44A6-A8EB-9FD2BFD6DBD1}"/>
    <dgm:cxn modelId="{E52E10A7-ECE9-4B0A-A63F-4B64446C3703}" srcId="{4CFBB660-85EB-487E-9214-229341E84C15}" destId="{CF0217E0-9F3B-4719-A4AB-6C4A0FDC0343}" srcOrd="3" destOrd="0" parTransId="{F7F34758-1272-4FB5-A155-2C6460B795DB}" sibTransId="{9C6DAED9-6709-4920-B772-9766388615D6}"/>
    <dgm:cxn modelId="{AA23A5B5-7673-4222-B096-3E4E1A2CD3BA}" srcId="{4CFBB660-85EB-487E-9214-229341E84C15}" destId="{238ADAD7-0B04-4293-9190-A75B3D3B6C88}" srcOrd="1" destOrd="0" parTransId="{FBC23571-B698-45EA-BD91-7927A14C3F1E}" sibTransId="{352F4261-2899-4F4C-854F-45D6F4F23FD3}"/>
    <dgm:cxn modelId="{890B77BF-55B7-408E-9306-61E4EA0EDCF5}" type="presOf" srcId="{CF0217E0-9F3B-4719-A4AB-6C4A0FDC0343}" destId="{114817FA-E374-4334-9C5A-A0F8D0D99D63}" srcOrd="0" destOrd="0" presId="urn:microsoft.com/office/officeart/2005/8/layout/process2"/>
    <dgm:cxn modelId="{E0A7F9C1-E853-4033-A1EB-01E54502B7A4}" type="presOf" srcId="{F79642C5-FCA7-4C31-82B9-C88016455FF9}" destId="{B5ABDBF4-4F38-4950-A18C-E7ED60D7F246}" srcOrd="0" destOrd="0" presId="urn:microsoft.com/office/officeart/2005/8/layout/process2"/>
    <dgm:cxn modelId="{CA7F74D5-50E2-4DDA-B056-C1431B753978}" type="presOf" srcId="{9C6DAED9-6709-4920-B772-9766388615D6}" destId="{4B6FC727-0A29-44F2-BC17-4B387D822363}" srcOrd="1" destOrd="0" presId="urn:microsoft.com/office/officeart/2005/8/layout/process2"/>
    <dgm:cxn modelId="{081E40E4-4416-4AA3-AEC9-8A92BB44B184}" srcId="{4CFBB660-85EB-487E-9214-229341E84C15}" destId="{F79642C5-FCA7-4C31-82B9-C88016455FF9}" srcOrd="0" destOrd="0" parTransId="{17538CE8-74E2-4D9B-B77C-677AB35D10A0}" sibTransId="{678C0816-B8E3-43A2-949B-ADB084872077}"/>
    <dgm:cxn modelId="{496901EE-CE2F-4F5F-9BA5-3E71903269F4}" type="presOf" srcId="{DA6359F3-5732-4415-B10A-5C1C0698F694}" destId="{97579AAD-1208-4329-9C10-1A9299BF463E}" srcOrd="0" destOrd="0" presId="urn:microsoft.com/office/officeart/2005/8/layout/process2"/>
    <dgm:cxn modelId="{400B5BEE-81F9-4392-AF43-1B679FDC5AB4}" type="presOf" srcId="{352F4261-2899-4F4C-854F-45D6F4F23FD3}" destId="{51C2F1F1-CF50-41B4-8A0C-8CBADC1E09A5}" srcOrd="0" destOrd="0" presId="urn:microsoft.com/office/officeart/2005/8/layout/process2"/>
    <dgm:cxn modelId="{08F83BEF-CB66-49BA-A6A3-777F8C3ADE4A}" type="presOf" srcId="{AED8F0D5-B1CD-418A-891B-6CA7ABD471D9}" destId="{7A866508-ABCA-4477-A977-91A2975C6836}" srcOrd="0" destOrd="0" presId="urn:microsoft.com/office/officeart/2005/8/layout/process2"/>
    <dgm:cxn modelId="{015E76F2-4D89-4012-A20A-C912B689281E}" type="presOf" srcId="{81F944F6-35C7-44A6-A8EB-9FD2BFD6DBD1}" destId="{B54F9D6F-8EF8-4B83-A1AE-5656C27F0BEA}" srcOrd="1" destOrd="0" presId="urn:microsoft.com/office/officeart/2005/8/layout/process2"/>
    <dgm:cxn modelId="{EAB2B7EA-37C5-4470-9CB3-1A9AE675EF8A}" type="presParOf" srcId="{997C1D7A-B582-4F48-A445-FE09EA877D09}" destId="{B5ABDBF4-4F38-4950-A18C-E7ED60D7F246}" srcOrd="0" destOrd="0" presId="urn:microsoft.com/office/officeart/2005/8/layout/process2"/>
    <dgm:cxn modelId="{FB0854EB-C17E-48CA-BDA3-9E7E611278B7}" type="presParOf" srcId="{997C1D7A-B582-4F48-A445-FE09EA877D09}" destId="{719DE4D9-A14A-461E-9373-B27CC22B376C}" srcOrd="1" destOrd="0" presId="urn:microsoft.com/office/officeart/2005/8/layout/process2"/>
    <dgm:cxn modelId="{DE06B56D-FEDC-498B-A349-405091D11AB8}" type="presParOf" srcId="{719DE4D9-A14A-461E-9373-B27CC22B376C}" destId="{859360C0-C82D-45C0-B611-572692B92AAE}" srcOrd="0" destOrd="0" presId="urn:microsoft.com/office/officeart/2005/8/layout/process2"/>
    <dgm:cxn modelId="{3E1B0530-3EAE-4CE8-B9A8-A413E8FF65AC}" type="presParOf" srcId="{997C1D7A-B582-4F48-A445-FE09EA877D09}" destId="{A83903A3-ADA8-4252-8DEF-FAC06E2EE516}" srcOrd="2" destOrd="0" presId="urn:microsoft.com/office/officeart/2005/8/layout/process2"/>
    <dgm:cxn modelId="{64261DD8-7690-4216-B535-45705AAD1FED}" type="presParOf" srcId="{997C1D7A-B582-4F48-A445-FE09EA877D09}" destId="{51C2F1F1-CF50-41B4-8A0C-8CBADC1E09A5}" srcOrd="3" destOrd="0" presId="urn:microsoft.com/office/officeart/2005/8/layout/process2"/>
    <dgm:cxn modelId="{F7C356C7-6B33-4AE1-AD69-9A69C89C026C}" type="presParOf" srcId="{51C2F1F1-CF50-41B4-8A0C-8CBADC1E09A5}" destId="{82F1AE77-B73E-4580-801E-6DDB0051C123}" srcOrd="0" destOrd="0" presId="urn:microsoft.com/office/officeart/2005/8/layout/process2"/>
    <dgm:cxn modelId="{AC6C2694-31CB-4D8B-A121-9EB0DDEB6735}" type="presParOf" srcId="{997C1D7A-B582-4F48-A445-FE09EA877D09}" destId="{97579AAD-1208-4329-9C10-1A9299BF463E}" srcOrd="4" destOrd="0" presId="urn:microsoft.com/office/officeart/2005/8/layout/process2"/>
    <dgm:cxn modelId="{C4CBCBC5-128D-4D1A-9C4C-0CA1BEB7435C}" type="presParOf" srcId="{997C1D7A-B582-4F48-A445-FE09EA877D09}" destId="{4D8265AE-F2E9-49DB-9044-920320582540}" srcOrd="5" destOrd="0" presId="urn:microsoft.com/office/officeart/2005/8/layout/process2"/>
    <dgm:cxn modelId="{588766B4-E851-4D17-ACB8-64EB0D2327CE}" type="presParOf" srcId="{4D8265AE-F2E9-49DB-9044-920320582540}" destId="{B54F9D6F-8EF8-4B83-A1AE-5656C27F0BEA}" srcOrd="0" destOrd="0" presId="urn:microsoft.com/office/officeart/2005/8/layout/process2"/>
    <dgm:cxn modelId="{4105D97D-C4C5-49CA-8249-51333DE266A2}" type="presParOf" srcId="{997C1D7A-B582-4F48-A445-FE09EA877D09}" destId="{114817FA-E374-4334-9C5A-A0F8D0D99D63}" srcOrd="6" destOrd="0" presId="urn:microsoft.com/office/officeart/2005/8/layout/process2"/>
    <dgm:cxn modelId="{D0101041-B48D-4DE1-8A63-2DB62F9D2C23}" type="presParOf" srcId="{997C1D7A-B582-4F48-A445-FE09EA877D09}" destId="{2190DF64-3692-4EC9-A105-2612E650AEEA}" srcOrd="7" destOrd="0" presId="urn:microsoft.com/office/officeart/2005/8/layout/process2"/>
    <dgm:cxn modelId="{7C8E3EB9-93E8-4392-B7D5-6AD65D4E4DDA}" type="presParOf" srcId="{2190DF64-3692-4EC9-A105-2612E650AEEA}" destId="{4B6FC727-0A29-44F2-BC17-4B387D822363}" srcOrd="0" destOrd="0" presId="urn:microsoft.com/office/officeart/2005/8/layout/process2"/>
    <dgm:cxn modelId="{3AA9F48A-B9C4-4113-81D0-C198A8F060F8}" type="presParOf" srcId="{997C1D7A-B582-4F48-A445-FE09EA877D09}" destId="{E27F8D20-4D8D-4BAD-8C69-420C5A020A8A}" srcOrd="8" destOrd="0" presId="urn:microsoft.com/office/officeart/2005/8/layout/process2"/>
    <dgm:cxn modelId="{4D24D792-5C9E-480E-85BF-FEAEFBA48E69}" type="presParOf" srcId="{997C1D7A-B582-4F48-A445-FE09EA877D09}" destId="{6E10F59D-A594-468B-969D-13D1C4205D11}" srcOrd="9" destOrd="0" presId="urn:microsoft.com/office/officeart/2005/8/layout/process2"/>
    <dgm:cxn modelId="{7B0B2B32-C3FA-47EB-ADAD-04A893AF2E8E}" type="presParOf" srcId="{6E10F59D-A594-468B-969D-13D1C4205D11}" destId="{180D7CE2-3EF0-43B0-8A8E-F02917D5556F}" srcOrd="0" destOrd="0" presId="urn:microsoft.com/office/officeart/2005/8/layout/process2"/>
    <dgm:cxn modelId="{64A11C90-77E3-4685-865D-CB5F7FB7A6BC}" type="presParOf" srcId="{997C1D7A-B582-4F48-A445-FE09EA877D09}" destId="{7A866508-ABCA-4477-A977-91A2975C6836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CFBB660-85EB-487E-9214-229341E84C15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F79642C5-FCA7-4C31-82B9-C88016455FF9}">
      <dgm:prSet phldrT="[Text]" phldr="0"/>
      <dgm:spPr/>
      <dgm:t>
        <a:bodyPr/>
        <a:lstStyle/>
        <a:p>
          <a:pPr rtl="0"/>
          <a:r>
            <a:rPr lang="en-US">
              <a:latin typeface="Aptos Display" panose="020F0302020204030204"/>
            </a:rPr>
            <a:t>Noisy Signal </a:t>
          </a:r>
          <a:endParaRPr lang="en-US"/>
        </a:p>
      </dgm:t>
    </dgm:pt>
    <dgm:pt modelId="{17538CE8-74E2-4D9B-B77C-677AB35D10A0}" type="parTrans" cxnId="{081E40E4-4416-4AA3-AEC9-8A92BB44B184}">
      <dgm:prSet/>
      <dgm:spPr/>
      <dgm:t>
        <a:bodyPr/>
        <a:lstStyle/>
        <a:p>
          <a:endParaRPr lang="en-US"/>
        </a:p>
      </dgm:t>
    </dgm:pt>
    <dgm:pt modelId="{678C0816-B8E3-43A2-949B-ADB084872077}" type="sibTrans" cxnId="{081E40E4-4416-4AA3-AEC9-8A92BB44B184}">
      <dgm:prSet/>
      <dgm:spPr/>
      <dgm:t>
        <a:bodyPr/>
        <a:lstStyle/>
        <a:p>
          <a:endParaRPr lang="en-US"/>
        </a:p>
      </dgm:t>
    </dgm:pt>
    <dgm:pt modelId="{238ADAD7-0B04-4293-9190-A75B3D3B6C88}">
      <dgm:prSet phldrT="[Text]" phldr="0"/>
      <dgm:spPr/>
      <dgm:t>
        <a:bodyPr/>
        <a:lstStyle/>
        <a:p>
          <a:pPr rtl="0"/>
          <a:r>
            <a:rPr lang="en-US">
              <a:latin typeface="Aptos Display"/>
            </a:rPr>
            <a:t>LMS Filter</a:t>
          </a:r>
        </a:p>
      </dgm:t>
    </dgm:pt>
    <dgm:pt modelId="{FBC23571-B698-45EA-BD91-7927A14C3F1E}" type="parTrans" cxnId="{AA23A5B5-7673-4222-B096-3E4E1A2CD3BA}">
      <dgm:prSet/>
      <dgm:spPr/>
      <dgm:t>
        <a:bodyPr/>
        <a:lstStyle/>
        <a:p>
          <a:endParaRPr lang="en-US"/>
        </a:p>
      </dgm:t>
    </dgm:pt>
    <dgm:pt modelId="{352F4261-2899-4F4C-854F-45D6F4F23FD3}" type="sibTrans" cxnId="{AA23A5B5-7673-4222-B096-3E4E1A2CD3BA}">
      <dgm:prSet/>
      <dgm:spPr/>
      <dgm:t>
        <a:bodyPr/>
        <a:lstStyle/>
        <a:p>
          <a:endParaRPr lang="en-US"/>
        </a:p>
      </dgm:t>
    </dgm:pt>
    <dgm:pt modelId="{069BDFD0-9D9B-46E2-BB20-467E99F04321}">
      <dgm:prSet phldr="0"/>
      <dgm:spPr/>
      <dgm:t>
        <a:bodyPr/>
        <a:lstStyle/>
        <a:p>
          <a:pPr rtl="0"/>
          <a:r>
            <a:rPr lang="en-US">
              <a:latin typeface="Aptos Display" panose="020F0302020204030204"/>
            </a:rPr>
            <a:t>Gain</a:t>
          </a:r>
        </a:p>
      </dgm:t>
    </dgm:pt>
    <dgm:pt modelId="{0A084A69-42A8-4661-B198-A13CF55DFA1A}" type="parTrans" cxnId="{C1055524-B77D-4BA8-9182-76292C546370}">
      <dgm:prSet/>
      <dgm:spPr/>
      <dgm:t>
        <a:bodyPr/>
        <a:lstStyle/>
        <a:p>
          <a:endParaRPr lang="en-US"/>
        </a:p>
      </dgm:t>
    </dgm:pt>
    <dgm:pt modelId="{B763BFBD-306A-4164-8E0F-345919EAF7EC}" type="sibTrans" cxnId="{C1055524-B77D-4BA8-9182-76292C546370}">
      <dgm:prSet/>
      <dgm:spPr/>
      <dgm:t>
        <a:bodyPr/>
        <a:lstStyle/>
        <a:p>
          <a:endParaRPr lang="en-US"/>
        </a:p>
      </dgm:t>
    </dgm:pt>
    <dgm:pt modelId="{AED8F0D5-B1CD-418A-891B-6CA7ABD471D9}">
      <dgm:prSet phldr="0"/>
      <dgm:spPr/>
      <dgm:t>
        <a:bodyPr/>
        <a:lstStyle/>
        <a:p>
          <a:r>
            <a:rPr lang="en-US">
              <a:latin typeface="Aptos Display" panose="020F0302020204030204"/>
            </a:rPr>
            <a:t>Output</a:t>
          </a:r>
        </a:p>
      </dgm:t>
    </dgm:pt>
    <dgm:pt modelId="{B1BD0536-9961-46C5-BDDA-18471787F9FF}" type="parTrans" cxnId="{8AB2B916-C44E-434D-A949-4360D3E51A02}">
      <dgm:prSet/>
      <dgm:spPr/>
      <dgm:t>
        <a:bodyPr/>
        <a:lstStyle/>
        <a:p>
          <a:endParaRPr lang="en-US"/>
        </a:p>
      </dgm:t>
    </dgm:pt>
    <dgm:pt modelId="{4F2D0DE7-4BC3-4C1D-B267-1E7C7FCE6513}" type="sibTrans" cxnId="{8AB2B916-C44E-434D-A949-4360D3E51A02}">
      <dgm:prSet/>
      <dgm:spPr/>
      <dgm:t>
        <a:bodyPr/>
        <a:lstStyle/>
        <a:p>
          <a:endParaRPr lang="en-US"/>
        </a:p>
      </dgm:t>
    </dgm:pt>
    <dgm:pt modelId="{997C1D7A-B582-4F48-A445-FE09EA877D09}" type="pres">
      <dgm:prSet presAssocID="{4CFBB660-85EB-487E-9214-229341E84C15}" presName="linearFlow" presStyleCnt="0">
        <dgm:presLayoutVars>
          <dgm:resizeHandles val="exact"/>
        </dgm:presLayoutVars>
      </dgm:prSet>
      <dgm:spPr/>
    </dgm:pt>
    <dgm:pt modelId="{B5ABDBF4-4F38-4950-A18C-E7ED60D7F246}" type="pres">
      <dgm:prSet presAssocID="{F79642C5-FCA7-4C31-82B9-C88016455FF9}" presName="node" presStyleLbl="node1" presStyleIdx="0" presStyleCnt="4">
        <dgm:presLayoutVars>
          <dgm:bulletEnabled val="1"/>
        </dgm:presLayoutVars>
      </dgm:prSet>
      <dgm:spPr/>
    </dgm:pt>
    <dgm:pt modelId="{719DE4D9-A14A-461E-9373-B27CC22B376C}" type="pres">
      <dgm:prSet presAssocID="{678C0816-B8E3-43A2-949B-ADB084872077}" presName="sibTrans" presStyleLbl="sibTrans2D1" presStyleIdx="0" presStyleCnt="3"/>
      <dgm:spPr/>
    </dgm:pt>
    <dgm:pt modelId="{859360C0-C82D-45C0-B611-572692B92AAE}" type="pres">
      <dgm:prSet presAssocID="{678C0816-B8E3-43A2-949B-ADB084872077}" presName="connectorText" presStyleLbl="sibTrans2D1" presStyleIdx="0" presStyleCnt="3"/>
      <dgm:spPr/>
    </dgm:pt>
    <dgm:pt modelId="{A83903A3-ADA8-4252-8DEF-FAC06E2EE516}" type="pres">
      <dgm:prSet presAssocID="{238ADAD7-0B04-4293-9190-A75B3D3B6C88}" presName="node" presStyleLbl="node1" presStyleIdx="1" presStyleCnt="4">
        <dgm:presLayoutVars>
          <dgm:bulletEnabled val="1"/>
        </dgm:presLayoutVars>
      </dgm:prSet>
      <dgm:spPr/>
    </dgm:pt>
    <dgm:pt modelId="{51C2F1F1-CF50-41B4-8A0C-8CBADC1E09A5}" type="pres">
      <dgm:prSet presAssocID="{352F4261-2899-4F4C-854F-45D6F4F23FD3}" presName="sibTrans" presStyleLbl="sibTrans2D1" presStyleIdx="1" presStyleCnt="3"/>
      <dgm:spPr/>
    </dgm:pt>
    <dgm:pt modelId="{82F1AE77-B73E-4580-801E-6DDB0051C123}" type="pres">
      <dgm:prSet presAssocID="{352F4261-2899-4F4C-854F-45D6F4F23FD3}" presName="connectorText" presStyleLbl="sibTrans2D1" presStyleIdx="1" presStyleCnt="3"/>
      <dgm:spPr/>
    </dgm:pt>
    <dgm:pt modelId="{E27F8D20-4D8D-4BAD-8C69-420C5A020A8A}" type="pres">
      <dgm:prSet presAssocID="{069BDFD0-9D9B-46E2-BB20-467E99F04321}" presName="node" presStyleLbl="node1" presStyleIdx="2" presStyleCnt="4">
        <dgm:presLayoutVars>
          <dgm:bulletEnabled val="1"/>
        </dgm:presLayoutVars>
      </dgm:prSet>
      <dgm:spPr/>
    </dgm:pt>
    <dgm:pt modelId="{6E10F59D-A594-468B-969D-13D1C4205D11}" type="pres">
      <dgm:prSet presAssocID="{B763BFBD-306A-4164-8E0F-345919EAF7EC}" presName="sibTrans" presStyleLbl="sibTrans2D1" presStyleIdx="2" presStyleCnt="3"/>
      <dgm:spPr/>
    </dgm:pt>
    <dgm:pt modelId="{180D7CE2-3EF0-43B0-8A8E-F02917D5556F}" type="pres">
      <dgm:prSet presAssocID="{B763BFBD-306A-4164-8E0F-345919EAF7EC}" presName="connectorText" presStyleLbl="sibTrans2D1" presStyleIdx="2" presStyleCnt="3"/>
      <dgm:spPr/>
    </dgm:pt>
    <dgm:pt modelId="{7A866508-ABCA-4477-A977-91A2975C6836}" type="pres">
      <dgm:prSet presAssocID="{AED8F0D5-B1CD-418A-891B-6CA7ABD471D9}" presName="node" presStyleLbl="node1" presStyleIdx="3" presStyleCnt="4">
        <dgm:presLayoutVars>
          <dgm:bulletEnabled val="1"/>
        </dgm:presLayoutVars>
      </dgm:prSet>
      <dgm:spPr/>
    </dgm:pt>
  </dgm:ptLst>
  <dgm:cxnLst>
    <dgm:cxn modelId="{AA322206-EFCB-476C-9532-5440C2760025}" type="presOf" srcId="{4CFBB660-85EB-487E-9214-229341E84C15}" destId="{997C1D7A-B582-4F48-A445-FE09EA877D09}" srcOrd="0" destOrd="0" presId="urn:microsoft.com/office/officeart/2005/8/layout/process2"/>
    <dgm:cxn modelId="{8AB2B916-C44E-434D-A949-4360D3E51A02}" srcId="{4CFBB660-85EB-487E-9214-229341E84C15}" destId="{AED8F0D5-B1CD-418A-891B-6CA7ABD471D9}" srcOrd="3" destOrd="0" parTransId="{B1BD0536-9961-46C5-BDDA-18471787F9FF}" sibTransId="{4F2D0DE7-4BC3-4C1D-B267-1E7C7FCE6513}"/>
    <dgm:cxn modelId="{59BDD517-5C51-4EB2-84CE-B4AFDE413C31}" type="presOf" srcId="{238ADAD7-0B04-4293-9190-A75B3D3B6C88}" destId="{A83903A3-ADA8-4252-8DEF-FAC06E2EE516}" srcOrd="0" destOrd="0" presId="urn:microsoft.com/office/officeart/2005/8/layout/process2"/>
    <dgm:cxn modelId="{C1055524-B77D-4BA8-9182-76292C546370}" srcId="{4CFBB660-85EB-487E-9214-229341E84C15}" destId="{069BDFD0-9D9B-46E2-BB20-467E99F04321}" srcOrd="2" destOrd="0" parTransId="{0A084A69-42A8-4661-B198-A13CF55DFA1A}" sibTransId="{B763BFBD-306A-4164-8E0F-345919EAF7EC}"/>
    <dgm:cxn modelId="{A7674D28-16C7-45F8-96D5-6E0F521609F4}" type="presOf" srcId="{069BDFD0-9D9B-46E2-BB20-467E99F04321}" destId="{E27F8D20-4D8D-4BAD-8C69-420C5A020A8A}" srcOrd="0" destOrd="0" presId="urn:microsoft.com/office/officeart/2005/8/layout/process2"/>
    <dgm:cxn modelId="{BBBCD82B-3B45-436A-BAC2-032DBE1A886C}" type="presOf" srcId="{352F4261-2899-4F4C-854F-45D6F4F23FD3}" destId="{82F1AE77-B73E-4580-801E-6DDB0051C123}" srcOrd="1" destOrd="0" presId="urn:microsoft.com/office/officeart/2005/8/layout/process2"/>
    <dgm:cxn modelId="{56220E48-9B6D-4172-A317-57758C5797C7}" type="presOf" srcId="{678C0816-B8E3-43A2-949B-ADB084872077}" destId="{859360C0-C82D-45C0-B611-572692B92AAE}" srcOrd="1" destOrd="0" presId="urn:microsoft.com/office/officeart/2005/8/layout/process2"/>
    <dgm:cxn modelId="{2C2D0257-9981-437D-83F8-7EB3B076324B}" type="presOf" srcId="{B763BFBD-306A-4164-8E0F-345919EAF7EC}" destId="{6E10F59D-A594-468B-969D-13D1C4205D11}" srcOrd="0" destOrd="0" presId="urn:microsoft.com/office/officeart/2005/8/layout/process2"/>
    <dgm:cxn modelId="{4F67F783-A558-417F-970F-240DD0E01810}" type="presOf" srcId="{678C0816-B8E3-43A2-949B-ADB084872077}" destId="{719DE4D9-A14A-461E-9373-B27CC22B376C}" srcOrd="0" destOrd="0" presId="urn:microsoft.com/office/officeart/2005/8/layout/process2"/>
    <dgm:cxn modelId="{5B5B5F97-B6D4-441A-A440-1DD2553DCAFE}" type="presOf" srcId="{B763BFBD-306A-4164-8E0F-345919EAF7EC}" destId="{180D7CE2-3EF0-43B0-8A8E-F02917D5556F}" srcOrd="1" destOrd="0" presId="urn:microsoft.com/office/officeart/2005/8/layout/process2"/>
    <dgm:cxn modelId="{AA23A5B5-7673-4222-B096-3E4E1A2CD3BA}" srcId="{4CFBB660-85EB-487E-9214-229341E84C15}" destId="{238ADAD7-0B04-4293-9190-A75B3D3B6C88}" srcOrd="1" destOrd="0" parTransId="{FBC23571-B698-45EA-BD91-7927A14C3F1E}" sibTransId="{352F4261-2899-4F4C-854F-45D6F4F23FD3}"/>
    <dgm:cxn modelId="{E0A7F9C1-E853-4033-A1EB-01E54502B7A4}" type="presOf" srcId="{F79642C5-FCA7-4C31-82B9-C88016455FF9}" destId="{B5ABDBF4-4F38-4950-A18C-E7ED60D7F246}" srcOrd="0" destOrd="0" presId="urn:microsoft.com/office/officeart/2005/8/layout/process2"/>
    <dgm:cxn modelId="{081E40E4-4416-4AA3-AEC9-8A92BB44B184}" srcId="{4CFBB660-85EB-487E-9214-229341E84C15}" destId="{F79642C5-FCA7-4C31-82B9-C88016455FF9}" srcOrd="0" destOrd="0" parTransId="{17538CE8-74E2-4D9B-B77C-677AB35D10A0}" sibTransId="{678C0816-B8E3-43A2-949B-ADB084872077}"/>
    <dgm:cxn modelId="{400B5BEE-81F9-4392-AF43-1B679FDC5AB4}" type="presOf" srcId="{352F4261-2899-4F4C-854F-45D6F4F23FD3}" destId="{51C2F1F1-CF50-41B4-8A0C-8CBADC1E09A5}" srcOrd="0" destOrd="0" presId="urn:microsoft.com/office/officeart/2005/8/layout/process2"/>
    <dgm:cxn modelId="{08F83BEF-CB66-49BA-A6A3-777F8C3ADE4A}" type="presOf" srcId="{AED8F0D5-B1CD-418A-891B-6CA7ABD471D9}" destId="{7A866508-ABCA-4477-A977-91A2975C6836}" srcOrd="0" destOrd="0" presId="urn:microsoft.com/office/officeart/2005/8/layout/process2"/>
    <dgm:cxn modelId="{EAB2B7EA-37C5-4470-9CB3-1A9AE675EF8A}" type="presParOf" srcId="{997C1D7A-B582-4F48-A445-FE09EA877D09}" destId="{B5ABDBF4-4F38-4950-A18C-E7ED60D7F246}" srcOrd="0" destOrd="0" presId="urn:microsoft.com/office/officeart/2005/8/layout/process2"/>
    <dgm:cxn modelId="{FB0854EB-C17E-48CA-BDA3-9E7E611278B7}" type="presParOf" srcId="{997C1D7A-B582-4F48-A445-FE09EA877D09}" destId="{719DE4D9-A14A-461E-9373-B27CC22B376C}" srcOrd="1" destOrd="0" presId="urn:microsoft.com/office/officeart/2005/8/layout/process2"/>
    <dgm:cxn modelId="{DE06B56D-FEDC-498B-A349-405091D11AB8}" type="presParOf" srcId="{719DE4D9-A14A-461E-9373-B27CC22B376C}" destId="{859360C0-C82D-45C0-B611-572692B92AAE}" srcOrd="0" destOrd="0" presId="urn:microsoft.com/office/officeart/2005/8/layout/process2"/>
    <dgm:cxn modelId="{3E1B0530-3EAE-4CE8-B9A8-A413E8FF65AC}" type="presParOf" srcId="{997C1D7A-B582-4F48-A445-FE09EA877D09}" destId="{A83903A3-ADA8-4252-8DEF-FAC06E2EE516}" srcOrd="2" destOrd="0" presId="urn:microsoft.com/office/officeart/2005/8/layout/process2"/>
    <dgm:cxn modelId="{64261DD8-7690-4216-B535-45705AAD1FED}" type="presParOf" srcId="{997C1D7A-B582-4F48-A445-FE09EA877D09}" destId="{51C2F1F1-CF50-41B4-8A0C-8CBADC1E09A5}" srcOrd="3" destOrd="0" presId="urn:microsoft.com/office/officeart/2005/8/layout/process2"/>
    <dgm:cxn modelId="{F7C356C7-6B33-4AE1-AD69-9A69C89C026C}" type="presParOf" srcId="{51C2F1F1-CF50-41B4-8A0C-8CBADC1E09A5}" destId="{82F1AE77-B73E-4580-801E-6DDB0051C123}" srcOrd="0" destOrd="0" presId="urn:microsoft.com/office/officeart/2005/8/layout/process2"/>
    <dgm:cxn modelId="{3AA9F48A-B9C4-4113-81D0-C198A8F060F8}" type="presParOf" srcId="{997C1D7A-B582-4F48-A445-FE09EA877D09}" destId="{E27F8D20-4D8D-4BAD-8C69-420C5A020A8A}" srcOrd="4" destOrd="0" presId="urn:microsoft.com/office/officeart/2005/8/layout/process2"/>
    <dgm:cxn modelId="{4D24D792-5C9E-480E-85BF-FEAEFBA48E69}" type="presParOf" srcId="{997C1D7A-B582-4F48-A445-FE09EA877D09}" destId="{6E10F59D-A594-468B-969D-13D1C4205D11}" srcOrd="5" destOrd="0" presId="urn:microsoft.com/office/officeart/2005/8/layout/process2"/>
    <dgm:cxn modelId="{7B0B2B32-C3FA-47EB-ADAD-04A893AF2E8E}" type="presParOf" srcId="{6E10F59D-A594-468B-969D-13D1C4205D11}" destId="{180D7CE2-3EF0-43B0-8A8E-F02917D5556F}" srcOrd="0" destOrd="0" presId="urn:microsoft.com/office/officeart/2005/8/layout/process2"/>
    <dgm:cxn modelId="{64A11C90-77E3-4685-865D-CB5F7FB7A6BC}" type="presParOf" srcId="{997C1D7A-B582-4F48-A445-FE09EA877D09}" destId="{7A866508-ABCA-4477-A977-91A2975C6836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FBB660-85EB-487E-9214-229341E84C15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F79642C5-FCA7-4C31-82B9-C88016455FF9}">
      <dgm:prSet phldrT="[Text]" phldr="0"/>
      <dgm:spPr/>
      <dgm:t>
        <a:bodyPr/>
        <a:lstStyle/>
        <a:p>
          <a:pPr rtl="0"/>
          <a:r>
            <a:rPr lang="en-US">
              <a:latin typeface="Aptos Display" panose="020F0302020204030204"/>
            </a:rPr>
            <a:t>Input Signal + Noisy Signal</a:t>
          </a:r>
          <a:endParaRPr lang="en-US"/>
        </a:p>
      </dgm:t>
    </dgm:pt>
    <dgm:pt modelId="{17538CE8-74E2-4D9B-B77C-677AB35D10A0}" type="parTrans" cxnId="{081E40E4-4416-4AA3-AEC9-8A92BB44B184}">
      <dgm:prSet/>
      <dgm:spPr/>
      <dgm:t>
        <a:bodyPr/>
        <a:lstStyle/>
        <a:p>
          <a:pPr latinLnBrk="1"/>
          <a:endParaRPr lang="ko-KR" altLang="en-US"/>
        </a:p>
      </dgm:t>
    </dgm:pt>
    <dgm:pt modelId="{678C0816-B8E3-43A2-949B-ADB084872077}" type="sibTrans" cxnId="{081E40E4-4416-4AA3-AEC9-8A92BB44B184}">
      <dgm:prSet/>
      <dgm:spPr/>
      <dgm:t>
        <a:bodyPr/>
        <a:lstStyle/>
        <a:p>
          <a:endParaRPr lang="en-US"/>
        </a:p>
      </dgm:t>
    </dgm:pt>
    <dgm:pt modelId="{238ADAD7-0B04-4293-9190-A75B3D3B6C88}">
      <dgm:prSet phldrT="[Text]" phldr="0"/>
      <dgm:spPr/>
      <dgm:t>
        <a:bodyPr/>
        <a:lstStyle/>
        <a:p>
          <a:pPr rtl="0"/>
          <a:r>
            <a:rPr lang="en-US">
              <a:latin typeface="Aptos Display" panose="020F0302020204030204"/>
            </a:rPr>
            <a:t>Window Function</a:t>
          </a:r>
          <a:endParaRPr lang="en-US"/>
        </a:p>
      </dgm:t>
    </dgm:pt>
    <dgm:pt modelId="{FBC23571-B698-45EA-BD91-7927A14C3F1E}" type="parTrans" cxnId="{AA23A5B5-7673-4222-B096-3E4E1A2CD3BA}">
      <dgm:prSet/>
      <dgm:spPr/>
      <dgm:t>
        <a:bodyPr/>
        <a:lstStyle/>
        <a:p>
          <a:pPr latinLnBrk="1"/>
          <a:endParaRPr lang="ko-KR" altLang="en-US"/>
        </a:p>
      </dgm:t>
    </dgm:pt>
    <dgm:pt modelId="{352F4261-2899-4F4C-854F-45D6F4F23FD3}" type="sibTrans" cxnId="{AA23A5B5-7673-4222-B096-3E4E1A2CD3BA}">
      <dgm:prSet/>
      <dgm:spPr/>
      <dgm:t>
        <a:bodyPr/>
        <a:lstStyle/>
        <a:p>
          <a:endParaRPr lang="en-US"/>
        </a:p>
      </dgm:t>
    </dgm:pt>
    <dgm:pt modelId="{DA6359F3-5732-4415-B10A-5C1C0698F694}">
      <dgm:prSet phldrT="[Text]" phldr="0"/>
      <dgm:spPr/>
      <dgm:t>
        <a:bodyPr/>
        <a:lstStyle/>
        <a:p>
          <a:pPr rtl="0"/>
          <a:r>
            <a:rPr lang="en-US">
              <a:latin typeface="Aptos Display" panose="020F0302020204030204"/>
            </a:rPr>
            <a:t>FIR Filter Design</a:t>
          </a:r>
          <a:endParaRPr lang="en-US"/>
        </a:p>
      </dgm:t>
    </dgm:pt>
    <dgm:pt modelId="{340868E7-BFA7-4660-9531-74B2ED9344FB}" type="parTrans" cxnId="{B2FC01A5-4C20-459B-ACCB-4C94F17F05EA}">
      <dgm:prSet/>
      <dgm:spPr/>
      <dgm:t>
        <a:bodyPr/>
        <a:lstStyle/>
        <a:p>
          <a:pPr latinLnBrk="1"/>
          <a:endParaRPr lang="ko-KR" altLang="en-US"/>
        </a:p>
      </dgm:t>
    </dgm:pt>
    <dgm:pt modelId="{81F944F6-35C7-44A6-A8EB-9FD2BFD6DBD1}" type="sibTrans" cxnId="{B2FC01A5-4C20-459B-ACCB-4C94F17F05EA}">
      <dgm:prSet/>
      <dgm:spPr/>
      <dgm:t>
        <a:bodyPr/>
        <a:lstStyle/>
        <a:p>
          <a:endParaRPr lang="en-US"/>
        </a:p>
      </dgm:t>
    </dgm:pt>
    <dgm:pt modelId="{CF0217E0-9F3B-4719-A4AB-6C4A0FDC0343}">
      <dgm:prSet phldr="0"/>
      <dgm:spPr/>
      <dgm:t>
        <a:bodyPr/>
        <a:lstStyle/>
        <a:p>
          <a:pPr rtl="0"/>
          <a:r>
            <a:rPr lang="en-US">
              <a:latin typeface="Aptos Display" panose="020F0302020204030204"/>
            </a:rPr>
            <a:t>FIR Filter Response</a:t>
          </a:r>
        </a:p>
      </dgm:t>
    </dgm:pt>
    <dgm:pt modelId="{F7F34758-1272-4FB5-A155-2C6460B795DB}" type="parTrans" cxnId="{E52E10A7-ECE9-4B0A-A63F-4B64446C3703}">
      <dgm:prSet/>
      <dgm:spPr/>
      <dgm:t>
        <a:bodyPr/>
        <a:lstStyle/>
        <a:p>
          <a:pPr latinLnBrk="1"/>
          <a:endParaRPr lang="ko-KR" altLang="en-US"/>
        </a:p>
      </dgm:t>
    </dgm:pt>
    <dgm:pt modelId="{9C6DAED9-6709-4920-B772-9766388615D6}" type="sibTrans" cxnId="{E52E10A7-ECE9-4B0A-A63F-4B64446C3703}">
      <dgm:prSet/>
      <dgm:spPr/>
      <dgm:t>
        <a:bodyPr/>
        <a:lstStyle/>
        <a:p>
          <a:endParaRPr lang="en-US"/>
        </a:p>
      </dgm:t>
    </dgm:pt>
    <dgm:pt modelId="{069BDFD0-9D9B-46E2-BB20-467E99F04321}">
      <dgm:prSet phldr="0"/>
      <dgm:spPr/>
      <dgm:t>
        <a:bodyPr/>
        <a:lstStyle/>
        <a:p>
          <a:pPr rtl="0"/>
          <a:r>
            <a:rPr lang="en-US">
              <a:latin typeface="Aptos Display" panose="020F0302020204030204"/>
            </a:rPr>
            <a:t>Output Signal</a:t>
          </a:r>
        </a:p>
      </dgm:t>
    </dgm:pt>
    <dgm:pt modelId="{0A084A69-42A8-4661-B198-A13CF55DFA1A}" type="parTrans" cxnId="{C1055524-B77D-4BA8-9182-76292C546370}">
      <dgm:prSet/>
      <dgm:spPr/>
      <dgm:t>
        <a:bodyPr/>
        <a:lstStyle/>
        <a:p>
          <a:pPr latinLnBrk="1"/>
          <a:endParaRPr lang="ko-KR" altLang="en-US"/>
        </a:p>
      </dgm:t>
    </dgm:pt>
    <dgm:pt modelId="{B763BFBD-306A-4164-8E0F-345919EAF7EC}" type="sibTrans" cxnId="{C1055524-B77D-4BA8-9182-76292C546370}">
      <dgm:prSet/>
      <dgm:spPr/>
      <dgm:t>
        <a:bodyPr/>
        <a:lstStyle/>
        <a:p>
          <a:pPr latinLnBrk="1"/>
          <a:endParaRPr lang="ko-KR" altLang="en-US"/>
        </a:p>
      </dgm:t>
    </dgm:pt>
    <dgm:pt modelId="{96929CA4-B384-4FA2-9ADA-992907EAC7BB}" type="pres">
      <dgm:prSet presAssocID="{4CFBB660-85EB-487E-9214-229341E84C15}" presName="linearFlow" presStyleCnt="0">
        <dgm:presLayoutVars>
          <dgm:resizeHandles val="exact"/>
        </dgm:presLayoutVars>
      </dgm:prSet>
      <dgm:spPr/>
    </dgm:pt>
    <dgm:pt modelId="{7EFEA56B-E062-40B3-88E6-895C477798E2}" type="pres">
      <dgm:prSet presAssocID="{F79642C5-FCA7-4C31-82B9-C88016455FF9}" presName="node" presStyleLbl="node1" presStyleIdx="0" presStyleCnt="5">
        <dgm:presLayoutVars>
          <dgm:bulletEnabled val="1"/>
        </dgm:presLayoutVars>
      </dgm:prSet>
      <dgm:spPr/>
    </dgm:pt>
    <dgm:pt modelId="{BF7FD60E-5C30-45DB-B2DD-F5A0D2ADDDA1}" type="pres">
      <dgm:prSet presAssocID="{678C0816-B8E3-43A2-949B-ADB084872077}" presName="sibTrans" presStyleLbl="sibTrans2D1" presStyleIdx="0" presStyleCnt="4"/>
      <dgm:spPr/>
    </dgm:pt>
    <dgm:pt modelId="{77A14B53-C279-4B26-A435-98F65B0B14EB}" type="pres">
      <dgm:prSet presAssocID="{678C0816-B8E3-43A2-949B-ADB084872077}" presName="connectorText" presStyleLbl="sibTrans2D1" presStyleIdx="0" presStyleCnt="4"/>
      <dgm:spPr/>
    </dgm:pt>
    <dgm:pt modelId="{3CC1BB08-B516-4E46-ADED-451DC0BBDA3C}" type="pres">
      <dgm:prSet presAssocID="{238ADAD7-0B04-4293-9190-A75B3D3B6C88}" presName="node" presStyleLbl="node1" presStyleIdx="1" presStyleCnt="5">
        <dgm:presLayoutVars>
          <dgm:bulletEnabled val="1"/>
        </dgm:presLayoutVars>
      </dgm:prSet>
      <dgm:spPr/>
    </dgm:pt>
    <dgm:pt modelId="{649C9BBC-99C0-4258-9CB0-22CC9C42761C}" type="pres">
      <dgm:prSet presAssocID="{352F4261-2899-4F4C-854F-45D6F4F23FD3}" presName="sibTrans" presStyleLbl="sibTrans2D1" presStyleIdx="1" presStyleCnt="4"/>
      <dgm:spPr/>
    </dgm:pt>
    <dgm:pt modelId="{7F66CB6A-D1AA-403E-9E97-C0E8E6247016}" type="pres">
      <dgm:prSet presAssocID="{352F4261-2899-4F4C-854F-45D6F4F23FD3}" presName="connectorText" presStyleLbl="sibTrans2D1" presStyleIdx="1" presStyleCnt="4"/>
      <dgm:spPr/>
    </dgm:pt>
    <dgm:pt modelId="{42AE59B3-BB67-4644-BD38-A88C4E53DFBB}" type="pres">
      <dgm:prSet presAssocID="{DA6359F3-5732-4415-B10A-5C1C0698F694}" presName="node" presStyleLbl="node1" presStyleIdx="2" presStyleCnt="5">
        <dgm:presLayoutVars>
          <dgm:bulletEnabled val="1"/>
        </dgm:presLayoutVars>
      </dgm:prSet>
      <dgm:spPr/>
    </dgm:pt>
    <dgm:pt modelId="{F50B2DBB-B123-4563-A8BC-985E6D3E7F21}" type="pres">
      <dgm:prSet presAssocID="{81F944F6-35C7-44A6-A8EB-9FD2BFD6DBD1}" presName="sibTrans" presStyleLbl="sibTrans2D1" presStyleIdx="2" presStyleCnt="4"/>
      <dgm:spPr/>
    </dgm:pt>
    <dgm:pt modelId="{8BB8AB13-4E7D-4C31-95A8-95461A195CE6}" type="pres">
      <dgm:prSet presAssocID="{81F944F6-35C7-44A6-A8EB-9FD2BFD6DBD1}" presName="connectorText" presStyleLbl="sibTrans2D1" presStyleIdx="2" presStyleCnt="4"/>
      <dgm:spPr/>
    </dgm:pt>
    <dgm:pt modelId="{82F4F11C-7E78-471C-8665-39F0CC53F8F7}" type="pres">
      <dgm:prSet presAssocID="{CF0217E0-9F3B-4719-A4AB-6C4A0FDC0343}" presName="node" presStyleLbl="node1" presStyleIdx="3" presStyleCnt="5">
        <dgm:presLayoutVars>
          <dgm:bulletEnabled val="1"/>
        </dgm:presLayoutVars>
      </dgm:prSet>
      <dgm:spPr/>
    </dgm:pt>
    <dgm:pt modelId="{C64AB65B-FE7D-4DBC-8B2F-F822408D9D23}" type="pres">
      <dgm:prSet presAssocID="{9C6DAED9-6709-4920-B772-9766388615D6}" presName="sibTrans" presStyleLbl="sibTrans2D1" presStyleIdx="3" presStyleCnt="4"/>
      <dgm:spPr/>
    </dgm:pt>
    <dgm:pt modelId="{C6510D59-5CBA-4A27-BBC0-79A9CC7AB987}" type="pres">
      <dgm:prSet presAssocID="{9C6DAED9-6709-4920-B772-9766388615D6}" presName="connectorText" presStyleLbl="sibTrans2D1" presStyleIdx="3" presStyleCnt="4"/>
      <dgm:spPr/>
    </dgm:pt>
    <dgm:pt modelId="{5DA10F4D-07E3-4298-8E36-6872DAEDEF74}" type="pres">
      <dgm:prSet presAssocID="{069BDFD0-9D9B-46E2-BB20-467E99F04321}" presName="node" presStyleLbl="node1" presStyleIdx="4" presStyleCnt="5">
        <dgm:presLayoutVars>
          <dgm:bulletEnabled val="1"/>
        </dgm:presLayoutVars>
      </dgm:prSet>
      <dgm:spPr/>
    </dgm:pt>
  </dgm:ptLst>
  <dgm:cxnLst>
    <dgm:cxn modelId="{000DD30E-4BEA-4146-9DE1-3D2FA39BAF6A}" type="presOf" srcId="{352F4261-2899-4F4C-854F-45D6F4F23FD3}" destId="{649C9BBC-99C0-4258-9CB0-22CC9C42761C}" srcOrd="0" destOrd="0" presId="urn:microsoft.com/office/officeart/2005/8/layout/process2"/>
    <dgm:cxn modelId="{0B6F2910-C27C-4884-B39D-0CCD8BDF616B}" type="presOf" srcId="{81F944F6-35C7-44A6-A8EB-9FD2BFD6DBD1}" destId="{8BB8AB13-4E7D-4C31-95A8-95461A195CE6}" srcOrd="1" destOrd="0" presId="urn:microsoft.com/office/officeart/2005/8/layout/process2"/>
    <dgm:cxn modelId="{17FB921B-583C-4735-8CCF-85FA6034F8EB}" type="presOf" srcId="{9C6DAED9-6709-4920-B772-9766388615D6}" destId="{C6510D59-5CBA-4A27-BBC0-79A9CC7AB987}" srcOrd="1" destOrd="0" presId="urn:microsoft.com/office/officeart/2005/8/layout/process2"/>
    <dgm:cxn modelId="{7D74831C-CEE9-4A09-B335-BB79C41B13AA}" type="presOf" srcId="{069BDFD0-9D9B-46E2-BB20-467E99F04321}" destId="{5DA10F4D-07E3-4298-8E36-6872DAEDEF74}" srcOrd="0" destOrd="0" presId="urn:microsoft.com/office/officeart/2005/8/layout/process2"/>
    <dgm:cxn modelId="{35763D23-E358-4C1D-81C6-C29E203E3355}" type="presOf" srcId="{678C0816-B8E3-43A2-949B-ADB084872077}" destId="{77A14B53-C279-4B26-A435-98F65B0B14EB}" srcOrd="1" destOrd="0" presId="urn:microsoft.com/office/officeart/2005/8/layout/process2"/>
    <dgm:cxn modelId="{C1055524-B77D-4BA8-9182-76292C546370}" srcId="{4CFBB660-85EB-487E-9214-229341E84C15}" destId="{069BDFD0-9D9B-46E2-BB20-467E99F04321}" srcOrd="4" destOrd="0" parTransId="{0A084A69-42A8-4661-B198-A13CF55DFA1A}" sibTransId="{B763BFBD-306A-4164-8E0F-345919EAF7EC}"/>
    <dgm:cxn modelId="{4EF05B30-6E80-4D6A-B2C5-2E2F829C53A1}" type="presOf" srcId="{238ADAD7-0B04-4293-9190-A75B3D3B6C88}" destId="{3CC1BB08-B516-4E46-ADED-451DC0BBDA3C}" srcOrd="0" destOrd="0" presId="urn:microsoft.com/office/officeart/2005/8/layout/process2"/>
    <dgm:cxn modelId="{21471936-89F5-4BC5-A76F-BA51FE48BE45}" type="presOf" srcId="{9C6DAED9-6709-4920-B772-9766388615D6}" destId="{C64AB65B-FE7D-4DBC-8B2F-F822408D9D23}" srcOrd="0" destOrd="0" presId="urn:microsoft.com/office/officeart/2005/8/layout/process2"/>
    <dgm:cxn modelId="{BA6E566A-90D5-497C-8C90-14D471E9A05F}" type="presOf" srcId="{352F4261-2899-4F4C-854F-45D6F4F23FD3}" destId="{7F66CB6A-D1AA-403E-9E97-C0E8E6247016}" srcOrd="1" destOrd="0" presId="urn:microsoft.com/office/officeart/2005/8/layout/process2"/>
    <dgm:cxn modelId="{AA798B53-4CEE-4E6D-BDA6-AE29F334B16D}" type="presOf" srcId="{F79642C5-FCA7-4C31-82B9-C88016455FF9}" destId="{7EFEA56B-E062-40B3-88E6-895C477798E2}" srcOrd="0" destOrd="0" presId="urn:microsoft.com/office/officeart/2005/8/layout/process2"/>
    <dgm:cxn modelId="{7EED5499-9B96-4F29-A98D-4C2DFBCB0A6B}" type="presOf" srcId="{81F944F6-35C7-44A6-A8EB-9FD2BFD6DBD1}" destId="{F50B2DBB-B123-4563-A8BC-985E6D3E7F21}" srcOrd="0" destOrd="0" presId="urn:microsoft.com/office/officeart/2005/8/layout/process2"/>
    <dgm:cxn modelId="{B2FC01A5-4C20-459B-ACCB-4C94F17F05EA}" srcId="{4CFBB660-85EB-487E-9214-229341E84C15}" destId="{DA6359F3-5732-4415-B10A-5C1C0698F694}" srcOrd="2" destOrd="0" parTransId="{340868E7-BFA7-4660-9531-74B2ED9344FB}" sibTransId="{81F944F6-35C7-44A6-A8EB-9FD2BFD6DBD1}"/>
    <dgm:cxn modelId="{023B11A6-82C1-468C-9A27-4FC9A4BA5BE4}" type="presOf" srcId="{DA6359F3-5732-4415-B10A-5C1C0698F694}" destId="{42AE59B3-BB67-4644-BD38-A88C4E53DFBB}" srcOrd="0" destOrd="0" presId="urn:microsoft.com/office/officeart/2005/8/layout/process2"/>
    <dgm:cxn modelId="{E52E10A7-ECE9-4B0A-A63F-4B64446C3703}" srcId="{4CFBB660-85EB-487E-9214-229341E84C15}" destId="{CF0217E0-9F3B-4719-A4AB-6C4A0FDC0343}" srcOrd="3" destOrd="0" parTransId="{F7F34758-1272-4FB5-A155-2C6460B795DB}" sibTransId="{9C6DAED9-6709-4920-B772-9766388615D6}"/>
    <dgm:cxn modelId="{AA23A5B5-7673-4222-B096-3E4E1A2CD3BA}" srcId="{4CFBB660-85EB-487E-9214-229341E84C15}" destId="{238ADAD7-0B04-4293-9190-A75B3D3B6C88}" srcOrd="1" destOrd="0" parTransId="{FBC23571-B698-45EA-BD91-7927A14C3F1E}" sibTransId="{352F4261-2899-4F4C-854F-45D6F4F23FD3}"/>
    <dgm:cxn modelId="{15D3E6B7-3F7C-4F47-B755-196A4E9BAFC9}" type="presOf" srcId="{678C0816-B8E3-43A2-949B-ADB084872077}" destId="{BF7FD60E-5C30-45DB-B2DD-F5A0D2ADDDA1}" srcOrd="0" destOrd="0" presId="urn:microsoft.com/office/officeart/2005/8/layout/process2"/>
    <dgm:cxn modelId="{081E40E4-4416-4AA3-AEC9-8A92BB44B184}" srcId="{4CFBB660-85EB-487E-9214-229341E84C15}" destId="{F79642C5-FCA7-4C31-82B9-C88016455FF9}" srcOrd="0" destOrd="0" parTransId="{17538CE8-74E2-4D9B-B77C-677AB35D10A0}" sibTransId="{678C0816-B8E3-43A2-949B-ADB084872077}"/>
    <dgm:cxn modelId="{5A61D8F5-C585-4ADE-9C04-C71FD96BAFCD}" type="presOf" srcId="{CF0217E0-9F3B-4719-A4AB-6C4A0FDC0343}" destId="{82F4F11C-7E78-471C-8665-39F0CC53F8F7}" srcOrd="0" destOrd="0" presId="urn:microsoft.com/office/officeart/2005/8/layout/process2"/>
    <dgm:cxn modelId="{96AC3CFA-D7AC-4C89-A9CA-8DA6E2652D50}" type="presOf" srcId="{4CFBB660-85EB-487E-9214-229341E84C15}" destId="{96929CA4-B384-4FA2-9ADA-992907EAC7BB}" srcOrd="0" destOrd="0" presId="urn:microsoft.com/office/officeart/2005/8/layout/process2"/>
    <dgm:cxn modelId="{49B8BE5F-6242-447A-83B8-36AE41357628}" type="presParOf" srcId="{96929CA4-B384-4FA2-9ADA-992907EAC7BB}" destId="{7EFEA56B-E062-40B3-88E6-895C477798E2}" srcOrd="0" destOrd="0" presId="urn:microsoft.com/office/officeart/2005/8/layout/process2"/>
    <dgm:cxn modelId="{FCCCB53F-9586-47A6-9421-32835E85C98B}" type="presParOf" srcId="{96929CA4-B384-4FA2-9ADA-992907EAC7BB}" destId="{BF7FD60E-5C30-45DB-B2DD-F5A0D2ADDDA1}" srcOrd="1" destOrd="0" presId="urn:microsoft.com/office/officeart/2005/8/layout/process2"/>
    <dgm:cxn modelId="{BADA033B-7AF7-4780-9C05-B30447713F21}" type="presParOf" srcId="{BF7FD60E-5C30-45DB-B2DD-F5A0D2ADDDA1}" destId="{77A14B53-C279-4B26-A435-98F65B0B14EB}" srcOrd="0" destOrd="0" presId="urn:microsoft.com/office/officeart/2005/8/layout/process2"/>
    <dgm:cxn modelId="{BE60FC51-9790-4420-9C15-D27246AD14E5}" type="presParOf" srcId="{96929CA4-B384-4FA2-9ADA-992907EAC7BB}" destId="{3CC1BB08-B516-4E46-ADED-451DC0BBDA3C}" srcOrd="2" destOrd="0" presId="urn:microsoft.com/office/officeart/2005/8/layout/process2"/>
    <dgm:cxn modelId="{639B50C7-4341-4CC9-973D-F3D50463FA99}" type="presParOf" srcId="{96929CA4-B384-4FA2-9ADA-992907EAC7BB}" destId="{649C9BBC-99C0-4258-9CB0-22CC9C42761C}" srcOrd="3" destOrd="0" presId="urn:microsoft.com/office/officeart/2005/8/layout/process2"/>
    <dgm:cxn modelId="{327D162F-6CD4-441C-A60F-EF724667967E}" type="presParOf" srcId="{649C9BBC-99C0-4258-9CB0-22CC9C42761C}" destId="{7F66CB6A-D1AA-403E-9E97-C0E8E6247016}" srcOrd="0" destOrd="0" presId="urn:microsoft.com/office/officeart/2005/8/layout/process2"/>
    <dgm:cxn modelId="{D7B638FB-4FC4-4E18-A23F-DB981B9D2FDA}" type="presParOf" srcId="{96929CA4-B384-4FA2-9ADA-992907EAC7BB}" destId="{42AE59B3-BB67-4644-BD38-A88C4E53DFBB}" srcOrd="4" destOrd="0" presId="urn:microsoft.com/office/officeart/2005/8/layout/process2"/>
    <dgm:cxn modelId="{BF8225CD-A8C3-47BF-B73D-4738976F76C7}" type="presParOf" srcId="{96929CA4-B384-4FA2-9ADA-992907EAC7BB}" destId="{F50B2DBB-B123-4563-A8BC-985E6D3E7F21}" srcOrd="5" destOrd="0" presId="urn:microsoft.com/office/officeart/2005/8/layout/process2"/>
    <dgm:cxn modelId="{248B0E80-B994-481A-AF17-B3B836469BF1}" type="presParOf" srcId="{F50B2DBB-B123-4563-A8BC-985E6D3E7F21}" destId="{8BB8AB13-4E7D-4C31-95A8-95461A195CE6}" srcOrd="0" destOrd="0" presId="urn:microsoft.com/office/officeart/2005/8/layout/process2"/>
    <dgm:cxn modelId="{DD72D913-5D96-452F-BDE0-D8226D4D138E}" type="presParOf" srcId="{96929CA4-B384-4FA2-9ADA-992907EAC7BB}" destId="{82F4F11C-7E78-471C-8665-39F0CC53F8F7}" srcOrd="6" destOrd="0" presId="urn:microsoft.com/office/officeart/2005/8/layout/process2"/>
    <dgm:cxn modelId="{BC892D55-A0E2-4B98-8D16-B69B7CDB21B9}" type="presParOf" srcId="{96929CA4-B384-4FA2-9ADA-992907EAC7BB}" destId="{C64AB65B-FE7D-4DBC-8B2F-F822408D9D23}" srcOrd="7" destOrd="0" presId="urn:microsoft.com/office/officeart/2005/8/layout/process2"/>
    <dgm:cxn modelId="{8D477EEA-A676-4199-A2A9-8FE5267EA1FE}" type="presParOf" srcId="{C64AB65B-FE7D-4DBC-8B2F-F822408D9D23}" destId="{C6510D59-5CBA-4A27-BBC0-79A9CC7AB987}" srcOrd="0" destOrd="0" presId="urn:microsoft.com/office/officeart/2005/8/layout/process2"/>
    <dgm:cxn modelId="{F4CEBCE6-0E9A-47CE-B2A7-88277BE40F0B}" type="presParOf" srcId="{96929CA4-B384-4FA2-9ADA-992907EAC7BB}" destId="{5DA10F4D-07E3-4298-8E36-6872DAEDEF74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FBB660-85EB-487E-9214-229341E84C15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F79642C5-FCA7-4C31-82B9-C88016455FF9}">
      <dgm:prSet phldrT="[Text]" phldr="0"/>
      <dgm:spPr/>
      <dgm:t>
        <a:bodyPr/>
        <a:lstStyle/>
        <a:p>
          <a:pPr rtl="0"/>
          <a:r>
            <a:rPr lang="en-US">
              <a:latin typeface="Aptos Display" panose="020F0302020204030204"/>
            </a:rPr>
            <a:t>Input Signal + Noisy Signal</a:t>
          </a:r>
          <a:endParaRPr lang="en-US"/>
        </a:p>
      </dgm:t>
    </dgm:pt>
    <dgm:pt modelId="{17538CE8-74E2-4D9B-B77C-677AB35D10A0}" type="parTrans" cxnId="{081E40E4-4416-4AA3-AEC9-8A92BB44B184}">
      <dgm:prSet/>
      <dgm:spPr/>
      <dgm:t>
        <a:bodyPr/>
        <a:lstStyle/>
        <a:p>
          <a:pPr latinLnBrk="1"/>
          <a:endParaRPr lang="ko-KR" altLang="en-US"/>
        </a:p>
      </dgm:t>
    </dgm:pt>
    <dgm:pt modelId="{678C0816-B8E3-43A2-949B-ADB084872077}" type="sibTrans" cxnId="{081E40E4-4416-4AA3-AEC9-8A92BB44B184}">
      <dgm:prSet/>
      <dgm:spPr/>
      <dgm:t>
        <a:bodyPr/>
        <a:lstStyle/>
        <a:p>
          <a:endParaRPr lang="en-US"/>
        </a:p>
      </dgm:t>
    </dgm:pt>
    <dgm:pt modelId="{238ADAD7-0B04-4293-9190-A75B3D3B6C88}">
      <dgm:prSet phldrT="[Text]" phldr="0"/>
      <dgm:spPr/>
      <dgm:t>
        <a:bodyPr/>
        <a:lstStyle/>
        <a:p>
          <a:pPr rtl="0"/>
          <a:r>
            <a:rPr lang="en-US">
              <a:latin typeface="Aptos Display" panose="020F0302020204030204"/>
            </a:rPr>
            <a:t>Window Function</a:t>
          </a:r>
          <a:endParaRPr lang="en-US"/>
        </a:p>
      </dgm:t>
    </dgm:pt>
    <dgm:pt modelId="{FBC23571-B698-45EA-BD91-7927A14C3F1E}" type="parTrans" cxnId="{AA23A5B5-7673-4222-B096-3E4E1A2CD3BA}">
      <dgm:prSet/>
      <dgm:spPr/>
      <dgm:t>
        <a:bodyPr/>
        <a:lstStyle/>
        <a:p>
          <a:pPr latinLnBrk="1"/>
          <a:endParaRPr lang="ko-KR" altLang="en-US"/>
        </a:p>
      </dgm:t>
    </dgm:pt>
    <dgm:pt modelId="{352F4261-2899-4F4C-854F-45D6F4F23FD3}" type="sibTrans" cxnId="{AA23A5B5-7673-4222-B096-3E4E1A2CD3BA}">
      <dgm:prSet/>
      <dgm:spPr/>
      <dgm:t>
        <a:bodyPr/>
        <a:lstStyle/>
        <a:p>
          <a:endParaRPr lang="en-US"/>
        </a:p>
      </dgm:t>
    </dgm:pt>
    <dgm:pt modelId="{DA6359F3-5732-4415-B10A-5C1C0698F694}">
      <dgm:prSet phldrT="[Text]" phldr="0"/>
      <dgm:spPr/>
      <dgm:t>
        <a:bodyPr/>
        <a:lstStyle/>
        <a:p>
          <a:pPr rtl="0"/>
          <a:r>
            <a:rPr lang="en-US">
              <a:latin typeface="Aptos Display" panose="020F0302020204030204"/>
            </a:rPr>
            <a:t>FIR Filter Design</a:t>
          </a:r>
          <a:endParaRPr lang="en-US"/>
        </a:p>
      </dgm:t>
    </dgm:pt>
    <dgm:pt modelId="{340868E7-BFA7-4660-9531-74B2ED9344FB}" type="parTrans" cxnId="{B2FC01A5-4C20-459B-ACCB-4C94F17F05EA}">
      <dgm:prSet/>
      <dgm:spPr/>
      <dgm:t>
        <a:bodyPr/>
        <a:lstStyle/>
        <a:p>
          <a:pPr latinLnBrk="1"/>
          <a:endParaRPr lang="ko-KR" altLang="en-US"/>
        </a:p>
      </dgm:t>
    </dgm:pt>
    <dgm:pt modelId="{81F944F6-35C7-44A6-A8EB-9FD2BFD6DBD1}" type="sibTrans" cxnId="{B2FC01A5-4C20-459B-ACCB-4C94F17F05EA}">
      <dgm:prSet/>
      <dgm:spPr/>
      <dgm:t>
        <a:bodyPr/>
        <a:lstStyle/>
        <a:p>
          <a:endParaRPr lang="en-US"/>
        </a:p>
      </dgm:t>
    </dgm:pt>
    <dgm:pt modelId="{CF0217E0-9F3B-4719-A4AB-6C4A0FDC0343}">
      <dgm:prSet phldr="0"/>
      <dgm:spPr/>
      <dgm:t>
        <a:bodyPr/>
        <a:lstStyle/>
        <a:p>
          <a:pPr rtl="0"/>
          <a:r>
            <a:rPr lang="en-US">
              <a:latin typeface="Aptos Display" panose="020F0302020204030204"/>
            </a:rPr>
            <a:t>FIR Filter Response</a:t>
          </a:r>
        </a:p>
      </dgm:t>
    </dgm:pt>
    <dgm:pt modelId="{F7F34758-1272-4FB5-A155-2C6460B795DB}" type="parTrans" cxnId="{E52E10A7-ECE9-4B0A-A63F-4B64446C3703}">
      <dgm:prSet/>
      <dgm:spPr/>
      <dgm:t>
        <a:bodyPr/>
        <a:lstStyle/>
        <a:p>
          <a:pPr latinLnBrk="1"/>
          <a:endParaRPr lang="ko-KR" altLang="en-US"/>
        </a:p>
      </dgm:t>
    </dgm:pt>
    <dgm:pt modelId="{9C6DAED9-6709-4920-B772-9766388615D6}" type="sibTrans" cxnId="{E52E10A7-ECE9-4B0A-A63F-4B64446C3703}">
      <dgm:prSet/>
      <dgm:spPr/>
      <dgm:t>
        <a:bodyPr/>
        <a:lstStyle/>
        <a:p>
          <a:endParaRPr lang="en-US"/>
        </a:p>
      </dgm:t>
    </dgm:pt>
    <dgm:pt modelId="{069BDFD0-9D9B-46E2-BB20-467E99F04321}">
      <dgm:prSet phldr="0"/>
      <dgm:spPr/>
      <dgm:t>
        <a:bodyPr/>
        <a:lstStyle/>
        <a:p>
          <a:pPr rtl="0"/>
          <a:r>
            <a:rPr lang="en-US">
              <a:latin typeface="Aptos Display" panose="020F0302020204030204"/>
            </a:rPr>
            <a:t>Output Signal</a:t>
          </a:r>
        </a:p>
      </dgm:t>
    </dgm:pt>
    <dgm:pt modelId="{0A084A69-42A8-4661-B198-A13CF55DFA1A}" type="parTrans" cxnId="{C1055524-B77D-4BA8-9182-76292C546370}">
      <dgm:prSet/>
      <dgm:spPr/>
      <dgm:t>
        <a:bodyPr/>
        <a:lstStyle/>
        <a:p>
          <a:pPr latinLnBrk="1"/>
          <a:endParaRPr lang="ko-KR" altLang="en-US"/>
        </a:p>
      </dgm:t>
    </dgm:pt>
    <dgm:pt modelId="{B763BFBD-306A-4164-8E0F-345919EAF7EC}" type="sibTrans" cxnId="{C1055524-B77D-4BA8-9182-76292C546370}">
      <dgm:prSet/>
      <dgm:spPr/>
      <dgm:t>
        <a:bodyPr/>
        <a:lstStyle/>
        <a:p>
          <a:pPr latinLnBrk="1"/>
          <a:endParaRPr lang="ko-KR" altLang="en-US"/>
        </a:p>
      </dgm:t>
    </dgm:pt>
    <dgm:pt modelId="{96929CA4-B384-4FA2-9ADA-992907EAC7BB}" type="pres">
      <dgm:prSet presAssocID="{4CFBB660-85EB-487E-9214-229341E84C15}" presName="linearFlow" presStyleCnt="0">
        <dgm:presLayoutVars>
          <dgm:resizeHandles val="exact"/>
        </dgm:presLayoutVars>
      </dgm:prSet>
      <dgm:spPr/>
    </dgm:pt>
    <dgm:pt modelId="{7EFEA56B-E062-40B3-88E6-895C477798E2}" type="pres">
      <dgm:prSet presAssocID="{F79642C5-FCA7-4C31-82B9-C88016455FF9}" presName="node" presStyleLbl="node1" presStyleIdx="0" presStyleCnt="5">
        <dgm:presLayoutVars>
          <dgm:bulletEnabled val="1"/>
        </dgm:presLayoutVars>
      </dgm:prSet>
      <dgm:spPr/>
    </dgm:pt>
    <dgm:pt modelId="{BF7FD60E-5C30-45DB-B2DD-F5A0D2ADDDA1}" type="pres">
      <dgm:prSet presAssocID="{678C0816-B8E3-43A2-949B-ADB084872077}" presName="sibTrans" presStyleLbl="sibTrans2D1" presStyleIdx="0" presStyleCnt="4"/>
      <dgm:spPr/>
    </dgm:pt>
    <dgm:pt modelId="{77A14B53-C279-4B26-A435-98F65B0B14EB}" type="pres">
      <dgm:prSet presAssocID="{678C0816-B8E3-43A2-949B-ADB084872077}" presName="connectorText" presStyleLbl="sibTrans2D1" presStyleIdx="0" presStyleCnt="4"/>
      <dgm:spPr/>
    </dgm:pt>
    <dgm:pt modelId="{3CC1BB08-B516-4E46-ADED-451DC0BBDA3C}" type="pres">
      <dgm:prSet presAssocID="{238ADAD7-0B04-4293-9190-A75B3D3B6C88}" presName="node" presStyleLbl="node1" presStyleIdx="1" presStyleCnt="5">
        <dgm:presLayoutVars>
          <dgm:bulletEnabled val="1"/>
        </dgm:presLayoutVars>
      </dgm:prSet>
      <dgm:spPr/>
    </dgm:pt>
    <dgm:pt modelId="{649C9BBC-99C0-4258-9CB0-22CC9C42761C}" type="pres">
      <dgm:prSet presAssocID="{352F4261-2899-4F4C-854F-45D6F4F23FD3}" presName="sibTrans" presStyleLbl="sibTrans2D1" presStyleIdx="1" presStyleCnt="4"/>
      <dgm:spPr/>
    </dgm:pt>
    <dgm:pt modelId="{7F66CB6A-D1AA-403E-9E97-C0E8E6247016}" type="pres">
      <dgm:prSet presAssocID="{352F4261-2899-4F4C-854F-45D6F4F23FD3}" presName="connectorText" presStyleLbl="sibTrans2D1" presStyleIdx="1" presStyleCnt="4"/>
      <dgm:spPr/>
    </dgm:pt>
    <dgm:pt modelId="{42AE59B3-BB67-4644-BD38-A88C4E53DFBB}" type="pres">
      <dgm:prSet presAssocID="{DA6359F3-5732-4415-B10A-5C1C0698F694}" presName="node" presStyleLbl="node1" presStyleIdx="2" presStyleCnt="5">
        <dgm:presLayoutVars>
          <dgm:bulletEnabled val="1"/>
        </dgm:presLayoutVars>
      </dgm:prSet>
      <dgm:spPr/>
    </dgm:pt>
    <dgm:pt modelId="{F50B2DBB-B123-4563-A8BC-985E6D3E7F21}" type="pres">
      <dgm:prSet presAssocID="{81F944F6-35C7-44A6-A8EB-9FD2BFD6DBD1}" presName="sibTrans" presStyleLbl="sibTrans2D1" presStyleIdx="2" presStyleCnt="4"/>
      <dgm:spPr/>
    </dgm:pt>
    <dgm:pt modelId="{8BB8AB13-4E7D-4C31-95A8-95461A195CE6}" type="pres">
      <dgm:prSet presAssocID="{81F944F6-35C7-44A6-A8EB-9FD2BFD6DBD1}" presName="connectorText" presStyleLbl="sibTrans2D1" presStyleIdx="2" presStyleCnt="4"/>
      <dgm:spPr/>
    </dgm:pt>
    <dgm:pt modelId="{82F4F11C-7E78-471C-8665-39F0CC53F8F7}" type="pres">
      <dgm:prSet presAssocID="{CF0217E0-9F3B-4719-A4AB-6C4A0FDC0343}" presName="node" presStyleLbl="node1" presStyleIdx="3" presStyleCnt="5">
        <dgm:presLayoutVars>
          <dgm:bulletEnabled val="1"/>
        </dgm:presLayoutVars>
      </dgm:prSet>
      <dgm:spPr/>
    </dgm:pt>
    <dgm:pt modelId="{C64AB65B-FE7D-4DBC-8B2F-F822408D9D23}" type="pres">
      <dgm:prSet presAssocID="{9C6DAED9-6709-4920-B772-9766388615D6}" presName="sibTrans" presStyleLbl="sibTrans2D1" presStyleIdx="3" presStyleCnt="4"/>
      <dgm:spPr/>
    </dgm:pt>
    <dgm:pt modelId="{C6510D59-5CBA-4A27-BBC0-79A9CC7AB987}" type="pres">
      <dgm:prSet presAssocID="{9C6DAED9-6709-4920-B772-9766388615D6}" presName="connectorText" presStyleLbl="sibTrans2D1" presStyleIdx="3" presStyleCnt="4"/>
      <dgm:spPr/>
    </dgm:pt>
    <dgm:pt modelId="{5DA10F4D-07E3-4298-8E36-6872DAEDEF74}" type="pres">
      <dgm:prSet presAssocID="{069BDFD0-9D9B-46E2-BB20-467E99F04321}" presName="node" presStyleLbl="node1" presStyleIdx="4" presStyleCnt="5">
        <dgm:presLayoutVars>
          <dgm:bulletEnabled val="1"/>
        </dgm:presLayoutVars>
      </dgm:prSet>
      <dgm:spPr/>
    </dgm:pt>
  </dgm:ptLst>
  <dgm:cxnLst>
    <dgm:cxn modelId="{000DD30E-4BEA-4146-9DE1-3D2FA39BAF6A}" type="presOf" srcId="{352F4261-2899-4F4C-854F-45D6F4F23FD3}" destId="{649C9BBC-99C0-4258-9CB0-22CC9C42761C}" srcOrd="0" destOrd="0" presId="urn:microsoft.com/office/officeart/2005/8/layout/process2"/>
    <dgm:cxn modelId="{0B6F2910-C27C-4884-B39D-0CCD8BDF616B}" type="presOf" srcId="{81F944F6-35C7-44A6-A8EB-9FD2BFD6DBD1}" destId="{8BB8AB13-4E7D-4C31-95A8-95461A195CE6}" srcOrd="1" destOrd="0" presId="urn:microsoft.com/office/officeart/2005/8/layout/process2"/>
    <dgm:cxn modelId="{17FB921B-583C-4735-8CCF-85FA6034F8EB}" type="presOf" srcId="{9C6DAED9-6709-4920-B772-9766388615D6}" destId="{C6510D59-5CBA-4A27-BBC0-79A9CC7AB987}" srcOrd="1" destOrd="0" presId="urn:microsoft.com/office/officeart/2005/8/layout/process2"/>
    <dgm:cxn modelId="{7D74831C-CEE9-4A09-B335-BB79C41B13AA}" type="presOf" srcId="{069BDFD0-9D9B-46E2-BB20-467E99F04321}" destId="{5DA10F4D-07E3-4298-8E36-6872DAEDEF74}" srcOrd="0" destOrd="0" presId="urn:microsoft.com/office/officeart/2005/8/layout/process2"/>
    <dgm:cxn modelId="{35763D23-E358-4C1D-81C6-C29E203E3355}" type="presOf" srcId="{678C0816-B8E3-43A2-949B-ADB084872077}" destId="{77A14B53-C279-4B26-A435-98F65B0B14EB}" srcOrd="1" destOrd="0" presId="urn:microsoft.com/office/officeart/2005/8/layout/process2"/>
    <dgm:cxn modelId="{C1055524-B77D-4BA8-9182-76292C546370}" srcId="{4CFBB660-85EB-487E-9214-229341E84C15}" destId="{069BDFD0-9D9B-46E2-BB20-467E99F04321}" srcOrd="4" destOrd="0" parTransId="{0A084A69-42A8-4661-B198-A13CF55DFA1A}" sibTransId="{B763BFBD-306A-4164-8E0F-345919EAF7EC}"/>
    <dgm:cxn modelId="{4EF05B30-6E80-4D6A-B2C5-2E2F829C53A1}" type="presOf" srcId="{238ADAD7-0B04-4293-9190-A75B3D3B6C88}" destId="{3CC1BB08-B516-4E46-ADED-451DC0BBDA3C}" srcOrd="0" destOrd="0" presId="urn:microsoft.com/office/officeart/2005/8/layout/process2"/>
    <dgm:cxn modelId="{21471936-89F5-4BC5-A76F-BA51FE48BE45}" type="presOf" srcId="{9C6DAED9-6709-4920-B772-9766388615D6}" destId="{C64AB65B-FE7D-4DBC-8B2F-F822408D9D23}" srcOrd="0" destOrd="0" presId="urn:microsoft.com/office/officeart/2005/8/layout/process2"/>
    <dgm:cxn modelId="{BA6E566A-90D5-497C-8C90-14D471E9A05F}" type="presOf" srcId="{352F4261-2899-4F4C-854F-45D6F4F23FD3}" destId="{7F66CB6A-D1AA-403E-9E97-C0E8E6247016}" srcOrd="1" destOrd="0" presId="urn:microsoft.com/office/officeart/2005/8/layout/process2"/>
    <dgm:cxn modelId="{AA798B53-4CEE-4E6D-BDA6-AE29F334B16D}" type="presOf" srcId="{F79642C5-FCA7-4C31-82B9-C88016455FF9}" destId="{7EFEA56B-E062-40B3-88E6-895C477798E2}" srcOrd="0" destOrd="0" presId="urn:microsoft.com/office/officeart/2005/8/layout/process2"/>
    <dgm:cxn modelId="{7EED5499-9B96-4F29-A98D-4C2DFBCB0A6B}" type="presOf" srcId="{81F944F6-35C7-44A6-A8EB-9FD2BFD6DBD1}" destId="{F50B2DBB-B123-4563-A8BC-985E6D3E7F21}" srcOrd="0" destOrd="0" presId="urn:microsoft.com/office/officeart/2005/8/layout/process2"/>
    <dgm:cxn modelId="{B2FC01A5-4C20-459B-ACCB-4C94F17F05EA}" srcId="{4CFBB660-85EB-487E-9214-229341E84C15}" destId="{DA6359F3-5732-4415-B10A-5C1C0698F694}" srcOrd="2" destOrd="0" parTransId="{340868E7-BFA7-4660-9531-74B2ED9344FB}" sibTransId="{81F944F6-35C7-44A6-A8EB-9FD2BFD6DBD1}"/>
    <dgm:cxn modelId="{023B11A6-82C1-468C-9A27-4FC9A4BA5BE4}" type="presOf" srcId="{DA6359F3-5732-4415-B10A-5C1C0698F694}" destId="{42AE59B3-BB67-4644-BD38-A88C4E53DFBB}" srcOrd="0" destOrd="0" presId="urn:microsoft.com/office/officeart/2005/8/layout/process2"/>
    <dgm:cxn modelId="{E52E10A7-ECE9-4B0A-A63F-4B64446C3703}" srcId="{4CFBB660-85EB-487E-9214-229341E84C15}" destId="{CF0217E0-9F3B-4719-A4AB-6C4A0FDC0343}" srcOrd="3" destOrd="0" parTransId="{F7F34758-1272-4FB5-A155-2C6460B795DB}" sibTransId="{9C6DAED9-6709-4920-B772-9766388615D6}"/>
    <dgm:cxn modelId="{AA23A5B5-7673-4222-B096-3E4E1A2CD3BA}" srcId="{4CFBB660-85EB-487E-9214-229341E84C15}" destId="{238ADAD7-0B04-4293-9190-A75B3D3B6C88}" srcOrd="1" destOrd="0" parTransId="{FBC23571-B698-45EA-BD91-7927A14C3F1E}" sibTransId="{352F4261-2899-4F4C-854F-45D6F4F23FD3}"/>
    <dgm:cxn modelId="{15D3E6B7-3F7C-4F47-B755-196A4E9BAFC9}" type="presOf" srcId="{678C0816-B8E3-43A2-949B-ADB084872077}" destId="{BF7FD60E-5C30-45DB-B2DD-F5A0D2ADDDA1}" srcOrd="0" destOrd="0" presId="urn:microsoft.com/office/officeart/2005/8/layout/process2"/>
    <dgm:cxn modelId="{081E40E4-4416-4AA3-AEC9-8A92BB44B184}" srcId="{4CFBB660-85EB-487E-9214-229341E84C15}" destId="{F79642C5-FCA7-4C31-82B9-C88016455FF9}" srcOrd="0" destOrd="0" parTransId="{17538CE8-74E2-4D9B-B77C-677AB35D10A0}" sibTransId="{678C0816-B8E3-43A2-949B-ADB084872077}"/>
    <dgm:cxn modelId="{5A61D8F5-C585-4ADE-9C04-C71FD96BAFCD}" type="presOf" srcId="{CF0217E0-9F3B-4719-A4AB-6C4A0FDC0343}" destId="{82F4F11C-7E78-471C-8665-39F0CC53F8F7}" srcOrd="0" destOrd="0" presId="urn:microsoft.com/office/officeart/2005/8/layout/process2"/>
    <dgm:cxn modelId="{96AC3CFA-D7AC-4C89-A9CA-8DA6E2652D50}" type="presOf" srcId="{4CFBB660-85EB-487E-9214-229341E84C15}" destId="{96929CA4-B384-4FA2-9ADA-992907EAC7BB}" srcOrd="0" destOrd="0" presId="urn:microsoft.com/office/officeart/2005/8/layout/process2"/>
    <dgm:cxn modelId="{49B8BE5F-6242-447A-83B8-36AE41357628}" type="presParOf" srcId="{96929CA4-B384-4FA2-9ADA-992907EAC7BB}" destId="{7EFEA56B-E062-40B3-88E6-895C477798E2}" srcOrd="0" destOrd="0" presId="urn:microsoft.com/office/officeart/2005/8/layout/process2"/>
    <dgm:cxn modelId="{FCCCB53F-9586-47A6-9421-32835E85C98B}" type="presParOf" srcId="{96929CA4-B384-4FA2-9ADA-992907EAC7BB}" destId="{BF7FD60E-5C30-45DB-B2DD-F5A0D2ADDDA1}" srcOrd="1" destOrd="0" presId="urn:microsoft.com/office/officeart/2005/8/layout/process2"/>
    <dgm:cxn modelId="{BADA033B-7AF7-4780-9C05-B30447713F21}" type="presParOf" srcId="{BF7FD60E-5C30-45DB-B2DD-F5A0D2ADDDA1}" destId="{77A14B53-C279-4B26-A435-98F65B0B14EB}" srcOrd="0" destOrd="0" presId="urn:microsoft.com/office/officeart/2005/8/layout/process2"/>
    <dgm:cxn modelId="{BE60FC51-9790-4420-9C15-D27246AD14E5}" type="presParOf" srcId="{96929CA4-B384-4FA2-9ADA-992907EAC7BB}" destId="{3CC1BB08-B516-4E46-ADED-451DC0BBDA3C}" srcOrd="2" destOrd="0" presId="urn:microsoft.com/office/officeart/2005/8/layout/process2"/>
    <dgm:cxn modelId="{639B50C7-4341-4CC9-973D-F3D50463FA99}" type="presParOf" srcId="{96929CA4-B384-4FA2-9ADA-992907EAC7BB}" destId="{649C9BBC-99C0-4258-9CB0-22CC9C42761C}" srcOrd="3" destOrd="0" presId="urn:microsoft.com/office/officeart/2005/8/layout/process2"/>
    <dgm:cxn modelId="{327D162F-6CD4-441C-A60F-EF724667967E}" type="presParOf" srcId="{649C9BBC-99C0-4258-9CB0-22CC9C42761C}" destId="{7F66CB6A-D1AA-403E-9E97-C0E8E6247016}" srcOrd="0" destOrd="0" presId="urn:microsoft.com/office/officeart/2005/8/layout/process2"/>
    <dgm:cxn modelId="{D7B638FB-4FC4-4E18-A23F-DB981B9D2FDA}" type="presParOf" srcId="{96929CA4-B384-4FA2-9ADA-992907EAC7BB}" destId="{42AE59B3-BB67-4644-BD38-A88C4E53DFBB}" srcOrd="4" destOrd="0" presId="urn:microsoft.com/office/officeart/2005/8/layout/process2"/>
    <dgm:cxn modelId="{BF8225CD-A8C3-47BF-B73D-4738976F76C7}" type="presParOf" srcId="{96929CA4-B384-4FA2-9ADA-992907EAC7BB}" destId="{F50B2DBB-B123-4563-A8BC-985E6D3E7F21}" srcOrd="5" destOrd="0" presId="urn:microsoft.com/office/officeart/2005/8/layout/process2"/>
    <dgm:cxn modelId="{248B0E80-B994-481A-AF17-B3B836469BF1}" type="presParOf" srcId="{F50B2DBB-B123-4563-A8BC-985E6D3E7F21}" destId="{8BB8AB13-4E7D-4C31-95A8-95461A195CE6}" srcOrd="0" destOrd="0" presId="urn:microsoft.com/office/officeart/2005/8/layout/process2"/>
    <dgm:cxn modelId="{DD72D913-5D96-452F-BDE0-D8226D4D138E}" type="presParOf" srcId="{96929CA4-B384-4FA2-9ADA-992907EAC7BB}" destId="{82F4F11C-7E78-471C-8665-39F0CC53F8F7}" srcOrd="6" destOrd="0" presId="urn:microsoft.com/office/officeart/2005/8/layout/process2"/>
    <dgm:cxn modelId="{BC892D55-A0E2-4B98-8D16-B69B7CDB21B9}" type="presParOf" srcId="{96929CA4-B384-4FA2-9ADA-992907EAC7BB}" destId="{C64AB65B-FE7D-4DBC-8B2F-F822408D9D23}" srcOrd="7" destOrd="0" presId="urn:microsoft.com/office/officeart/2005/8/layout/process2"/>
    <dgm:cxn modelId="{8D477EEA-A676-4199-A2A9-8FE5267EA1FE}" type="presParOf" srcId="{C64AB65B-FE7D-4DBC-8B2F-F822408D9D23}" destId="{C6510D59-5CBA-4A27-BBC0-79A9CC7AB987}" srcOrd="0" destOrd="0" presId="urn:microsoft.com/office/officeart/2005/8/layout/process2"/>
    <dgm:cxn modelId="{F4CEBCE6-0E9A-47CE-B2A7-88277BE40F0B}" type="presParOf" srcId="{96929CA4-B384-4FA2-9ADA-992907EAC7BB}" destId="{5DA10F4D-07E3-4298-8E36-6872DAEDEF74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9C0406-6A58-4BDA-95C7-2193088C8D01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D71F67CE-0641-4D37-A8F8-F1032D7C7EC2}">
      <dgm:prSet phldrT="[Text]" phldr="0"/>
      <dgm:spPr/>
      <dgm:t>
        <a:bodyPr/>
        <a:lstStyle/>
        <a:p>
          <a:pPr rtl="0"/>
          <a:r>
            <a:rPr lang="en-US" err="1">
              <a:latin typeface="Arial"/>
            </a:rPr>
            <a:t>Tensorflow</a:t>
          </a:r>
          <a:r>
            <a:rPr lang="en-US">
              <a:latin typeface="Arial"/>
            </a:rPr>
            <a:t> IR</a:t>
          </a:r>
          <a:endParaRPr lang="en-US"/>
        </a:p>
      </dgm:t>
    </dgm:pt>
    <dgm:pt modelId="{78597BD3-259D-476A-A292-97357FDD0521}" type="parTrans" cxnId="{DF666335-16BB-4A3B-A1A5-6B0CD17FA8E5}">
      <dgm:prSet/>
      <dgm:spPr/>
      <dgm:t>
        <a:bodyPr/>
        <a:lstStyle/>
        <a:p>
          <a:endParaRPr lang="en-US"/>
        </a:p>
      </dgm:t>
    </dgm:pt>
    <dgm:pt modelId="{55F05380-CA3D-4AFF-88C9-C9296DC42CD7}" type="sibTrans" cxnId="{DF666335-16BB-4A3B-A1A5-6B0CD17FA8E5}">
      <dgm:prSet/>
      <dgm:spPr/>
      <dgm:t>
        <a:bodyPr/>
        <a:lstStyle/>
        <a:p>
          <a:endParaRPr lang="en-US"/>
        </a:p>
      </dgm:t>
    </dgm:pt>
    <dgm:pt modelId="{EFFC7246-F1B3-4414-A4D1-7C50C068940C}">
      <dgm:prSet phldrT="[Text]" phldr="0"/>
      <dgm:spPr/>
      <dgm:t>
        <a:bodyPr/>
        <a:lstStyle/>
        <a:p>
          <a:pPr rtl="0"/>
          <a:r>
            <a:rPr lang="en-US" dirty="0">
              <a:latin typeface="Arial"/>
            </a:rPr>
            <a:t>XLA IR</a:t>
          </a:r>
          <a:endParaRPr lang="en-US" dirty="0"/>
        </a:p>
      </dgm:t>
    </dgm:pt>
    <dgm:pt modelId="{52E5ADF5-10E3-45CD-9597-4580F8DC5067}" type="parTrans" cxnId="{B0B617C4-7718-499D-A368-04C6F9893EF7}">
      <dgm:prSet/>
      <dgm:spPr/>
      <dgm:t>
        <a:bodyPr/>
        <a:lstStyle/>
        <a:p>
          <a:endParaRPr lang="en-US"/>
        </a:p>
      </dgm:t>
    </dgm:pt>
    <dgm:pt modelId="{7D7A19F1-E72A-4901-A9D8-23DFEBBC4C7E}" type="sibTrans" cxnId="{B0B617C4-7718-499D-A368-04C6F9893EF7}">
      <dgm:prSet/>
      <dgm:spPr/>
      <dgm:t>
        <a:bodyPr/>
        <a:lstStyle/>
        <a:p>
          <a:endParaRPr lang="en-US"/>
        </a:p>
      </dgm:t>
    </dgm:pt>
    <dgm:pt modelId="{94976751-FC44-4CBB-82D2-6DA027B487B5}">
      <dgm:prSet phldrT="[Text]" phldr="0"/>
      <dgm:spPr/>
      <dgm:t>
        <a:bodyPr/>
        <a:lstStyle/>
        <a:p>
          <a:pPr rtl="0"/>
          <a:r>
            <a:rPr lang="en-US" dirty="0">
              <a:latin typeface="Arial"/>
            </a:rPr>
            <a:t>MHLO IR</a:t>
          </a:r>
          <a:endParaRPr lang="en-US" dirty="0"/>
        </a:p>
      </dgm:t>
    </dgm:pt>
    <dgm:pt modelId="{9FB234D9-20E8-4443-97FB-B788A5941DD2}" type="parTrans" cxnId="{0E4E56FC-B333-43D2-B05E-BD4673642B8A}">
      <dgm:prSet/>
      <dgm:spPr/>
      <dgm:t>
        <a:bodyPr/>
        <a:lstStyle/>
        <a:p>
          <a:endParaRPr lang="en-US"/>
        </a:p>
      </dgm:t>
    </dgm:pt>
    <dgm:pt modelId="{3267220A-CAB4-433D-A884-71A9A31DD905}" type="sibTrans" cxnId="{0E4E56FC-B333-43D2-B05E-BD4673642B8A}">
      <dgm:prSet/>
      <dgm:spPr/>
      <dgm:t>
        <a:bodyPr/>
        <a:lstStyle/>
        <a:p>
          <a:endParaRPr lang="en-US"/>
        </a:p>
      </dgm:t>
    </dgm:pt>
    <dgm:pt modelId="{B7590F4A-6C54-49D8-84D7-7B79EBB20BDF}">
      <dgm:prSet phldr="0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>
              <a:latin typeface="Arial"/>
            </a:rPr>
            <a:t>LLVM IR</a:t>
          </a:r>
        </a:p>
      </dgm:t>
    </dgm:pt>
    <dgm:pt modelId="{BDC4A3EF-3E97-4FA7-ACD4-B2E7BDB69303}" type="parTrans" cxnId="{1FE11DA5-101C-478F-9F61-0768D02C327D}">
      <dgm:prSet/>
      <dgm:spPr/>
      <dgm:t>
        <a:bodyPr/>
        <a:lstStyle/>
        <a:p>
          <a:endParaRPr lang="en-US"/>
        </a:p>
      </dgm:t>
    </dgm:pt>
    <dgm:pt modelId="{24FCDD7B-C239-4F22-A5F4-D64625D476D8}" type="sibTrans" cxnId="{1FE11DA5-101C-478F-9F61-0768D02C327D}">
      <dgm:prSet/>
      <dgm:spPr/>
      <dgm:t>
        <a:bodyPr/>
        <a:lstStyle/>
        <a:p>
          <a:endParaRPr lang="en-US"/>
        </a:p>
      </dgm:t>
    </dgm:pt>
    <dgm:pt modelId="{7C1F3AB8-0FFE-4272-BF16-A392B126851E}">
      <dgm:prSet phldrT="[Text]" phldr="0"/>
      <dgm:spPr/>
      <dgm:t>
        <a:bodyPr/>
        <a:lstStyle/>
        <a:p>
          <a:pPr rtl="0"/>
          <a:r>
            <a:rPr lang="en-US" dirty="0" err="1"/>
            <a:t>Linalg</a:t>
          </a:r>
          <a:endParaRPr lang="en-US" dirty="0"/>
        </a:p>
      </dgm:t>
    </dgm:pt>
    <dgm:pt modelId="{B5F803B8-6E88-4549-8651-050F5110898C}" type="parTrans" cxnId="{DF7888BC-6293-4D67-BC5F-A6C8221974EA}">
      <dgm:prSet/>
      <dgm:spPr/>
      <dgm:t>
        <a:bodyPr/>
        <a:lstStyle/>
        <a:p>
          <a:endParaRPr lang="en-US"/>
        </a:p>
      </dgm:t>
    </dgm:pt>
    <dgm:pt modelId="{56BFD3F9-3106-4F6E-A40A-039FD8CBFA54}" type="sibTrans" cxnId="{DF7888BC-6293-4D67-BC5F-A6C8221974EA}">
      <dgm:prSet/>
      <dgm:spPr/>
      <dgm:t>
        <a:bodyPr/>
        <a:lstStyle/>
        <a:p>
          <a:endParaRPr lang="en-US"/>
        </a:p>
      </dgm:t>
    </dgm:pt>
    <dgm:pt modelId="{18DC4C24-755A-479D-AF6F-8307AF38F872}">
      <dgm:prSet phldrT="[Text]" phldr="0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dirty="0"/>
            <a:t>….</a:t>
          </a:r>
        </a:p>
      </dgm:t>
    </dgm:pt>
    <dgm:pt modelId="{69A1406C-43E5-4E3D-8CEF-0BEB10D772EC}" type="parTrans" cxnId="{9BD79C27-A751-4555-8D73-662874B2BE1B}">
      <dgm:prSet/>
      <dgm:spPr/>
      <dgm:t>
        <a:bodyPr/>
        <a:lstStyle/>
        <a:p>
          <a:endParaRPr lang="en-US"/>
        </a:p>
      </dgm:t>
    </dgm:pt>
    <dgm:pt modelId="{105B7AE4-2310-47D4-8A99-10217D52A13B}" type="sibTrans" cxnId="{9BD79C27-A751-4555-8D73-662874B2BE1B}">
      <dgm:prSet/>
      <dgm:spPr/>
      <dgm:t>
        <a:bodyPr/>
        <a:lstStyle/>
        <a:p>
          <a:endParaRPr lang="en-US"/>
        </a:p>
      </dgm:t>
    </dgm:pt>
    <dgm:pt modelId="{A422CADD-2AAB-4B20-AD3D-019E7E59C66E}" type="pres">
      <dgm:prSet presAssocID="{6A9C0406-6A58-4BDA-95C7-2193088C8D01}" presName="linearFlow" presStyleCnt="0">
        <dgm:presLayoutVars>
          <dgm:resizeHandles val="exact"/>
        </dgm:presLayoutVars>
      </dgm:prSet>
      <dgm:spPr/>
    </dgm:pt>
    <dgm:pt modelId="{26F6455B-9A25-4762-8426-BF877B2AF7AA}" type="pres">
      <dgm:prSet presAssocID="{D71F67CE-0641-4D37-A8F8-F1032D7C7EC2}" presName="node" presStyleLbl="node1" presStyleIdx="0" presStyleCnt="6">
        <dgm:presLayoutVars>
          <dgm:bulletEnabled val="1"/>
        </dgm:presLayoutVars>
      </dgm:prSet>
      <dgm:spPr/>
    </dgm:pt>
    <dgm:pt modelId="{00859D78-3AE0-49AD-A4C5-47C26FED3FEC}" type="pres">
      <dgm:prSet presAssocID="{55F05380-CA3D-4AFF-88C9-C9296DC42CD7}" presName="sibTrans" presStyleLbl="sibTrans2D1" presStyleIdx="0" presStyleCnt="5"/>
      <dgm:spPr/>
    </dgm:pt>
    <dgm:pt modelId="{57FC530C-7CDE-4477-9D96-044710EBE978}" type="pres">
      <dgm:prSet presAssocID="{55F05380-CA3D-4AFF-88C9-C9296DC42CD7}" presName="connectorText" presStyleLbl="sibTrans2D1" presStyleIdx="0" presStyleCnt="5"/>
      <dgm:spPr/>
    </dgm:pt>
    <dgm:pt modelId="{77637403-3B2A-4297-83CC-F0A73A548E30}" type="pres">
      <dgm:prSet presAssocID="{EFFC7246-F1B3-4414-A4D1-7C50C068940C}" presName="node" presStyleLbl="node1" presStyleIdx="1" presStyleCnt="6">
        <dgm:presLayoutVars>
          <dgm:bulletEnabled val="1"/>
        </dgm:presLayoutVars>
      </dgm:prSet>
      <dgm:spPr/>
    </dgm:pt>
    <dgm:pt modelId="{AE4D4595-1BC2-47EE-9588-ED3586A06DC3}" type="pres">
      <dgm:prSet presAssocID="{7D7A19F1-E72A-4901-A9D8-23DFEBBC4C7E}" presName="sibTrans" presStyleLbl="sibTrans2D1" presStyleIdx="1" presStyleCnt="5"/>
      <dgm:spPr/>
    </dgm:pt>
    <dgm:pt modelId="{7F015909-5C88-4AC1-997C-B87D9BEC1931}" type="pres">
      <dgm:prSet presAssocID="{7D7A19F1-E72A-4901-A9D8-23DFEBBC4C7E}" presName="connectorText" presStyleLbl="sibTrans2D1" presStyleIdx="1" presStyleCnt="5"/>
      <dgm:spPr/>
    </dgm:pt>
    <dgm:pt modelId="{8B0C647F-5A65-4476-9618-5E39879547E3}" type="pres">
      <dgm:prSet presAssocID="{94976751-FC44-4CBB-82D2-6DA027B487B5}" presName="node" presStyleLbl="node1" presStyleIdx="2" presStyleCnt="6">
        <dgm:presLayoutVars>
          <dgm:bulletEnabled val="1"/>
        </dgm:presLayoutVars>
      </dgm:prSet>
      <dgm:spPr/>
    </dgm:pt>
    <dgm:pt modelId="{57C3BC2B-83E3-4D56-B16D-71CE656C5EAE}" type="pres">
      <dgm:prSet presAssocID="{3267220A-CAB4-433D-A884-71A9A31DD905}" presName="sibTrans" presStyleLbl="sibTrans2D1" presStyleIdx="2" presStyleCnt="5"/>
      <dgm:spPr/>
    </dgm:pt>
    <dgm:pt modelId="{34FE525E-5533-4042-A491-77FED5D800F3}" type="pres">
      <dgm:prSet presAssocID="{3267220A-CAB4-433D-A884-71A9A31DD905}" presName="connectorText" presStyleLbl="sibTrans2D1" presStyleIdx="2" presStyleCnt="5"/>
      <dgm:spPr/>
    </dgm:pt>
    <dgm:pt modelId="{ED7F8447-3EF9-42F3-8C7F-08D0B8413900}" type="pres">
      <dgm:prSet presAssocID="{7C1F3AB8-0FFE-4272-BF16-A392B126851E}" presName="node" presStyleLbl="node1" presStyleIdx="3" presStyleCnt="6">
        <dgm:presLayoutVars>
          <dgm:bulletEnabled val="1"/>
        </dgm:presLayoutVars>
      </dgm:prSet>
      <dgm:spPr/>
    </dgm:pt>
    <dgm:pt modelId="{17D5B2B3-65F0-4F6D-A522-6273B89E915B}" type="pres">
      <dgm:prSet presAssocID="{56BFD3F9-3106-4F6E-A40A-039FD8CBFA54}" presName="sibTrans" presStyleLbl="sibTrans2D1" presStyleIdx="3" presStyleCnt="5"/>
      <dgm:spPr/>
    </dgm:pt>
    <dgm:pt modelId="{9493C674-1964-41AF-A088-7E64A00D9D22}" type="pres">
      <dgm:prSet presAssocID="{56BFD3F9-3106-4F6E-A40A-039FD8CBFA54}" presName="connectorText" presStyleLbl="sibTrans2D1" presStyleIdx="3" presStyleCnt="5"/>
      <dgm:spPr/>
    </dgm:pt>
    <dgm:pt modelId="{B55BECB7-7678-40BC-A826-695E3B4CD467}" type="pres">
      <dgm:prSet presAssocID="{18DC4C24-755A-479D-AF6F-8307AF38F872}" presName="node" presStyleLbl="node1" presStyleIdx="4" presStyleCnt="6">
        <dgm:presLayoutVars>
          <dgm:bulletEnabled val="1"/>
        </dgm:presLayoutVars>
      </dgm:prSet>
      <dgm:spPr/>
    </dgm:pt>
    <dgm:pt modelId="{CA15F477-9EB4-4084-8589-D379A3BC4D24}" type="pres">
      <dgm:prSet presAssocID="{105B7AE4-2310-47D4-8A99-10217D52A13B}" presName="sibTrans" presStyleLbl="sibTrans2D1" presStyleIdx="4" presStyleCnt="5"/>
      <dgm:spPr/>
    </dgm:pt>
    <dgm:pt modelId="{78C4DD2B-0D13-413C-95C1-A5740A68B74D}" type="pres">
      <dgm:prSet presAssocID="{105B7AE4-2310-47D4-8A99-10217D52A13B}" presName="connectorText" presStyleLbl="sibTrans2D1" presStyleIdx="4" presStyleCnt="5"/>
      <dgm:spPr/>
    </dgm:pt>
    <dgm:pt modelId="{F8B4FA97-1D0D-43F1-BC1D-766B38744677}" type="pres">
      <dgm:prSet presAssocID="{B7590F4A-6C54-49D8-84D7-7B79EBB20BDF}" presName="node" presStyleLbl="node1" presStyleIdx="5" presStyleCnt="6">
        <dgm:presLayoutVars>
          <dgm:bulletEnabled val="1"/>
        </dgm:presLayoutVars>
      </dgm:prSet>
      <dgm:spPr/>
    </dgm:pt>
  </dgm:ptLst>
  <dgm:cxnLst>
    <dgm:cxn modelId="{C8E6ED08-1D3A-4BD5-B6C8-4D5A00A96FB6}" type="presOf" srcId="{55F05380-CA3D-4AFF-88C9-C9296DC42CD7}" destId="{57FC530C-7CDE-4477-9D96-044710EBE978}" srcOrd="1" destOrd="0" presId="urn:microsoft.com/office/officeart/2005/8/layout/process2"/>
    <dgm:cxn modelId="{70627C0E-0479-4141-8B45-A3ABB544F35E}" type="presOf" srcId="{EFFC7246-F1B3-4414-A4D1-7C50C068940C}" destId="{77637403-3B2A-4297-83CC-F0A73A548E30}" srcOrd="0" destOrd="0" presId="urn:microsoft.com/office/officeart/2005/8/layout/process2"/>
    <dgm:cxn modelId="{D6905F19-6136-42D0-8A5B-E836DC7AEA8F}" type="presOf" srcId="{105B7AE4-2310-47D4-8A99-10217D52A13B}" destId="{78C4DD2B-0D13-413C-95C1-A5740A68B74D}" srcOrd="1" destOrd="0" presId="urn:microsoft.com/office/officeart/2005/8/layout/process2"/>
    <dgm:cxn modelId="{9BD79C27-A751-4555-8D73-662874B2BE1B}" srcId="{6A9C0406-6A58-4BDA-95C7-2193088C8D01}" destId="{18DC4C24-755A-479D-AF6F-8307AF38F872}" srcOrd="4" destOrd="0" parTransId="{69A1406C-43E5-4E3D-8CEF-0BEB10D772EC}" sibTransId="{105B7AE4-2310-47D4-8A99-10217D52A13B}"/>
    <dgm:cxn modelId="{169E9932-4896-4A03-9503-76440A2B1AB2}" type="presOf" srcId="{3267220A-CAB4-433D-A884-71A9A31DD905}" destId="{34FE525E-5533-4042-A491-77FED5D800F3}" srcOrd="1" destOrd="0" presId="urn:microsoft.com/office/officeart/2005/8/layout/process2"/>
    <dgm:cxn modelId="{DF666335-16BB-4A3B-A1A5-6B0CD17FA8E5}" srcId="{6A9C0406-6A58-4BDA-95C7-2193088C8D01}" destId="{D71F67CE-0641-4D37-A8F8-F1032D7C7EC2}" srcOrd="0" destOrd="0" parTransId="{78597BD3-259D-476A-A292-97357FDD0521}" sibTransId="{55F05380-CA3D-4AFF-88C9-C9296DC42CD7}"/>
    <dgm:cxn modelId="{B5695848-E897-4D2E-8FCD-70B093796788}" type="presOf" srcId="{3267220A-CAB4-433D-A884-71A9A31DD905}" destId="{57C3BC2B-83E3-4D56-B16D-71CE656C5EAE}" srcOrd="0" destOrd="0" presId="urn:microsoft.com/office/officeart/2005/8/layout/process2"/>
    <dgm:cxn modelId="{DEAFEB88-DEA3-42E2-9E4E-5E2A7DA3BCF5}" type="presOf" srcId="{6A9C0406-6A58-4BDA-95C7-2193088C8D01}" destId="{A422CADD-2AAB-4B20-AD3D-019E7E59C66E}" srcOrd="0" destOrd="0" presId="urn:microsoft.com/office/officeart/2005/8/layout/process2"/>
    <dgm:cxn modelId="{E42AE28A-2D01-46D6-806D-71481F729E1D}" type="presOf" srcId="{56BFD3F9-3106-4F6E-A40A-039FD8CBFA54}" destId="{9493C674-1964-41AF-A088-7E64A00D9D22}" srcOrd="1" destOrd="0" presId="urn:microsoft.com/office/officeart/2005/8/layout/process2"/>
    <dgm:cxn modelId="{0A02BD97-F0A6-4709-841D-C1F55CF9E20C}" type="presOf" srcId="{55F05380-CA3D-4AFF-88C9-C9296DC42CD7}" destId="{00859D78-3AE0-49AD-A4C5-47C26FED3FEC}" srcOrd="0" destOrd="0" presId="urn:microsoft.com/office/officeart/2005/8/layout/process2"/>
    <dgm:cxn modelId="{FC8CB29F-99CF-44DB-97C3-BF9BE87FFA12}" type="presOf" srcId="{B7590F4A-6C54-49D8-84D7-7B79EBB20BDF}" destId="{F8B4FA97-1D0D-43F1-BC1D-766B38744677}" srcOrd="0" destOrd="0" presId="urn:microsoft.com/office/officeart/2005/8/layout/process2"/>
    <dgm:cxn modelId="{1FE11DA5-101C-478F-9F61-0768D02C327D}" srcId="{6A9C0406-6A58-4BDA-95C7-2193088C8D01}" destId="{B7590F4A-6C54-49D8-84D7-7B79EBB20BDF}" srcOrd="5" destOrd="0" parTransId="{BDC4A3EF-3E97-4FA7-ACD4-B2E7BDB69303}" sibTransId="{24FCDD7B-C239-4F22-A5F4-D64625D476D8}"/>
    <dgm:cxn modelId="{192CD6B8-A875-4B62-8F2B-EDD318E12656}" type="presOf" srcId="{7C1F3AB8-0FFE-4272-BF16-A392B126851E}" destId="{ED7F8447-3EF9-42F3-8C7F-08D0B8413900}" srcOrd="0" destOrd="0" presId="urn:microsoft.com/office/officeart/2005/8/layout/process2"/>
    <dgm:cxn modelId="{DF7888BC-6293-4D67-BC5F-A6C8221974EA}" srcId="{6A9C0406-6A58-4BDA-95C7-2193088C8D01}" destId="{7C1F3AB8-0FFE-4272-BF16-A392B126851E}" srcOrd="3" destOrd="0" parTransId="{B5F803B8-6E88-4549-8651-050F5110898C}" sibTransId="{56BFD3F9-3106-4F6E-A40A-039FD8CBFA54}"/>
    <dgm:cxn modelId="{809CD3BC-AC03-4E04-B38F-912876DFA6D8}" type="presOf" srcId="{56BFD3F9-3106-4F6E-A40A-039FD8CBFA54}" destId="{17D5B2B3-65F0-4F6D-A522-6273B89E915B}" srcOrd="0" destOrd="0" presId="urn:microsoft.com/office/officeart/2005/8/layout/process2"/>
    <dgm:cxn modelId="{B0B617C4-7718-499D-A368-04C6F9893EF7}" srcId="{6A9C0406-6A58-4BDA-95C7-2193088C8D01}" destId="{EFFC7246-F1B3-4414-A4D1-7C50C068940C}" srcOrd="1" destOrd="0" parTransId="{52E5ADF5-10E3-45CD-9597-4580F8DC5067}" sibTransId="{7D7A19F1-E72A-4901-A9D8-23DFEBBC4C7E}"/>
    <dgm:cxn modelId="{3CBCA3D0-B90B-4CA2-9F2C-7FA6E54140D0}" type="presOf" srcId="{7D7A19F1-E72A-4901-A9D8-23DFEBBC4C7E}" destId="{7F015909-5C88-4AC1-997C-B87D9BEC1931}" srcOrd="1" destOrd="0" presId="urn:microsoft.com/office/officeart/2005/8/layout/process2"/>
    <dgm:cxn modelId="{56B6ACD1-67E4-47E1-8A98-A67E96BD570E}" type="presOf" srcId="{105B7AE4-2310-47D4-8A99-10217D52A13B}" destId="{CA15F477-9EB4-4084-8589-D379A3BC4D24}" srcOrd="0" destOrd="0" presId="urn:microsoft.com/office/officeart/2005/8/layout/process2"/>
    <dgm:cxn modelId="{39C04AEA-1268-4AE0-ACD5-427C0F31B285}" type="presOf" srcId="{D71F67CE-0641-4D37-A8F8-F1032D7C7EC2}" destId="{26F6455B-9A25-4762-8426-BF877B2AF7AA}" srcOrd="0" destOrd="0" presId="urn:microsoft.com/office/officeart/2005/8/layout/process2"/>
    <dgm:cxn modelId="{0AF471EA-5E42-4FF8-AEBB-8881A8D455A3}" type="presOf" srcId="{7D7A19F1-E72A-4901-A9D8-23DFEBBC4C7E}" destId="{AE4D4595-1BC2-47EE-9588-ED3586A06DC3}" srcOrd="0" destOrd="0" presId="urn:microsoft.com/office/officeart/2005/8/layout/process2"/>
    <dgm:cxn modelId="{501C45F9-B3AA-404A-9D31-C809C3FFF744}" type="presOf" srcId="{94976751-FC44-4CBB-82D2-6DA027B487B5}" destId="{8B0C647F-5A65-4476-9618-5E39879547E3}" srcOrd="0" destOrd="0" presId="urn:microsoft.com/office/officeart/2005/8/layout/process2"/>
    <dgm:cxn modelId="{0E4E56FC-B333-43D2-B05E-BD4673642B8A}" srcId="{6A9C0406-6A58-4BDA-95C7-2193088C8D01}" destId="{94976751-FC44-4CBB-82D2-6DA027B487B5}" srcOrd="2" destOrd="0" parTransId="{9FB234D9-20E8-4443-97FB-B788A5941DD2}" sibTransId="{3267220A-CAB4-433D-A884-71A9A31DD905}"/>
    <dgm:cxn modelId="{C77F1BFF-4093-4BD3-9887-EB7B01D1F7F5}" type="presOf" srcId="{18DC4C24-755A-479D-AF6F-8307AF38F872}" destId="{B55BECB7-7678-40BC-A826-695E3B4CD467}" srcOrd="0" destOrd="0" presId="urn:microsoft.com/office/officeart/2005/8/layout/process2"/>
    <dgm:cxn modelId="{869DA2D2-E464-4304-A791-E1BCECF843EA}" type="presParOf" srcId="{A422CADD-2AAB-4B20-AD3D-019E7E59C66E}" destId="{26F6455B-9A25-4762-8426-BF877B2AF7AA}" srcOrd="0" destOrd="0" presId="urn:microsoft.com/office/officeart/2005/8/layout/process2"/>
    <dgm:cxn modelId="{7DE9EF4C-6965-4179-8534-8B74ED59E443}" type="presParOf" srcId="{A422CADD-2AAB-4B20-AD3D-019E7E59C66E}" destId="{00859D78-3AE0-49AD-A4C5-47C26FED3FEC}" srcOrd="1" destOrd="0" presId="urn:microsoft.com/office/officeart/2005/8/layout/process2"/>
    <dgm:cxn modelId="{1A4AE890-D73C-43C1-9F3A-EAE7C8266129}" type="presParOf" srcId="{00859D78-3AE0-49AD-A4C5-47C26FED3FEC}" destId="{57FC530C-7CDE-4477-9D96-044710EBE978}" srcOrd="0" destOrd="0" presId="urn:microsoft.com/office/officeart/2005/8/layout/process2"/>
    <dgm:cxn modelId="{92DDC91C-F619-407C-B195-6F403F8F1B0B}" type="presParOf" srcId="{A422CADD-2AAB-4B20-AD3D-019E7E59C66E}" destId="{77637403-3B2A-4297-83CC-F0A73A548E30}" srcOrd="2" destOrd="0" presId="urn:microsoft.com/office/officeart/2005/8/layout/process2"/>
    <dgm:cxn modelId="{A2BE72F8-F27F-4CEC-979C-E5337CAD956F}" type="presParOf" srcId="{A422CADD-2AAB-4B20-AD3D-019E7E59C66E}" destId="{AE4D4595-1BC2-47EE-9588-ED3586A06DC3}" srcOrd="3" destOrd="0" presId="urn:microsoft.com/office/officeart/2005/8/layout/process2"/>
    <dgm:cxn modelId="{D271AD30-58DB-4533-989F-A9810F970BCF}" type="presParOf" srcId="{AE4D4595-1BC2-47EE-9588-ED3586A06DC3}" destId="{7F015909-5C88-4AC1-997C-B87D9BEC1931}" srcOrd="0" destOrd="0" presId="urn:microsoft.com/office/officeart/2005/8/layout/process2"/>
    <dgm:cxn modelId="{4522D361-8B51-4775-84BD-AB1C55F15528}" type="presParOf" srcId="{A422CADD-2AAB-4B20-AD3D-019E7E59C66E}" destId="{8B0C647F-5A65-4476-9618-5E39879547E3}" srcOrd="4" destOrd="0" presId="urn:microsoft.com/office/officeart/2005/8/layout/process2"/>
    <dgm:cxn modelId="{13F6398B-26FE-4015-AC1D-1502EABD286D}" type="presParOf" srcId="{A422CADD-2AAB-4B20-AD3D-019E7E59C66E}" destId="{57C3BC2B-83E3-4D56-B16D-71CE656C5EAE}" srcOrd="5" destOrd="0" presId="urn:microsoft.com/office/officeart/2005/8/layout/process2"/>
    <dgm:cxn modelId="{D543DDBC-7F1E-451F-B857-530C6B64BCA8}" type="presParOf" srcId="{57C3BC2B-83E3-4D56-B16D-71CE656C5EAE}" destId="{34FE525E-5533-4042-A491-77FED5D800F3}" srcOrd="0" destOrd="0" presId="urn:microsoft.com/office/officeart/2005/8/layout/process2"/>
    <dgm:cxn modelId="{315F14EC-B094-4BCC-8A55-70B0C435B400}" type="presParOf" srcId="{A422CADD-2AAB-4B20-AD3D-019E7E59C66E}" destId="{ED7F8447-3EF9-42F3-8C7F-08D0B8413900}" srcOrd="6" destOrd="0" presId="urn:microsoft.com/office/officeart/2005/8/layout/process2"/>
    <dgm:cxn modelId="{E6252742-74B8-4E35-A301-B71D66EB2285}" type="presParOf" srcId="{A422CADD-2AAB-4B20-AD3D-019E7E59C66E}" destId="{17D5B2B3-65F0-4F6D-A522-6273B89E915B}" srcOrd="7" destOrd="0" presId="urn:microsoft.com/office/officeart/2005/8/layout/process2"/>
    <dgm:cxn modelId="{9FA18D6B-F467-4625-8902-FF8C23370BF3}" type="presParOf" srcId="{17D5B2B3-65F0-4F6D-A522-6273B89E915B}" destId="{9493C674-1964-41AF-A088-7E64A00D9D22}" srcOrd="0" destOrd="0" presId="urn:microsoft.com/office/officeart/2005/8/layout/process2"/>
    <dgm:cxn modelId="{2B7A6A40-8E11-47C6-AF7B-A7C0AD960AC3}" type="presParOf" srcId="{A422CADD-2AAB-4B20-AD3D-019E7E59C66E}" destId="{B55BECB7-7678-40BC-A826-695E3B4CD467}" srcOrd="8" destOrd="0" presId="urn:microsoft.com/office/officeart/2005/8/layout/process2"/>
    <dgm:cxn modelId="{35F19370-3B0C-4797-8E91-56C4FEBE9D46}" type="presParOf" srcId="{A422CADD-2AAB-4B20-AD3D-019E7E59C66E}" destId="{CA15F477-9EB4-4084-8589-D379A3BC4D24}" srcOrd="9" destOrd="0" presId="urn:microsoft.com/office/officeart/2005/8/layout/process2"/>
    <dgm:cxn modelId="{B3280945-9E04-495F-BA1B-A8BA83C6D172}" type="presParOf" srcId="{CA15F477-9EB4-4084-8589-D379A3BC4D24}" destId="{78C4DD2B-0D13-413C-95C1-A5740A68B74D}" srcOrd="0" destOrd="0" presId="urn:microsoft.com/office/officeart/2005/8/layout/process2"/>
    <dgm:cxn modelId="{74CB1E1F-6D78-4DB8-9580-C5D853C2BB47}" type="presParOf" srcId="{A422CADD-2AAB-4B20-AD3D-019E7E59C66E}" destId="{F8B4FA97-1D0D-43F1-BC1D-766B38744677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CFBB660-85EB-487E-9214-229341E84C15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F79642C5-FCA7-4C31-82B9-C88016455FF9}">
      <dgm:prSet phldrT="[Text]" phldr="0"/>
      <dgm:spPr/>
      <dgm:t>
        <a:bodyPr/>
        <a:lstStyle/>
        <a:p>
          <a:pPr rtl="0"/>
          <a:r>
            <a:rPr lang="en-US">
              <a:latin typeface="Aptos Display" panose="020F0302020204030204"/>
            </a:rPr>
            <a:t>Input Signal + Noisy Signal</a:t>
          </a:r>
          <a:endParaRPr lang="en-US"/>
        </a:p>
      </dgm:t>
    </dgm:pt>
    <dgm:pt modelId="{17538CE8-74E2-4D9B-B77C-677AB35D10A0}" type="parTrans" cxnId="{081E40E4-4416-4AA3-AEC9-8A92BB44B184}">
      <dgm:prSet/>
      <dgm:spPr/>
      <dgm:t>
        <a:bodyPr/>
        <a:lstStyle/>
        <a:p>
          <a:endParaRPr lang="en-US"/>
        </a:p>
      </dgm:t>
    </dgm:pt>
    <dgm:pt modelId="{678C0816-B8E3-43A2-949B-ADB084872077}" type="sibTrans" cxnId="{081E40E4-4416-4AA3-AEC9-8A92BB44B184}">
      <dgm:prSet/>
      <dgm:spPr/>
      <dgm:t>
        <a:bodyPr/>
        <a:lstStyle/>
        <a:p>
          <a:endParaRPr lang="en-US"/>
        </a:p>
      </dgm:t>
    </dgm:pt>
    <dgm:pt modelId="{238ADAD7-0B04-4293-9190-A75B3D3B6C88}">
      <dgm:prSet phldrT="[Text]" phldr="0"/>
      <dgm:spPr/>
      <dgm:t>
        <a:bodyPr/>
        <a:lstStyle/>
        <a:p>
          <a:pPr rtl="0"/>
          <a:r>
            <a:rPr lang="en-US">
              <a:latin typeface="Aptos Display" panose="020F0302020204030204"/>
            </a:rPr>
            <a:t>Window Function</a:t>
          </a:r>
          <a:endParaRPr lang="en-US"/>
        </a:p>
      </dgm:t>
    </dgm:pt>
    <dgm:pt modelId="{FBC23571-B698-45EA-BD91-7927A14C3F1E}" type="parTrans" cxnId="{AA23A5B5-7673-4222-B096-3E4E1A2CD3BA}">
      <dgm:prSet/>
      <dgm:spPr/>
      <dgm:t>
        <a:bodyPr/>
        <a:lstStyle/>
        <a:p>
          <a:endParaRPr lang="en-US"/>
        </a:p>
      </dgm:t>
    </dgm:pt>
    <dgm:pt modelId="{352F4261-2899-4F4C-854F-45D6F4F23FD3}" type="sibTrans" cxnId="{AA23A5B5-7673-4222-B096-3E4E1A2CD3BA}">
      <dgm:prSet/>
      <dgm:spPr/>
      <dgm:t>
        <a:bodyPr/>
        <a:lstStyle/>
        <a:p>
          <a:endParaRPr lang="en-US"/>
        </a:p>
      </dgm:t>
    </dgm:pt>
    <dgm:pt modelId="{DA6359F3-5732-4415-B10A-5C1C0698F694}">
      <dgm:prSet phldrT="[Text]" phldr="0"/>
      <dgm:spPr/>
      <dgm:t>
        <a:bodyPr/>
        <a:lstStyle/>
        <a:p>
          <a:pPr rtl="0"/>
          <a:r>
            <a:rPr lang="en-US">
              <a:latin typeface="Aptos Display" panose="020F0302020204030204"/>
            </a:rPr>
            <a:t>FIR Filter Design</a:t>
          </a:r>
          <a:endParaRPr lang="en-US"/>
        </a:p>
      </dgm:t>
    </dgm:pt>
    <dgm:pt modelId="{340868E7-BFA7-4660-9531-74B2ED9344FB}" type="parTrans" cxnId="{B2FC01A5-4C20-459B-ACCB-4C94F17F05EA}">
      <dgm:prSet/>
      <dgm:spPr/>
      <dgm:t>
        <a:bodyPr/>
        <a:lstStyle/>
        <a:p>
          <a:endParaRPr lang="en-US"/>
        </a:p>
      </dgm:t>
    </dgm:pt>
    <dgm:pt modelId="{81F944F6-35C7-44A6-A8EB-9FD2BFD6DBD1}" type="sibTrans" cxnId="{B2FC01A5-4C20-459B-ACCB-4C94F17F05EA}">
      <dgm:prSet/>
      <dgm:spPr/>
      <dgm:t>
        <a:bodyPr/>
        <a:lstStyle/>
        <a:p>
          <a:endParaRPr lang="en-US"/>
        </a:p>
      </dgm:t>
    </dgm:pt>
    <dgm:pt modelId="{CF0217E0-9F3B-4719-A4AB-6C4A0FDC0343}">
      <dgm:prSet phldr="0"/>
      <dgm:spPr/>
      <dgm:t>
        <a:bodyPr/>
        <a:lstStyle/>
        <a:p>
          <a:pPr rtl="0"/>
          <a:r>
            <a:rPr lang="en-US">
              <a:latin typeface="Aptos Display" panose="020F0302020204030204"/>
            </a:rPr>
            <a:t>FIR Filter Response</a:t>
          </a:r>
        </a:p>
      </dgm:t>
    </dgm:pt>
    <dgm:pt modelId="{F7F34758-1272-4FB5-A155-2C6460B795DB}" type="parTrans" cxnId="{E52E10A7-ECE9-4B0A-A63F-4B64446C3703}">
      <dgm:prSet/>
      <dgm:spPr/>
      <dgm:t>
        <a:bodyPr/>
        <a:lstStyle/>
        <a:p>
          <a:endParaRPr lang="en-US"/>
        </a:p>
      </dgm:t>
    </dgm:pt>
    <dgm:pt modelId="{9C6DAED9-6709-4920-B772-9766388615D6}" type="sibTrans" cxnId="{E52E10A7-ECE9-4B0A-A63F-4B64446C3703}">
      <dgm:prSet/>
      <dgm:spPr/>
      <dgm:t>
        <a:bodyPr/>
        <a:lstStyle/>
        <a:p>
          <a:endParaRPr lang="en-US"/>
        </a:p>
      </dgm:t>
    </dgm:pt>
    <dgm:pt modelId="{069BDFD0-9D9B-46E2-BB20-467E99F04321}">
      <dgm:prSet phldr="0"/>
      <dgm:spPr/>
      <dgm:t>
        <a:bodyPr/>
        <a:lstStyle/>
        <a:p>
          <a:pPr rtl="0"/>
          <a:r>
            <a:rPr lang="en-US">
              <a:latin typeface="Aptos Display" panose="020F0302020204030204"/>
            </a:rPr>
            <a:t>Output Signal</a:t>
          </a:r>
        </a:p>
      </dgm:t>
    </dgm:pt>
    <dgm:pt modelId="{0A084A69-42A8-4661-B198-A13CF55DFA1A}" type="parTrans" cxnId="{C1055524-B77D-4BA8-9182-76292C546370}">
      <dgm:prSet/>
      <dgm:spPr/>
      <dgm:t>
        <a:bodyPr/>
        <a:lstStyle/>
        <a:p>
          <a:endParaRPr lang="en-US"/>
        </a:p>
      </dgm:t>
    </dgm:pt>
    <dgm:pt modelId="{B763BFBD-306A-4164-8E0F-345919EAF7EC}" type="sibTrans" cxnId="{C1055524-B77D-4BA8-9182-76292C546370}">
      <dgm:prSet/>
      <dgm:spPr/>
      <dgm:t>
        <a:bodyPr/>
        <a:lstStyle/>
        <a:p>
          <a:endParaRPr lang="en-US"/>
        </a:p>
      </dgm:t>
    </dgm:pt>
    <dgm:pt modelId="{96929CA4-B384-4FA2-9ADA-992907EAC7BB}" type="pres">
      <dgm:prSet presAssocID="{4CFBB660-85EB-487E-9214-229341E84C15}" presName="linearFlow" presStyleCnt="0">
        <dgm:presLayoutVars>
          <dgm:resizeHandles val="exact"/>
        </dgm:presLayoutVars>
      </dgm:prSet>
      <dgm:spPr/>
    </dgm:pt>
    <dgm:pt modelId="{7EFEA56B-E062-40B3-88E6-895C477798E2}" type="pres">
      <dgm:prSet presAssocID="{F79642C5-FCA7-4C31-82B9-C88016455FF9}" presName="node" presStyleLbl="node1" presStyleIdx="0" presStyleCnt="5">
        <dgm:presLayoutVars>
          <dgm:bulletEnabled val="1"/>
        </dgm:presLayoutVars>
      </dgm:prSet>
      <dgm:spPr/>
    </dgm:pt>
    <dgm:pt modelId="{BF7FD60E-5C30-45DB-B2DD-F5A0D2ADDDA1}" type="pres">
      <dgm:prSet presAssocID="{678C0816-B8E3-43A2-949B-ADB084872077}" presName="sibTrans" presStyleLbl="sibTrans2D1" presStyleIdx="0" presStyleCnt="4"/>
      <dgm:spPr/>
    </dgm:pt>
    <dgm:pt modelId="{77A14B53-C279-4B26-A435-98F65B0B14EB}" type="pres">
      <dgm:prSet presAssocID="{678C0816-B8E3-43A2-949B-ADB084872077}" presName="connectorText" presStyleLbl="sibTrans2D1" presStyleIdx="0" presStyleCnt="4"/>
      <dgm:spPr/>
    </dgm:pt>
    <dgm:pt modelId="{3CC1BB08-B516-4E46-ADED-451DC0BBDA3C}" type="pres">
      <dgm:prSet presAssocID="{238ADAD7-0B04-4293-9190-A75B3D3B6C88}" presName="node" presStyleLbl="node1" presStyleIdx="1" presStyleCnt="5">
        <dgm:presLayoutVars>
          <dgm:bulletEnabled val="1"/>
        </dgm:presLayoutVars>
      </dgm:prSet>
      <dgm:spPr/>
    </dgm:pt>
    <dgm:pt modelId="{649C9BBC-99C0-4258-9CB0-22CC9C42761C}" type="pres">
      <dgm:prSet presAssocID="{352F4261-2899-4F4C-854F-45D6F4F23FD3}" presName="sibTrans" presStyleLbl="sibTrans2D1" presStyleIdx="1" presStyleCnt="4"/>
      <dgm:spPr/>
    </dgm:pt>
    <dgm:pt modelId="{7F66CB6A-D1AA-403E-9E97-C0E8E6247016}" type="pres">
      <dgm:prSet presAssocID="{352F4261-2899-4F4C-854F-45D6F4F23FD3}" presName="connectorText" presStyleLbl="sibTrans2D1" presStyleIdx="1" presStyleCnt="4"/>
      <dgm:spPr/>
    </dgm:pt>
    <dgm:pt modelId="{42AE59B3-BB67-4644-BD38-A88C4E53DFBB}" type="pres">
      <dgm:prSet presAssocID="{DA6359F3-5732-4415-B10A-5C1C0698F694}" presName="node" presStyleLbl="node1" presStyleIdx="2" presStyleCnt="5">
        <dgm:presLayoutVars>
          <dgm:bulletEnabled val="1"/>
        </dgm:presLayoutVars>
      </dgm:prSet>
      <dgm:spPr/>
    </dgm:pt>
    <dgm:pt modelId="{F50B2DBB-B123-4563-A8BC-985E6D3E7F21}" type="pres">
      <dgm:prSet presAssocID="{81F944F6-35C7-44A6-A8EB-9FD2BFD6DBD1}" presName="sibTrans" presStyleLbl="sibTrans2D1" presStyleIdx="2" presStyleCnt="4"/>
      <dgm:spPr/>
    </dgm:pt>
    <dgm:pt modelId="{8BB8AB13-4E7D-4C31-95A8-95461A195CE6}" type="pres">
      <dgm:prSet presAssocID="{81F944F6-35C7-44A6-A8EB-9FD2BFD6DBD1}" presName="connectorText" presStyleLbl="sibTrans2D1" presStyleIdx="2" presStyleCnt="4"/>
      <dgm:spPr/>
    </dgm:pt>
    <dgm:pt modelId="{82F4F11C-7E78-471C-8665-39F0CC53F8F7}" type="pres">
      <dgm:prSet presAssocID="{CF0217E0-9F3B-4719-A4AB-6C4A0FDC0343}" presName="node" presStyleLbl="node1" presStyleIdx="3" presStyleCnt="5">
        <dgm:presLayoutVars>
          <dgm:bulletEnabled val="1"/>
        </dgm:presLayoutVars>
      </dgm:prSet>
      <dgm:spPr/>
    </dgm:pt>
    <dgm:pt modelId="{C64AB65B-FE7D-4DBC-8B2F-F822408D9D23}" type="pres">
      <dgm:prSet presAssocID="{9C6DAED9-6709-4920-B772-9766388615D6}" presName="sibTrans" presStyleLbl="sibTrans2D1" presStyleIdx="3" presStyleCnt="4"/>
      <dgm:spPr/>
    </dgm:pt>
    <dgm:pt modelId="{C6510D59-5CBA-4A27-BBC0-79A9CC7AB987}" type="pres">
      <dgm:prSet presAssocID="{9C6DAED9-6709-4920-B772-9766388615D6}" presName="connectorText" presStyleLbl="sibTrans2D1" presStyleIdx="3" presStyleCnt="4"/>
      <dgm:spPr/>
    </dgm:pt>
    <dgm:pt modelId="{5DA10F4D-07E3-4298-8E36-6872DAEDEF74}" type="pres">
      <dgm:prSet presAssocID="{069BDFD0-9D9B-46E2-BB20-467E99F04321}" presName="node" presStyleLbl="node1" presStyleIdx="4" presStyleCnt="5">
        <dgm:presLayoutVars>
          <dgm:bulletEnabled val="1"/>
        </dgm:presLayoutVars>
      </dgm:prSet>
      <dgm:spPr/>
    </dgm:pt>
  </dgm:ptLst>
  <dgm:cxnLst>
    <dgm:cxn modelId="{000DD30E-4BEA-4146-9DE1-3D2FA39BAF6A}" type="presOf" srcId="{352F4261-2899-4F4C-854F-45D6F4F23FD3}" destId="{649C9BBC-99C0-4258-9CB0-22CC9C42761C}" srcOrd="0" destOrd="0" presId="urn:microsoft.com/office/officeart/2005/8/layout/process2"/>
    <dgm:cxn modelId="{0B6F2910-C27C-4884-B39D-0CCD8BDF616B}" type="presOf" srcId="{81F944F6-35C7-44A6-A8EB-9FD2BFD6DBD1}" destId="{8BB8AB13-4E7D-4C31-95A8-95461A195CE6}" srcOrd="1" destOrd="0" presId="urn:microsoft.com/office/officeart/2005/8/layout/process2"/>
    <dgm:cxn modelId="{17FB921B-583C-4735-8CCF-85FA6034F8EB}" type="presOf" srcId="{9C6DAED9-6709-4920-B772-9766388615D6}" destId="{C6510D59-5CBA-4A27-BBC0-79A9CC7AB987}" srcOrd="1" destOrd="0" presId="urn:microsoft.com/office/officeart/2005/8/layout/process2"/>
    <dgm:cxn modelId="{7D74831C-CEE9-4A09-B335-BB79C41B13AA}" type="presOf" srcId="{069BDFD0-9D9B-46E2-BB20-467E99F04321}" destId="{5DA10F4D-07E3-4298-8E36-6872DAEDEF74}" srcOrd="0" destOrd="0" presId="urn:microsoft.com/office/officeart/2005/8/layout/process2"/>
    <dgm:cxn modelId="{35763D23-E358-4C1D-81C6-C29E203E3355}" type="presOf" srcId="{678C0816-B8E3-43A2-949B-ADB084872077}" destId="{77A14B53-C279-4B26-A435-98F65B0B14EB}" srcOrd="1" destOrd="0" presId="urn:microsoft.com/office/officeart/2005/8/layout/process2"/>
    <dgm:cxn modelId="{C1055524-B77D-4BA8-9182-76292C546370}" srcId="{4CFBB660-85EB-487E-9214-229341E84C15}" destId="{069BDFD0-9D9B-46E2-BB20-467E99F04321}" srcOrd="4" destOrd="0" parTransId="{0A084A69-42A8-4661-B198-A13CF55DFA1A}" sibTransId="{B763BFBD-306A-4164-8E0F-345919EAF7EC}"/>
    <dgm:cxn modelId="{4EF05B30-6E80-4D6A-B2C5-2E2F829C53A1}" type="presOf" srcId="{238ADAD7-0B04-4293-9190-A75B3D3B6C88}" destId="{3CC1BB08-B516-4E46-ADED-451DC0BBDA3C}" srcOrd="0" destOrd="0" presId="urn:microsoft.com/office/officeart/2005/8/layout/process2"/>
    <dgm:cxn modelId="{21471936-89F5-4BC5-A76F-BA51FE48BE45}" type="presOf" srcId="{9C6DAED9-6709-4920-B772-9766388615D6}" destId="{C64AB65B-FE7D-4DBC-8B2F-F822408D9D23}" srcOrd="0" destOrd="0" presId="urn:microsoft.com/office/officeart/2005/8/layout/process2"/>
    <dgm:cxn modelId="{BA6E566A-90D5-497C-8C90-14D471E9A05F}" type="presOf" srcId="{352F4261-2899-4F4C-854F-45D6F4F23FD3}" destId="{7F66CB6A-D1AA-403E-9E97-C0E8E6247016}" srcOrd="1" destOrd="0" presId="urn:microsoft.com/office/officeart/2005/8/layout/process2"/>
    <dgm:cxn modelId="{AA798B53-4CEE-4E6D-BDA6-AE29F334B16D}" type="presOf" srcId="{F79642C5-FCA7-4C31-82B9-C88016455FF9}" destId="{7EFEA56B-E062-40B3-88E6-895C477798E2}" srcOrd="0" destOrd="0" presId="urn:microsoft.com/office/officeart/2005/8/layout/process2"/>
    <dgm:cxn modelId="{7EED5499-9B96-4F29-A98D-4C2DFBCB0A6B}" type="presOf" srcId="{81F944F6-35C7-44A6-A8EB-9FD2BFD6DBD1}" destId="{F50B2DBB-B123-4563-A8BC-985E6D3E7F21}" srcOrd="0" destOrd="0" presId="urn:microsoft.com/office/officeart/2005/8/layout/process2"/>
    <dgm:cxn modelId="{B2FC01A5-4C20-459B-ACCB-4C94F17F05EA}" srcId="{4CFBB660-85EB-487E-9214-229341E84C15}" destId="{DA6359F3-5732-4415-B10A-5C1C0698F694}" srcOrd="2" destOrd="0" parTransId="{340868E7-BFA7-4660-9531-74B2ED9344FB}" sibTransId="{81F944F6-35C7-44A6-A8EB-9FD2BFD6DBD1}"/>
    <dgm:cxn modelId="{023B11A6-82C1-468C-9A27-4FC9A4BA5BE4}" type="presOf" srcId="{DA6359F3-5732-4415-B10A-5C1C0698F694}" destId="{42AE59B3-BB67-4644-BD38-A88C4E53DFBB}" srcOrd="0" destOrd="0" presId="urn:microsoft.com/office/officeart/2005/8/layout/process2"/>
    <dgm:cxn modelId="{E52E10A7-ECE9-4B0A-A63F-4B64446C3703}" srcId="{4CFBB660-85EB-487E-9214-229341E84C15}" destId="{CF0217E0-9F3B-4719-A4AB-6C4A0FDC0343}" srcOrd="3" destOrd="0" parTransId="{F7F34758-1272-4FB5-A155-2C6460B795DB}" sibTransId="{9C6DAED9-6709-4920-B772-9766388615D6}"/>
    <dgm:cxn modelId="{AA23A5B5-7673-4222-B096-3E4E1A2CD3BA}" srcId="{4CFBB660-85EB-487E-9214-229341E84C15}" destId="{238ADAD7-0B04-4293-9190-A75B3D3B6C88}" srcOrd="1" destOrd="0" parTransId="{FBC23571-B698-45EA-BD91-7927A14C3F1E}" sibTransId="{352F4261-2899-4F4C-854F-45D6F4F23FD3}"/>
    <dgm:cxn modelId="{15D3E6B7-3F7C-4F47-B755-196A4E9BAFC9}" type="presOf" srcId="{678C0816-B8E3-43A2-949B-ADB084872077}" destId="{BF7FD60E-5C30-45DB-B2DD-F5A0D2ADDDA1}" srcOrd="0" destOrd="0" presId="urn:microsoft.com/office/officeart/2005/8/layout/process2"/>
    <dgm:cxn modelId="{081E40E4-4416-4AA3-AEC9-8A92BB44B184}" srcId="{4CFBB660-85EB-487E-9214-229341E84C15}" destId="{F79642C5-FCA7-4C31-82B9-C88016455FF9}" srcOrd="0" destOrd="0" parTransId="{17538CE8-74E2-4D9B-B77C-677AB35D10A0}" sibTransId="{678C0816-B8E3-43A2-949B-ADB084872077}"/>
    <dgm:cxn modelId="{5A61D8F5-C585-4ADE-9C04-C71FD96BAFCD}" type="presOf" srcId="{CF0217E0-9F3B-4719-A4AB-6C4A0FDC0343}" destId="{82F4F11C-7E78-471C-8665-39F0CC53F8F7}" srcOrd="0" destOrd="0" presId="urn:microsoft.com/office/officeart/2005/8/layout/process2"/>
    <dgm:cxn modelId="{96AC3CFA-D7AC-4C89-A9CA-8DA6E2652D50}" type="presOf" srcId="{4CFBB660-85EB-487E-9214-229341E84C15}" destId="{96929CA4-B384-4FA2-9ADA-992907EAC7BB}" srcOrd="0" destOrd="0" presId="urn:microsoft.com/office/officeart/2005/8/layout/process2"/>
    <dgm:cxn modelId="{49B8BE5F-6242-447A-83B8-36AE41357628}" type="presParOf" srcId="{96929CA4-B384-4FA2-9ADA-992907EAC7BB}" destId="{7EFEA56B-E062-40B3-88E6-895C477798E2}" srcOrd="0" destOrd="0" presId="urn:microsoft.com/office/officeart/2005/8/layout/process2"/>
    <dgm:cxn modelId="{FCCCB53F-9586-47A6-9421-32835E85C98B}" type="presParOf" srcId="{96929CA4-B384-4FA2-9ADA-992907EAC7BB}" destId="{BF7FD60E-5C30-45DB-B2DD-F5A0D2ADDDA1}" srcOrd="1" destOrd="0" presId="urn:microsoft.com/office/officeart/2005/8/layout/process2"/>
    <dgm:cxn modelId="{BADA033B-7AF7-4780-9C05-B30447713F21}" type="presParOf" srcId="{BF7FD60E-5C30-45DB-B2DD-F5A0D2ADDDA1}" destId="{77A14B53-C279-4B26-A435-98F65B0B14EB}" srcOrd="0" destOrd="0" presId="urn:microsoft.com/office/officeart/2005/8/layout/process2"/>
    <dgm:cxn modelId="{BE60FC51-9790-4420-9C15-D27246AD14E5}" type="presParOf" srcId="{96929CA4-B384-4FA2-9ADA-992907EAC7BB}" destId="{3CC1BB08-B516-4E46-ADED-451DC0BBDA3C}" srcOrd="2" destOrd="0" presId="urn:microsoft.com/office/officeart/2005/8/layout/process2"/>
    <dgm:cxn modelId="{639B50C7-4341-4CC9-973D-F3D50463FA99}" type="presParOf" srcId="{96929CA4-B384-4FA2-9ADA-992907EAC7BB}" destId="{649C9BBC-99C0-4258-9CB0-22CC9C42761C}" srcOrd="3" destOrd="0" presId="urn:microsoft.com/office/officeart/2005/8/layout/process2"/>
    <dgm:cxn modelId="{327D162F-6CD4-441C-A60F-EF724667967E}" type="presParOf" srcId="{649C9BBC-99C0-4258-9CB0-22CC9C42761C}" destId="{7F66CB6A-D1AA-403E-9E97-C0E8E6247016}" srcOrd="0" destOrd="0" presId="urn:microsoft.com/office/officeart/2005/8/layout/process2"/>
    <dgm:cxn modelId="{D7B638FB-4FC4-4E18-A23F-DB981B9D2FDA}" type="presParOf" srcId="{96929CA4-B384-4FA2-9ADA-992907EAC7BB}" destId="{42AE59B3-BB67-4644-BD38-A88C4E53DFBB}" srcOrd="4" destOrd="0" presId="urn:microsoft.com/office/officeart/2005/8/layout/process2"/>
    <dgm:cxn modelId="{BF8225CD-A8C3-47BF-B73D-4738976F76C7}" type="presParOf" srcId="{96929CA4-B384-4FA2-9ADA-992907EAC7BB}" destId="{F50B2DBB-B123-4563-A8BC-985E6D3E7F21}" srcOrd="5" destOrd="0" presId="urn:microsoft.com/office/officeart/2005/8/layout/process2"/>
    <dgm:cxn modelId="{248B0E80-B994-481A-AF17-B3B836469BF1}" type="presParOf" srcId="{F50B2DBB-B123-4563-A8BC-985E6D3E7F21}" destId="{8BB8AB13-4E7D-4C31-95A8-95461A195CE6}" srcOrd="0" destOrd="0" presId="urn:microsoft.com/office/officeart/2005/8/layout/process2"/>
    <dgm:cxn modelId="{DD72D913-5D96-452F-BDE0-D8226D4D138E}" type="presParOf" srcId="{96929CA4-B384-4FA2-9ADA-992907EAC7BB}" destId="{82F4F11C-7E78-471C-8665-39F0CC53F8F7}" srcOrd="6" destOrd="0" presId="urn:microsoft.com/office/officeart/2005/8/layout/process2"/>
    <dgm:cxn modelId="{BC892D55-A0E2-4B98-8D16-B69B7CDB21B9}" type="presParOf" srcId="{96929CA4-B384-4FA2-9ADA-992907EAC7BB}" destId="{C64AB65B-FE7D-4DBC-8B2F-F822408D9D23}" srcOrd="7" destOrd="0" presId="urn:microsoft.com/office/officeart/2005/8/layout/process2"/>
    <dgm:cxn modelId="{8D477EEA-A676-4199-A2A9-8FE5267EA1FE}" type="presParOf" srcId="{C64AB65B-FE7D-4DBC-8B2F-F822408D9D23}" destId="{C6510D59-5CBA-4A27-BBC0-79A9CC7AB987}" srcOrd="0" destOrd="0" presId="urn:microsoft.com/office/officeart/2005/8/layout/process2"/>
    <dgm:cxn modelId="{F4CEBCE6-0E9A-47CE-B2A7-88277BE40F0B}" type="presParOf" srcId="{96929CA4-B384-4FA2-9ADA-992907EAC7BB}" destId="{5DA10F4D-07E3-4298-8E36-6872DAEDEF74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CFBB660-85EB-487E-9214-229341E84C15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F79642C5-FCA7-4C31-82B9-C88016455FF9}">
      <dgm:prSet phldrT="[Text]" phldr="0"/>
      <dgm:spPr/>
      <dgm:t>
        <a:bodyPr/>
        <a:lstStyle/>
        <a:p>
          <a:pPr rtl="0"/>
          <a:r>
            <a:rPr lang="en-US">
              <a:latin typeface="Aptos Display" panose="020F0302020204030204"/>
            </a:rPr>
            <a:t>Input Signal </a:t>
          </a:r>
          <a:endParaRPr lang="en-US"/>
        </a:p>
      </dgm:t>
    </dgm:pt>
    <dgm:pt modelId="{17538CE8-74E2-4D9B-B77C-677AB35D10A0}" type="parTrans" cxnId="{081E40E4-4416-4AA3-AEC9-8A92BB44B184}">
      <dgm:prSet/>
      <dgm:spPr/>
      <dgm:t>
        <a:bodyPr/>
        <a:lstStyle/>
        <a:p>
          <a:endParaRPr lang="en-US"/>
        </a:p>
      </dgm:t>
    </dgm:pt>
    <dgm:pt modelId="{678C0816-B8E3-43A2-949B-ADB084872077}" type="sibTrans" cxnId="{081E40E4-4416-4AA3-AEC9-8A92BB44B184}">
      <dgm:prSet/>
      <dgm:spPr/>
      <dgm:t>
        <a:bodyPr/>
        <a:lstStyle/>
        <a:p>
          <a:endParaRPr lang="en-US"/>
        </a:p>
      </dgm:t>
    </dgm:pt>
    <dgm:pt modelId="{238ADAD7-0B04-4293-9190-A75B3D3B6C88}">
      <dgm:prSet phldrT="[Text]" phldr="0"/>
      <dgm:spPr/>
      <dgm:t>
        <a:bodyPr/>
        <a:lstStyle/>
        <a:p>
          <a:pPr rtl="0"/>
          <a:r>
            <a:rPr lang="en-US">
              <a:latin typeface="Aptos Display" panose="020F0302020204030204"/>
            </a:rPr>
            <a:t>Reverse Input</a:t>
          </a:r>
          <a:endParaRPr lang="en-US"/>
        </a:p>
      </dgm:t>
    </dgm:pt>
    <dgm:pt modelId="{FBC23571-B698-45EA-BD91-7927A14C3F1E}" type="parTrans" cxnId="{AA23A5B5-7673-4222-B096-3E4E1A2CD3BA}">
      <dgm:prSet/>
      <dgm:spPr/>
      <dgm:t>
        <a:bodyPr/>
        <a:lstStyle/>
        <a:p>
          <a:endParaRPr lang="en-US"/>
        </a:p>
      </dgm:t>
    </dgm:pt>
    <dgm:pt modelId="{352F4261-2899-4F4C-854F-45D6F4F23FD3}" type="sibTrans" cxnId="{AA23A5B5-7673-4222-B096-3E4E1A2CD3BA}">
      <dgm:prSet/>
      <dgm:spPr/>
      <dgm:t>
        <a:bodyPr/>
        <a:lstStyle/>
        <a:p>
          <a:endParaRPr lang="en-US"/>
        </a:p>
      </dgm:t>
    </dgm:pt>
    <dgm:pt modelId="{DA6359F3-5732-4415-B10A-5C1C0698F694}">
      <dgm:prSet phldrT="[Text]" phldr="0"/>
      <dgm:spPr/>
      <dgm:t>
        <a:bodyPr/>
        <a:lstStyle/>
        <a:p>
          <a:pPr rtl="0"/>
          <a:r>
            <a:rPr lang="en-US">
              <a:latin typeface="Aptos Display" panose="020F0302020204030204"/>
            </a:rPr>
            <a:t>FFT Real , FFT </a:t>
          </a:r>
          <a:r>
            <a:rPr lang="en-US" err="1">
              <a:latin typeface="Aptos Display" panose="020F0302020204030204"/>
            </a:rPr>
            <a:t>Img</a:t>
          </a:r>
          <a:endParaRPr lang="en-US" err="1"/>
        </a:p>
      </dgm:t>
    </dgm:pt>
    <dgm:pt modelId="{340868E7-BFA7-4660-9531-74B2ED9344FB}" type="parTrans" cxnId="{B2FC01A5-4C20-459B-ACCB-4C94F17F05EA}">
      <dgm:prSet/>
      <dgm:spPr/>
      <dgm:t>
        <a:bodyPr/>
        <a:lstStyle/>
        <a:p>
          <a:endParaRPr lang="en-US"/>
        </a:p>
      </dgm:t>
    </dgm:pt>
    <dgm:pt modelId="{81F944F6-35C7-44A6-A8EB-9FD2BFD6DBD1}" type="sibTrans" cxnId="{B2FC01A5-4C20-459B-ACCB-4C94F17F05EA}">
      <dgm:prSet/>
      <dgm:spPr/>
      <dgm:t>
        <a:bodyPr/>
        <a:lstStyle/>
        <a:p>
          <a:endParaRPr lang="en-US"/>
        </a:p>
      </dgm:t>
    </dgm:pt>
    <dgm:pt modelId="{069BDFD0-9D9B-46E2-BB20-467E99F04321}">
      <dgm:prSet phldr="0"/>
      <dgm:spPr/>
      <dgm:t>
        <a:bodyPr/>
        <a:lstStyle/>
        <a:p>
          <a:pPr rtl="0"/>
          <a:r>
            <a:rPr lang="en-US">
              <a:latin typeface="Aptos Display" panose="020F0302020204030204"/>
            </a:rPr>
            <a:t>Output Signal</a:t>
          </a:r>
        </a:p>
      </dgm:t>
    </dgm:pt>
    <dgm:pt modelId="{0A084A69-42A8-4661-B198-A13CF55DFA1A}" type="parTrans" cxnId="{C1055524-B77D-4BA8-9182-76292C546370}">
      <dgm:prSet/>
      <dgm:spPr/>
      <dgm:t>
        <a:bodyPr/>
        <a:lstStyle/>
        <a:p>
          <a:endParaRPr lang="en-US"/>
        </a:p>
      </dgm:t>
    </dgm:pt>
    <dgm:pt modelId="{B763BFBD-306A-4164-8E0F-345919EAF7EC}" type="sibTrans" cxnId="{C1055524-B77D-4BA8-9182-76292C546370}">
      <dgm:prSet/>
      <dgm:spPr/>
      <dgm:t>
        <a:bodyPr/>
        <a:lstStyle/>
        <a:p>
          <a:endParaRPr lang="en-US"/>
        </a:p>
      </dgm:t>
    </dgm:pt>
    <dgm:pt modelId="{3ADDE876-E826-43AD-9EC9-982D42ADF71D}">
      <dgm:prSet phldr="0"/>
      <dgm:spPr/>
      <dgm:t>
        <a:bodyPr/>
        <a:lstStyle/>
        <a:p>
          <a:r>
            <a:rPr lang="en-US">
              <a:latin typeface="Aptos Display" panose="020F0302020204030204"/>
            </a:rPr>
            <a:t>Conv1d</a:t>
          </a:r>
        </a:p>
      </dgm:t>
    </dgm:pt>
    <dgm:pt modelId="{338D72CA-71CA-4501-9304-F74DD7810A75}" type="parTrans" cxnId="{015D6AD6-265B-49F2-8942-406979A4C52E}">
      <dgm:prSet/>
      <dgm:spPr/>
      <dgm:t>
        <a:bodyPr/>
        <a:lstStyle/>
        <a:p>
          <a:endParaRPr lang="en-US"/>
        </a:p>
      </dgm:t>
    </dgm:pt>
    <dgm:pt modelId="{99F2E72B-935B-4BF5-BB48-35F63F5D592D}" type="sibTrans" cxnId="{015D6AD6-265B-49F2-8942-406979A4C52E}">
      <dgm:prSet/>
      <dgm:spPr/>
      <dgm:t>
        <a:bodyPr/>
        <a:lstStyle/>
        <a:p>
          <a:endParaRPr lang="en-US"/>
        </a:p>
      </dgm:t>
    </dgm:pt>
    <dgm:pt modelId="{81C58433-2850-424C-AF8B-F28219330859}">
      <dgm:prSet phldr="0"/>
      <dgm:spPr/>
      <dgm:t>
        <a:bodyPr/>
        <a:lstStyle/>
        <a:p>
          <a:r>
            <a:rPr lang="en-US">
              <a:latin typeface="Arial"/>
              <a:cs typeface="Arial"/>
            </a:rPr>
            <a:t>Square</a:t>
          </a:r>
          <a:endParaRPr lang="en-US">
            <a:latin typeface="Aptos Display" panose="020F0302020204030204"/>
          </a:endParaRPr>
        </a:p>
      </dgm:t>
    </dgm:pt>
    <dgm:pt modelId="{51552D63-EFD3-41B7-B63E-4BD62159D057}" type="parTrans" cxnId="{7CF617C5-A652-40EB-A0F7-A8701BB77BED}">
      <dgm:prSet/>
      <dgm:spPr/>
      <dgm:t>
        <a:bodyPr/>
        <a:lstStyle/>
        <a:p>
          <a:endParaRPr lang="en-US"/>
        </a:p>
      </dgm:t>
    </dgm:pt>
    <dgm:pt modelId="{4BB605F3-84E4-4F54-AAB9-6F4C0CC75CCE}" type="sibTrans" cxnId="{7CF617C5-A652-40EB-A0F7-A8701BB77BED}">
      <dgm:prSet/>
      <dgm:spPr/>
      <dgm:t>
        <a:bodyPr/>
        <a:lstStyle/>
        <a:p>
          <a:endParaRPr lang="en-US"/>
        </a:p>
      </dgm:t>
    </dgm:pt>
    <dgm:pt modelId="{6978FB8A-33B4-42F3-8E1F-D980F47D5542}">
      <dgm:prSet phldr="0"/>
      <dgm:spPr/>
      <dgm:t>
        <a:bodyPr/>
        <a:lstStyle/>
        <a:p>
          <a:r>
            <a:rPr lang="en-US">
              <a:latin typeface="Arial"/>
              <a:cs typeface="Arial"/>
            </a:rPr>
            <a:t>Sum</a:t>
          </a:r>
        </a:p>
      </dgm:t>
    </dgm:pt>
    <dgm:pt modelId="{9C21E4CB-7D49-492B-AEEF-4DFCA0DDCA56}" type="parTrans" cxnId="{4C9F22DC-63B4-492C-9FCE-20AC85B2CB33}">
      <dgm:prSet/>
      <dgm:spPr/>
      <dgm:t>
        <a:bodyPr/>
        <a:lstStyle/>
        <a:p>
          <a:endParaRPr lang="en-US"/>
        </a:p>
      </dgm:t>
    </dgm:pt>
    <dgm:pt modelId="{67383986-66EB-40F7-B02E-CBF488178CC0}" type="sibTrans" cxnId="{4C9F22DC-63B4-492C-9FCE-20AC85B2CB33}">
      <dgm:prSet/>
      <dgm:spPr/>
      <dgm:t>
        <a:bodyPr/>
        <a:lstStyle/>
        <a:p>
          <a:endParaRPr lang="en-US"/>
        </a:p>
      </dgm:t>
    </dgm:pt>
    <dgm:pt modelId="{997C1D7A-B582-4F48-A445-FE09EA877D09}" type="pres">
      <dgm:prSet presAssocID="{4CFBB660-85EB-487E-9214-229341E84C15}" presName="linearFlow" presStyleCnt="0">
        <dgm:presLayoutVars>
          <dgm:resizeHandles val="exact"/>
        </dgm:presLayoutVars>
      </dgm:prSet>
      <dgm:spPr/>
    </dgm:pt>
    <dgm:pt modelId="{B5ABDBF4-4F38-4950-A18C-E7ED60D7F246}" type="pres">
      <dgm:prSet presAssocID="{F79642C5-FCA7-4C31-82B9-C88016455FF9}" presName="node" presStyleLbl="node1" presStyleIdx="0" presStyleCnt="7">
        <dgm:presLayoutVars>
          <dgm:bulletEnabled val="1"/>
        </dgm:presLayoutVars>
      </dgm:prSet>
      <dgm:spPr/>
    </dgm:pt>
    <dgm:pt modelId="{719DE4D9-A14A-461E-9373-B27CC22B376C}" type="pres">
      <dgm:prSet presAssocID="{678C0816-B8E3-43A2-949B-ADB084872077}" presName="sibTrans" presStyleLbl="sibTrans2D1" presStyleIdx="0" presStyleCnt="6"/>
      <dgm:spPr/>
    </dgm:pt>
    <dgm:pt modelId="{859360C0-C82D-45C0-B611-572692B92AAE}" type="pres">
      <dgm:prSet presAssocID="{678C0816-B8E3-43A2-949B-ADB084872077}" presName="connectorText" presStyleLbl="sibTrans2D1" presStyleIdx="0" presStyleCnt="6"/>
      <dgm:spPr/>
    </dgm:pt>
    <dgm:pt modelId="{A83903A3-ADA8-4252-8DEF-FAC06E2EE516}" type="pres">
      <dgm:prSet presAssocID="{238ADAD7-0B04-4293-9190-A75B3D3B6C88}" presName="node" presStyleLbl="node1" presStyleIdx="1" presStyleCnt="7">
        <dgm:presLayoutVars>
          <dgm:bulletEnabled val="1"/>
        </dgm:presLayoutVars>
      </dgm:prSet>
      <dgm:spPr/>
    </dgm:pt>
    <dgm:pt modelId="{51C2F1F1-CF50-41B4-8A0C-8CBADC1E09A5}" type="pres">
      <dgm:prSet presAssocID="{352F4261-2899-4F4C-854F-45D6F4F23FD3}" presName="sibTrans" presStyleLbl="sibTrans2D1" presStyleIdx="1" presStyleCnt="6"/>
      <dgm:spPr/>
    </dgm:pt>
    <dgm:pt modelId="{82F1AE77-B73E-4580-801E-6DDB0051C123}" type="pres">
      <dgm:prSet presAssocID="{352F4261-2899-4F4C-854F-45D6F4F23FD3}" presName="connectorText" presStyleLbl="sibTrans2D1" presStyleIdx="1" presStyleCnt="6"/>
      <dgm:spPr/>
    </dgm:pt>
    <dgm:pt modelId="{578C87A7-FEC1-46D8-A512-90A10EC4C05A}" type="pres">
      <dgm:prSet presAssocID="{3ADDE876-E826-43AD-9EC9-982D42ADF71D}" presName="node" presStyleLbl="node1" presStyleIdx="2" presStyleCnt="7">
        <dgm:presLayoutVars>
          <dgm:bulletEnabled val="1"/>
        </dgm:presLayoutVars>
      </dgm:prSet>
      <dgm:spPr/>
    </dgm:pt>
    <dgm:pt modelId="{FA377C46-A16B-4D6D-A08D-FDB7AB4CB629}" type="pres">
      <dgm:prSet presAssocID="{99F2E72B-935B-4BF5-BB48-35F63F5D592D}" presName="sibTrans" presStyleLbl="sibTrans2D1" presStyleIdx="2" presStyleCnt="6"/>
      <dgm:spPr/>
    </dgm:pt>
    <dgm:pt modelId="{06A613EC-4488-40D2-B398-EA1596190E80}" type="pres">
      <dgm:prSet presAssocID="{99F2E72B-935B-4BF5-BB48-35F63F5D592D}" presName="connectorText" presStyleLbl="sibTrans2D1" presStyleIdx="2" presStyleCnt="6"/>
      <dgm:spPr/>
    </dgm:pt>
    <dgm:pt modelId="{97579AAD-1208-4329-9C10-1A9299BF463E}" type="pres">
      <dgm:prSet presAssocID="{DA6359F3-5732-4415-B10A-5C1C0698F694}" presName="node" presStyleLbl="node1" presStyleIdx="3" presStyleCnt="7">
        <dgm:presLayoutVars>
          <dgm:bulletEnabled val="1"/>
        </dgm:presLayoutVars>
      </dgm:prSet>
      <dgm:spPr/>
    </dgm:pt>
    <dgm:pt modelId="{4D8265AE-F2E9-49DB-9044-920320582540}" type="pres">
      <dgm:prSet presAssocID="{81F944F6-35C7-44A6-A8EB-9FD2BFD6DBD1}" presName="sibTrans" presStyleLbl="sibTrans2D1" presStyleIdx="3" presStyleCnt="6"/>
      <dgm:spPr/>
    </dgm:pt>
    <dgm:pt modelId="{B54F9D6F-8EF8-4B83-A1AE-5656C27F0BEA}" type="pres">
      <dgm:prSet presAssocID="{81F944F6-35C7-44A6-A8EB-9FD2BFD6DBD1}" presName="connectorText" presStyleLbl="sibTrans2D1" presStyleIdx="3" presStyleCnt="6"/>
      <dgm:spPr/>
    </dgm:pt>
    <dgm:pt modelId="{53A5B9C6-F359-42FF-98A8-84CE47CBD3F2}" type="pres">
      <dgm:prSet presAssocID="{81C58433-2850-424C-AF8B-F28219330859}" presName="node" presStyleLbl="node1" presStyleIdx="4" presStyleCnt="7">
        <dgm:presLayoutVars>
          <dgm:bulletEnabled val="1"/>
        </dgm:presLayoutVars>
      </dgm:prSet>
      <dgm:spPr/>
    </dgm:pt>
    <dgm:pt modelId="{8445697D-9B98-40D3-816E-07FB4D5C6242}" type="pres">
      <dgm:prSet presAssocID="{4BB605F3-84E4-4F54-AAB9-6F4C0CC75CCE}" presName="sibTrans" presStyleLbl="sibTrans2D1" presStyleIdx="4" presStyleCnt="6"/>
      <dgm:spPr/>
    </dgm:pt>
    <dgm:pt modelId="{46EDCA15-9929-4EDC-B1AB-D185A7185298}" type="pres">
      <dgm:prSet presAssocID="{4BB605F3-84E4-4F54-AAB9-6F4C0CC75CCE}" presName="connectorText" presStyleLbl="sibTrans2D1" presStyleIdx="4" presStyleCnt="6"/>
      <dgm:spPr/>
    </dgm:pt>
    <dgm:pt modelId="{47B60EAB-2364-4FF4-B2ED-85E1C8B6C1D8}" type="pres">
      <dgm:prSet presAssocID="{6978FB8A-33B4-42F3-8E1F-D980F47D5542}" presName="node" presStyleLbl="node1" presStyleIdx="5" presStyleCnt="7">
        <dgm:presLayoutVars>
          <dgm:bulletEnabled val="1"/>
        </dgm:presLayoutVars>
      </dgm:prSet>
      <dgm:spPr/>
    </dgm:pt>
    <dgm:pt modelId="{E2BD3198-8357-4B0E-9B4C-D0412DE486BD}" type="pres">
      <dgm:prSet presAssocID="{67383986-66EB-40F7-B02E-CBF488178CC0}" presName="sibTrans" presStyleLbl="sibTrans2D1" presStyleIdx="5" presStyleCnt="6"/>
      <dgm:spPr/>
    </dgm:pt>
    <dgm:pt modelId="{43C2BF3D-BC1A-4253-BE42-DBCA9502F8F7}" type="pres">
      <dgm:prSet presAssocID="{67383986-66EB-40F7-B02E-CBF488178CC0}" presName="connectorText" presStyleLbl="sibTrans2D1" presStyleIdx="5" presStyleCnt="6"/>
      <dgm:spPr/>
    </dgm:pt>
    <dgm:pt modelId="{E27F8D20-4D8D-4BAD-8C69-420C5A020A8A}" type="pres">
      <dgm:prSet presAssocID="{069BDFD0-9D9B-46E2-BB20-467E99F04321}" presName="node" presStyleLbl="node1" presStyleIdx="6" presStyleCnt="7">
        <dgm:presLayoutVars>
          <dgm:bulletEnabled val="1"/>
        </dgm:presLayoutVars>
      </dgm:prSet>
      <dgm:spPr/>
    </dgm:pt>
  </dgm:ptLst>
  <dgm:cxnLst>
    <dgm:cxn modelId="{AA322206-EFCB-476C-9532-5440C2760025}" type="presOf" srcId="{4CFBB660-85EB-487E-9214-229341E84C15}" destId="{997C1D7A-B582-4F48-A445-FE09EA877D09}" srcOrd="0" destOrd="0" presId="urn:microsoft.com/office/officeart/2005/8/layout/process2"/>
    <dgm:cxn modelId="{B203AF0B-DD2B-4AB3-8A95-A660E81EDBB6}" type="presOf" srcId="{678C0816-B8E3-43A2-949B-ADB084872077}" destId="{719DE4D9-A14A-461E-9373-B27CC22B376C}" srcOrd="0" destOrd="0" presId="urn:microsoft.com/office/officeart/2005/8/layout/process2"/>
    <dgm:cxn modelId="{A292EA0D-669C-4660-9189-858B1556C039}" type="presOf" srcId="{DA6359F3-5732-4415-B10A-5C1C0698F694}" destId="{97579AAD-1208-4329-9C10-1A9299BF463E}" srcOrd="0" destOrd="0" presId="urn:microsoft.com/office/officeart/2005/8/layout/process2"/>
    <dgm:cxn modelId="{CE5BD11B-63EF-404C-B8BA-98CCF64E2C36}" type="presOf" srcId="{81F944F6-35C7-44A6-A8EB-9FD2BFD6DBD1}" destId="{B54F9D6F-8EF8-4B83-A1AE-5656C27F0BEA}" srcOrd="1" destOrd="0" presId="urn:microsoft.com/office/officeart/2005/8/layout/process2"/>
    <dgm:cxn modelId="{C1055524-B77D-4BA8-9182-76292C546370}" srcId="{4CFBB660-85EB-487E-9214-229341E84C15}" destId="{069BDFD0-9D9B-46E2-BB20-467E99F04321}" srcOrd="6" destOrd="0" parTransId="{0A084A69-42A8-4661-B198-A13CF55DFA1A}" sibTransId="{B763BFBD-306A-4164-8E0F-345919EAF7EC}"/>
    <dgm:cxn modelId="{FEF76340-2F6B-455F-95F7-AB7B96E48F23}" type="presOf" srcId="{069BDFD0-9D9B-46E2-BB20-467E99F04321}" destId="{E27F8D20-4D8D-4BAD-8C69-420C5A020A8A}" srcOrd="0" destOrd="0" presId="urn:microsoft.com/office/officeart/2005/8/layout/process2"/>
    <dgm:cxn modelId="{D4D67B40-A53A-4B17-9FA5-EDC84BC319D4}" type="presOf" srcId="{352F4261-2899-4F4C-854F-45D6F4F23FD3}" destId="{82F1AE77-B73E-4580-801E-6DDB0051C123}" srcOrd="1" destOrd="0" presId="urn:microsoft.com/office/officeart/2005/8/layout/process2"/>
    <dgm:cxn modelId="{A82A1F51-FD8F-4B27-AC9C-7FD278C4170B}" type="presOf" srcId="{238ADAD7-0B04-4293-9190-A75B3D3B6C88}" destId="{A83903A3-ADA8-4252-8DEF-FAC06E2EE516}" srcOrd="0" destOrd="0" presId="urn:microsoft.com/office/officeart/2005/8/layout/process2"/>
    <dgm:cxn modelId="{53AE1775-931E-489C-8467-D74E41678051}" type="presOf" srcId="{67383986-66EB-40F7-B02E-CBF488178CC0}" destId="{43C2BF3D-BC1A-4253-BE42-DBCA9502F8F7}" srcOrd="1" destOrd="0" presId="urn:microsoft.com/office/officeart/2005/8/layout/process2"/>
    <dgm:cxn modelId="{F227DB91-44DF-40AC-9400-4AEE148A5383}" type="presOf" srcId="{352F4261-2899-4F4C-854F-45D6F4F23FD3}" destId="{51C2F1F1-CF50-41B4-8A0C-8CBADC1E09A5}" srcOrd="0" destOrd="0" presId="urn:microsoft.com/office/officeart/2005/8/layout/process2"/>
    <dgm:cxn modelId="{D46AB292-6BC7-43A8-AC08-BA2C3959982D}" type="presOf" srcId="{67383986-66EB-40F7-B02E-CBF488178CC0}" destId="{E2BD3198-8357-4B0E-9B4C-D0412DE486BD}" srcOrd="0" destOrd="0" presId="urn:microsoft.com/office/officeart/2005/8/layout/process2"/>
    <dgm:cxn modelId="{51BC0798-7B13-4C26-864F-5FD50E2FAD2B}" type="presOf" srcId="{81C58433-2850-424C-AF8B-F28219330859}" destId="{53A5B9C6-F359-42FF-98A8-84CE47CBD3F2}" srcOrd="0" destOrd="0" presId="urn:microsoft.com/office/officeart/2005/8/layout/process2"/>
    <dgm:cxn modelId="{5F0FB299-91AB-4B26-AF15-BCBDB82D11A5}" type="presOf" srcId="{4BB605F3-84E4-4F54-AAB9-6F4C0CC75CCE}" destId="{46EDCA15-9929-4EDC-B1AB-D185A7185298}" srcOrd="1" destOrd="0" presId="urn:microsoft.com/office/officeart/2005/8/layout/process2"/>
    <dgm:cxn modelId="{09980DA1-794F-4558-9069-D7C18E06724C}" type="presOf" srcId="{4BB605F3-84E4-4F54-AAB9-6F4C0CC75CCE}" destId="{8445697D-9B98-40D3-816E-07FB4D5C6242}" srcOrd="0" destOrd="0" presId="urn:microsoft.com/office/officeart/2005/8/layout/process2"/>
    <dgm:cxn modelId="{C3227CA1-D3BD-49EA-A063-F7958A581E5F}" type="presOf" srcId="{99F2E72B-935B-4BF5-BB48-35F63F5D592D}" destId="{06A613EC-4488-40D2-B398-EA1596190E80}" srcOrd="1" destOrd="0" presId="urn:microsoft.com/office/officeart/2005/8/layout/process2"/>
    <dgm:cxn modelId="{B2FC01A5-4C20-459B-ACCB-4C94F17F05EA}" srcId="{4CFBB660-85EB-487E-9214-229341E84C15}" destId="{DA6359F3-5732-4415-B10A-5C1C0698F694}" srcOrd="3" destOrd="0" parTransId="{340868E7-BFA7-4660-9531-74B2ED9344FB}" sibTransId="{81F944F6-35C7-44A6-A8EB-9FD2BFD6DBD1}"/>
    <dgm:cxn modelId="{918B5CA8-74D4-49E8-A00E-2FECA1CADC8C}" type="presOf" srcId="{678C0816-B8E3-43A2-949B-ADB084872077}" destId="{859360C0-C82D-45C0-B611-572692B92AAE}" srcOrd="1" destOrd="0" presId="urn:microsoft.com/office/officeart/2005/8/layout/process2"/>
    <dgm:cxn modelId="{AA23A5B5-7673-4222-B096-3E4E1A2CD3BA}" srcId="{4CFBB660-85EB-487E-9214-229341E84C15}" destId="{238ADAD7-0B04-4293-9190-A75B3D3B6C88}" srcOrd="1" destOrd="0" parTransId="{FBC23571-B698-45EA-BD91-7927A14C3F1E}" sibTransId="{352F4261-2899-4F4C-854F-45D6F4F23FD3}"/>
    <dgm:cxn modelId="{7CF617C5-A652-40EB-A0F7-A8701BB77BED}" srcId="{4CFBB660-85EB-487E-9214-229341E84C15}" destId="{81C58433-2850-424C-AF8B-F28219330859}" srcOrd="4" destOrd="0" parTransId="{51552D63-EFD3-41B7-B63E-4BD62159D057}" sibTransId="{4BB605F3-84E4-4F54-AAB9-6F4C0CC75CCE}"/>
    <dgm:cxn modelId="{8A6551C5-0B2B-4569-A8BB-BD99E1A8BCB5}" type="presOf" srcId="{3ADDE876-E826-43AD-9EC9-982D42ADF71D}" destId="{578C87A7-FEC1-46D8-A512-90A10EC4C05A}" srcOrd="0" destOrd="0" presId="urn:microsoft.com/office/officeart/2005/8/layout/process2"/>
    <dgm:cxn modelId="{C20F5BC9-2119-4E96-A04F-2730DC588DF3}" type="presOf" srcId="{6978FB8A-33B4-42F3-8E1F-D980F47D5542}" destId="{47B60EAB-2364-4FF4-B2ED-85E1C8B6C1D8}" srcOrd="0" destOrd="0" presId="urn:microsoft.com/office/officeart/2005/8/layout/process2"/>
    <dgm:cxn modelId="{015D6AD6-265B-49F2-8942-406979A4C52E}" srcId="{4CFBB660-85EB-487E-9214-229341E84C15}" destId="{3ADDE876-E826-43AD-9EC9-982D42ADF71D}" srcOrd="2" destOrd="0" parTransId="{338D72CA-71CA-4501-9304-F74DD7810A75}" sibTransId="{99F2E72B-935B-4BF5-BB48-35F63F5D592D}"/>
    <dgm:cxn modelId="{4C9F22DC-63B4-492C-9FCE-20AC85B2CB33}" srcId="{4CFBB660-85EB-487E-9214-229341E84C15}" destId="{6978FB8A-33B4-42F3-8E1F-D980F47D5542}" srcOrd="5" destOrd="0" parTransId="{9C21E4CB-7D49-492B-AEEF-4DFCA0DDCA56}" sibTransId="{67383986-66EB-40F7-B02E-CBF488178CC0}"/>
    <dgm:cxn modelId="{D407B7E1-3905-4A08-BB57-71E4CD96B64A}" type="presOf" srcId="{99F2E72B-935B-4BF5-BB48-35F63F5D592D}" destId="{FA377C46-A16B-4D6D-A08D-FDB7AB4CB629}" srcOrd="0" destOrd="0" presId="urn:microsoft.com/office/officeart/2005/8/layout/process2"/>
    <dgm:cxn modelId="{081E40E4-4416-4AA3-AEC9-8A92BB44B184}" srcId="{4CFBB660-85EB-487E-9214-229341E84C15}" destId="{F79642C5-FCA7-4C31-82B9-C88016455FF9}" srcOrd="0" destOrd="0" parTransId="{17538CE8-74E2-4D9B-B77C-677AB35D10A0}" sibTransId="{678C0816-B8E3-43A2-949B-ADB084872077}"/>
    <dgm:cxn modelId="{58DCDBEE-0159-43C6-AB8A-FCAE8295D766}" type="presOf" srcId="{F79642C5-FCA7-4C31-82B9-C88016455FF9}" destId="{B5ABDBF4-4F38-4950-A18C-E7ED60D7F246}" srcOrd="0" destOrd="0" presId="urn:microsoft.com/office/officeart/2005/8/layout/process2"/>
    <dgm:cxn modelId="{A569DCF2-D285-43ED-97A4-4CCD70AE0C92}" type="presOf" srcId="{81F944F6-35C7-44A6-A8EB-9FD2BFD6DBD1}" destId="{4D8265AE-F2E9-49DB-9044-920320582540}" srcOrd="0" destOrd="0" presId="urn:microsoft.com/office/officeart/2005/8/layout/process2"/>
    <dgm:cxn modelId="{56561889-09BF-4D1D-9D23-6EF638DAAF2D}" type="presParOf" srcId="{997C1D7A-B582-4F48-A445-FE09EA877D09}" destId="{B5ABDBF4-4F38-4950-A18C-E7ED60D7F246}" srcOrd="0" destOrd="0" presId="urn:microsoft.com/office/officeart/2005/8/layout/process2"/>
    <dgm:cxn modelId="{CD73B390-BBCD-4BA0-8B0A-F6337EFB38D3}" type="presParOf" srcId="{997C1D7A-B582-4F48-A445-FE09EA877D09}" destId="{719DE4D9-A14A-461E-9373-B27CC22B376C}" srcOrd="1" destOrd="0" presId="urn:microsoft.com/office/officeart/2005/8/layout/process2"/>
    <dgm:cxn modelId="{6E7EF55B-B151-4D4D-980F-90E28F038BD8}" type="presParOf" srcId="{719DE4D9-A14A-461E-9373-B27CC22B376C}" destId="{859360C0-C82D-45C0-B611-572692B92AAE}" srcOrd="0" destOrd="0" presId="urn:microsoft.com/office/officeart/2005/8/layout/process2"/>
    <dgm:cxn modelId="{A5402293-FC28-4131-93B7-BFB214D762DD}" type="presParOf" srcId="{997C1D7A-B582-4F48-A445-FE09EA877D09}" destId="{A83903A3-ADA8-4252-8DEF-FAC06E2EE516}" srcOrd="2" destOrd="0" presId="urn:microsoft.com/office/officeart/2005/8/layout/process2"/>
    <dgm:cxn modelId="{7C9E227C-B8BF-4C9B-B1C4-699EF8415DC3}" type="presParOf" srcId="{997C1D7A-B582-4F48-A445-FE09EA877D09}" destId="{51C2F1F1-CF50-41B4-8A0C-8CBADC1E09A5}" srcOrd="3" destOrd="0" presId="urn:microsoft.com/office/officeart/2005/8/layout/process2"/>
    <dgm:cxn modelId="{90DC3F58-05D1-4D15-9F71-1EDC372322B6}" type="presParOf" srcId="{51C2F1F1-CF50-41B4-8A0C-8CBADC1E09A5}" destId="{82F1AE77-B73E-4580-801E-6DDB0051C123}" srcOrd="0" destOrd="0" presId="urn:microsoft.com/office/officeart/2005/8/layout/process2"/>
    <dgm:cxn modelId="{23A325AB-5A6F-4649-BCEE-1C88664D5628}" type="presParOf" srcId="{997C1D7A-B582-4F48-A445-FE09EA877D09}" destId="{578C87A7-FEC1-46D8-A512-90A10EC4C05A}" srcOrd="4" destOrd="0" presId="urn:microsoft.com/office/officeart/2005/8/layout/process2"/>
    <dgm:cxn modelId="{8957BF70-D9E8-4CB2-9285-CE66FDC0A499}" type="presParOf" srcId="{997C1D7A-B582-4F48-A445-FE09EA877D09}" destId="{FA377C46-A16B-4D6D-A08D-FDB7AB4CB629}" srcOrd="5" destOrd="0" presId="urn:microsoft.com/office/officeart/2005/8/layout/process2"/>
    <dgm:cxn modelId="{031BB5EB-6531-4D70-9242-5F3A8EE2CFEA}" type="presParOf" srcId="{FA377C46-A16B-4D6D-A08D-FDB7AB4CB629}" destId="{06A613EC-4488-40D2-B398-EA1596190E80}" srcOrd="0" destOrd="0" presId="urn:microsoft.com/office/officeart/2005/8/layout/process2"/>
    <dgm:cxn modelId="{D04842B9-C675-4B57-9F07-9D23DEBF57B8}" type="presParOf" srcId="{997C1D7A-B582-4F48-A445-FE09EA877D09}" destId="{97579AAD-1208-4329-9C10-1A9299BF463E}" srcOrd="6" destOrd="0" presId="urn:microsoft.com/office/officeart/2005/8/layout/process2"/>
    <dgm:cxn modelId="{049FB9E0-0290-44A2-842D-528CFB821CCB}" type="presParOf" srcId="{997C1D7A-B582-4F48-A445-FE09EA877D09}" destId="{4D8265AE-F2E9-49DB-9044-920320582540}" srcOrd="7" destOrd="0" presId="urn:microsoft.com/office/officeart/2005/8/layout/process2"/>
    <dgm:cxn modelId="{0D4E6816-B99D-4CB3-A895-808E883672F4}" type="presParOf" srcId="{4D8265AE-F2E9-49DB-9044-920320582540}" destId="{B54F9D6F-8EF8-4B83-A1AE-5656C27F0BEA}" srcOrd="0" destOrd="0" presId="urn:microsoft.com/office/officeart/2005/8/layout/process2"/>
    <dgm:cxn modelId="{951AEF58-E47D-4C14-ADAA-EC3B30C62371}" type="presParOf" srcId="{997C1D7A-B582-4F48-A445-FE09EA877D09}" destId="{53A5B9C6-F359-42FF-98A8-84CE47CBD3F2}" srcOrd="8" destOrd="0" presId="urn:microsoft.com/office/officeart/2005/8/layout/process2"/>
    <dgm:cxn modelId="{5A620107-9B25-41C4-97DA-30863866FD9F}" type="presParOf" srcId="{997C1D7A-B582-4F48-A445-FE09EA877D09}" destId="{8445697D-9B98-40D3-816E-07FB4D5C6242}" srcOrd="9" destOrd="0" presId="urn:microsoft.com/office/officeart/2005/8/layout/process2"/>
    <dgm:cxn modelId="{83E009D4-8B6E-41A3-ABD6-6E6268DAAA60}" type="presParOf" srcId="{8445697D-9B98-40D3-816E-07FB4D5C6242}" destId="{46EDCA15-9929-4EDC-B1AB-D185A7185298}" srcOrd="0" destOrd="0" presId="urn:microsoft.com/office/officeart/2005/8/layout/process2"/>
    <dgm:cxn modelId="{0DC80462-7127-4525-B0E0-D3C19676193C}" type="presParOf" srcId="{997C1D7A-B582-4F48-A445-FE09EA877D09}" destId="{47B60EAB-2364-4FF4-B2ED-85E1C8B6C1D8}" srcOrd="10" destOrd="0" presId="urn:microsoft.com/office/officeart/2005/8/layout/process2"/>
    <dgm:cxn modelId="{0544EC81-5A08-485E-8FF1-F5B963A42DA9}" type="presParOf" srcId="{997C1D7A-B582-4F48-A445-FE09EA877D09}" destId="{E2BD3198-8357-4B0E-9B4C-D0412DE486BD}" srcOrd="11" destOrd="0" presId="urn:microsoft.com/office/officeart/2005/8/layout/process2"/>
    <dgm:cxn modelId="{1D6EDE66-F6B3-4232-B959-E76ECA5DD8AC}" type="presParOf" srcId="{E2BD3198-8357-4B0E-9B4C-D0412DE486BD}" destId="{43C2BF3D-BC1A-4253-BE42-DBCA9502F8F7}" srcOrd="0" destOrd="0" presId="urn:microsoft.com/office/officeart/2005/8/layout/process2"/>
    <dgm:cxn modelId="{F67552DD-444C-44BB-967D-EC806988ED90}" type="presParOf" srcId="{997C1D7A-B582-4F48-A445-FE09EA877D09}" destId="{E27F8D20-4D8D-4BAD-8C69-420C5A020A8A}" srcOrd="1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CFBB660-85EB-487E-9214-229341E84C15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F79642C5-FCA7-4C31-82B9-C88016455FF9}">
      <dgm:prSet phldrT="[Text]" phldr="0"/>
      <dgm:spPr/>
      <dgm:t>
        <a:bodyPr/>
        <a:lstStyle/>
        <a:p>
          <a:pPr rtl="0"/>
          <a:r>
            <a:rPr lang="en-US">
              <a:latin typeface="Aptos Display" panose="020F0302020204030204"/>
            </a:rPr>
            <a:t>Input Signal </a:t>
          </a:r>
          <a:endParaRPr lang="en-US"/>
        </a:p>
      </dgm:t>
    </dgm:pt>
    <dgm:pt modelId="{17538CE8-74E2-4D9B-B77C-677AB35D10A0}" type="parTrans" cxnId="{081E40E4-4416-4AA3-AEC9-8A92BB44B184}">
      <dgm:prSet/>
      <dgm:spPr/>
    </dgm:pt>
    <dgm:pt modelId="{678C0816-B8E3-43A2-949B-ADB084872077}" type="sibTrans" cxnId="{081E40E4-4416-4AA3-AEC9-8A92BB44B184}">
      <dgm:prSet/>
      <dgm:spPr/>
      <dgm:t>
        <a:bodyPr/>
        <a:lstStyle/>
        <a:p>
          <a:endParaRPr lang="en-US"/>
        </a:p>
      </dgm:t>
    </dgm:pt>
    <dgm:pt modelId="{238ADAD7-0B04-4293-9190-A75B3D3B6C88}">
      <dgm:prSet phldrT="[Text]" phldr="0"/>
      <dgm:spPr/>
      <dgm:t>
        <a:bodyPr/>
        <a:lstStyle/>
        <a:p>
          <a:pPr rtl="0"/>
          <a:r>
            <a:rPr lang="en-US">
              <a:latin typeface="Aptos Display" panose="020F0302020204030204"/>
            </a:rPr>
            <a:t>FFT</a:t>
          </a:r>
          <a:endParaRPr lang="en-US"/>
        </a:p>
      </dgm:t>
    </dgm:pt>
    <dgm:pt modelId="{FBC23571-B698-45EA-BD91-7927A14C3F1E}" type="parTrans" cxnId="{AA23A5B5-7673-4222-B096-3E4E1A2CD3BA}">
      <dgm:prSet/>
      <dgm:spPr/>
    </dgm:pt>
    <dgm:pt modelId="{352F4261-2899-4F4C-854F-45D6F4F23FD3}" type="sibTrans" cxnId="{AA23A5B5-7673-4222-B096-3E4E1A2CD3BA}">
      <dgm:prSet/>
      <dgm:spPr/>
      <dgm:t>
        <a:bodyPr/>
        <a:lstStyle/>
        <a:p>
          <a:endParaRPr lang="en-US"/>
        </a:p>
      </dgm:t>
    </dgm:pt>
    <dgm:pt modelId="{DA6359F3-5732-4415-B10A-5C1C0698F694}">
      <dgm:prSet phldrT="[Text]" phldr="0"/>
      <dgm:spPr/>
      <dgm:t>
        <a:bodyPr/>
        <a:lstStyle/>
        <a:p>
          <a:pPr rtl="0"/>
          <a:r>
            <a:rPr lang="en-US">
              <a:latin typeface="Aptos Display"/>
            </a:rPr>
            <a:t>Square (Real , Img)</a:t>
          </a:r>
        </a:p>
      </dgm:t>
    </dgm:pt>
    <dgm:pt modelId="{340868E7-BFA7-4660-9531-74B2ED9344FB}" type="parTrans" cxnId="{B2FC01A5-4C20-459B-ACCB-4C94F17F05EA}">
      <dgm:prSet/>
      <dgm:spPr/>
    </dgm:pt>
    <dgm:pt modelId="{81F944F6-35C7-44A6-A8EB-9FD2BFD6DBD1}" type="sibTrans" cxnId="{B2FC01A5-4C20-459B-ACCB-4C94F17F05EA}">
      <dgm:prSet/>
      <dgm:spPr/>
      <dgm:t>
        <a:bodyPr/>
        <a:lstStyle/>
        <a:p>
          <a:endParaRPr lang="en-US"/>
        </a:p>
      </dgm:t>
    </dgm:pt>
    <dgm:pt modelId="{CF0217E0-9F3B-4719-A4AB-6C4A0FDC0343}">
      <dgm:prSet phldr="0"/>
      <dgm:spPr/>
      <dgm:t>
        <a:bodyPr/>
        <a:lstStyle/>
        <a:p>
          <a:pPr rtl="0"/>
          <a:r>
            <a:rPr lang="en-US">
              <a:latin typeface="Aptos Display" panose="020F0302020204030204"/>
            </a:rPr>
            <a:t>Sum</a:t>
          </a:r>
        </a:p>
      </dgm:t>
    </dgm:pt>
    <dgm:pt modelId="{F7F34758-1272-4FB5-A155-2C6460B795DB}" type="parTrans" cxnId="{E52E10A7-ECE9-4B0A-A63F-4B64446C3703}">
      <dgm:prSet/>
      <dgm:spPr/>
    </dgm:pt>
    <dgm:pt modelId="{9C6DAED9-6709-4920-B772-9766388615D6}" type="sibTrans" cxnId="{E52E10A7-ECE9-4B0A-A63F-4B64446C3703}">
      <dgm:prSet/>
      <dgm:spPr/>
      <dgm:t>
        <a:bodyPr/>
        <a:lstStyle/>
        <a:p>
          <a:endParaRPr lang="en-US"/>
        </a:p>
      </dgm:t>
    </dgm:pt>
    <dgm:pt modelId="{069BDFD0-9D9B-46E2-BB20-467E99F04321}">
      <dgm:prSet phldr="0"/>
      <dgm:spPr/>
      <dgm:t>
        <a:bodyPr/>
        <a:lstStyle/>
        <a:p>
          <a:pPr rtl="0"/>
          <a:r>
            <a:rPr lang="en-US">
              <a:latin typeface="Aptos Display" panose="020F0302020204030204"/>
            </a:rPr>
            <a:t>DivideByN</a:t>
          </a:r>
        </a:p>
      </dgm:t>
    </dgm:pt>
    <dgm:pt modelId="{0A084A69-42A8-4661-B198-A13CF55DFA1A}" type="parTrans" cxnId="{C1055524-B77D-4BA8-9182-76292C546370}">
      <dgm:prSet/>
      <dgm:spPr/>
    </dgm:pt>
    <dgm:pt modelId="{B763BFBD-306A-4164-8E0F-345919EAF7EC}" type="sibTrans" cxnId="{C1055524-B77D-4BA8-9182-76292C546370}">
      <dgm:prSet/>
      <dgm:spPr/>
      <dgm:t>
        <a:bodyPr/>
        <a:lstStyle/>
        <a:p>
          <a:endParaRPr lang="en-US"/>
        </a:p>
      </dgm:t>
    </dgm:pt>
    <dgm:pt modelId="{AED8F0D5-B1CD-418A-891B-6CA7ABD471D9}">
      <dgm:prSet phldr="0"/>
      <dgm:spPr/>
      <dgm:t>
        <a:bodyPr/>
        <a:lstStyle/>
        <a:p>
          <a:r>
            <a:rPr lang="en-US">
              <a:latin typeface="Aptos Display" panose="020F0302020204030204"/>
            </a:rPr>
            <a:t>Output</a:t>
          </a:r>
        </a:p>
      </dgm:t>
    </dgm:pt>
    <dgm:pt modelId="{B1BD0536-9961-46C5-BDDA-18471787F9FF}" type="parTrans" cxnId="{8AB2B916-C44E-434D-A949-4360D3E51A02}">
      <dgm:prSet/>
      <dgm:spPr/>
    </dgm:pt>
    <dgm:pt modelId="{4F2D0DE7-4BC3-4C1D-B267-1E7C7FCE6513}" type="sibTrans" cxnId="{8AB2B916-C44E-434D-A949-4360D3E51A02}">
      <dgm:prSet/>
      <dgm:spPr/>
    </dgm:pt>
    <dgm:pt modelId="{997C1D7A-B582-4F48-A445-FE09EA877D09}" type="pres">
      <dgm:prSet presAssocID="{4CFBB660-85EB-487E-9214-229341E84C15}" presName="linearFlow" presStyleCnt="0">
        <dgm:presLayoutVars>
          <dgm:resizeHandles val="exact"/>
        </dgm:presLayoutVars>
      </dgm:prSet>
      <dgm:spPr/>
    </dgm:pt>
    <dgm:pt modelId="{B5ABDBF4-4F38-4950-A18C-E7ED60D7F246}" type="pres">
      <dgm:prSet presAssocID="{F79642C5-FCA7-4C31-82B9-C88016455FF9}" presName="node" presStyleLbl="node1" presStyleIdx="0" presStyleCnt="6">
        <dgm:presLayoutVars>
          <dgm:bulletEnabled val="1"/>
        </dgm:presLayoutVars>
      </dgm:prSet>
      <dgm:spPr/>
    </dgm:pt>
    <dgm:pt modelId="{719DE4D9-A14A-461E-9373-B27CC22B376C}" type="pres">
      <dgm:prSet presAssocID="{678C0816-B8E3-43A2-949B-ADB084872077}" presName="sibTrans" presStyleLbl="sibTrans2D1" presStyleIdx="0" presStyleCnt="5"/>
      <dgm:spPr/>
    </dgm:pt>
    <dgm:pt modelId="{859360C0-C82D-45C0-B611-572692B92AAE}" type="pres">
      <dgm:prSet presAssocID="{678C0816-B8E3-43A2-949B-ADB084872077}" presName="connectorText" presStyleLbl="sibTrans2D1" presStyleIdx="0" presStyleCnt="5"/>
      <dgm:spPr/>
    </dgm:pt>
    <dgm:pt modelId="{A83903A3-ADA8-4252-8DEF-FAC06E2EE516}" type="pres">
      <dgm:prSet presAssocID="{238ADAD7-0B04-4293-9190-A75B3D3B6C88}" presName="node" presStyleLbl="node1" presStyleIdx="1" presStyleCnt="6">
        <dgm:presLayoutVars>
          <dgm:bulletEnabled val="1"/>
        </dgm:presLayoutVars>
      </dgm:prSet>
      <dgm:spPr/>
    </dgm:pt>
    <dgm:pt modelId="{51C2F1F1-CF50-41B4-8A0C-8CBADC1E09A5}" type="pres">
      <dgm:prSet presAssocID="{352F4261-2899-4F4C-854F-45D6F4F23FD3}" presName="sibTrans" presStyleLbl="sibTrans2D1" presStyleIdx="1" presStyleCnt="5"/>
      <dgm:spPr/>
    </dgm:pt>
    <dgm:pt modelId="{82F1AE77-B73E-4580-801E-6DDB0051C123}" type="pres">
      <dgm:prSet presAssocID="{352F4261-2899-4F4C-854F-45D6F4F23FD3}" presName="connectorText" presStyleLbl="sibTrans2D1" presStyleIdx="1" presStyleCnt="5"/>
      <dgm:spPr/>
    </dgm:pt>
    <dgm:pt modelId="{97579AAD-1208-4329-9C10-1A9299BF463E}" type="pres">
      <dgm:prSet presAssocID="{DA6359F3-5732-4415-B10A-5C1C0698F694}" presName="node" presStyleLbl="node1" presStyleIdx="2" presStyleCnt="6">
        <dgm:presLayoutVars>
          <dgm:bulletEnabled val="1"/>
        </dgm:presLayoutVars>
      </dgm:prSet>
      <dgm:spPr/>
    </dgm:pt>
    <dgm:pt modelId="{4D8265AE-F2E9-49DB-9044-920320582540}" type="pres">
      <dgm:prSet presAssocID="{81F944F6-35C7-44A6-A8EB-9FD2BFD6DBD1}" presName="sibTrans" presStyleLbl="sibTrans2D1" presStyleIdx="2" presStyleCnt="5"/>
      <dgm:spPr/>
    </dgm:pt>
    <dgm:pt modelId="{B54F9D6F-8EF8-4B83-A1AE-5656C27F0BEA}" type="pres">
      <dgm:prSet presAssocID="{81F944F6-35C7-44A6-A8EB-9FD2BFD6DBD1}" presName="connectorText" presStyleLbl="sibTrans2D1" presStyleIdx="2" presStyleCnt="5"/>
      <dgm:spPr/>
    </dgm:pt>
    <dgm:pt modelId="{114817FA-E374-4334-9C5A-A0F8D0D99D63}" type="pres">
      <dgm:prSet presAssocID="{CF0217E0-9F3B-4719-A4AB-6C4A0FDC0343}" presName="node" presStyleLbl="node1" presStyleIdx="3" presStyleCnt="6">
        <dgm:presLayoutVars>
          <dgm:bulletEnabled val="1"/>
        </dgm:presLayoutVars>
      </dgm:prSet>
      <dgm:spPr/>
    </dgm:pt>
    <dgm:pt modelId="{2190DF64-3692-4EC9-A105-2612E650AEEA}" type="pres">
      <dgm:prSet presAssocID="{9C6DAED9-6709-4920-B772-9766388615D6}" presName="sibTrans" presStyleLbl="sibTrans2D1" presStyleIdx="3" presStyleCnt="5"/>
      <dgm:spPr/>
    </dgm:pt>
    <dgm:pt modelId="{4B6FC727-0A29-44F2-BC17-4B387D822363}" type="pres">
      <dgm:prSet presAssocID="{9C6DAED9-6709-4920-B772-9766388615D6}" presName="connectorText" presStyleLbl="sibTrans2D1" presStyleIdx="3" presStyleCnt="5"/>
      <dgm:spPr/>
    </dgm:pt>
    <dgm:pt modelId="{E27F8D20-4D8D-4BAD-8C69-420C5A020A8A}" type="pres">
      <dgm:prSet presAssocID="{069BDFD0-9D9B-46E2-BB20-467E99F04321}" presName="node" presStyleLbl="node1" presStyleIdx="4" presStyleCnt="6">
        <dgm:presLayoutVars>
          <dgm:bulletEnabled val="1"/>
        </dgm:presLayoutVars>
      </dgm:prSet>
      <dgm:spPr/>
    </dgm:pt>
    <dgm:pt modelId="{6E10F59D-A594-468B-969D-13D1C4205D11}" type="pres">
      <dgm:prSet presAssocID="{B763BFBD-306A-4164-8E0F-345919EAF7EC}" presName="sibTrans" presStyleLbl="sibTrans2D1" presStyleIdx="4" presStyleCnt="5"/>
      <dgm:spPr/>
    </dgm:pt>
    <dgm:pt modelId="{180D7CE2-3EF0-43B0-8A8E-F02917D5556F}" type="pres">
      <dgm:prSet presAssocID="{B763BFBD-306A-4164-8E0F-345919EAF7EC}" presName="connectorText" presStyleLbl="sibTrans2D1" presStyleIdx="4" presStyleCnt="5"/>
      <dgm:spPr/>
    </dgm:pt>
    <dgm:pt modelId="{7A866508-ABCA-4477-A977-91A2975C6836}" type="pres">
      <dgm:prSet presAssocID="{AED8F0D5-B1CD-418A-891B-6CA7ABD471D9}" presName="node" presStyleLbl="node1" presStyleIdx="5" presStyleCnt="6">
        <dgm:presLayoutVars>
          <dgm:bulletEnabled val="1"/>
        </dgm:presLayoutVars>
      </dgm:prSet>
      <dgm:spPr/>
    </dgm:pt>
  </dgm:ptLst>
  <dgm:cxnLst>
    <dgm:cxn modelId="{AA322206-EFCB-476C-9532-5440C2760025}" type="presOf" srcId="{4CFBB660-85EB-487E-9214-229341E84C15}" destId="{997C1D7A-B582-4F48-A445-FE09EA877D09}" srcOrd="0" destOrd="0" presId="urn:microsoft.com/office/officeart/2005/8/layout/process2"/>
    <dgm:cxn modelId="{F647570E-55D1-43BC-AB32-14542600E19A}" type="presOf" srcId="{9C6DAED9-6709-4920-B772-9766388615D6}" destId="{2190DF64-3692-4EC9-A105-2612E650AEEA}" srcOrd="0" destOrd="0" presId="urn:microsoft.com/office/officeart/2005/8/layout/process2"/>
    <dgm:cxn modelId="{8AB2B916-C44E-434D-A949-4360D3E51A02}" srcId="{4CFBB660-85EB-487E-9214-229341E84C15}" destId="{AED8F0D5-B1CD-418A-891B-6CA7ABD471D9}" srcOrd="5" destOrd="0" parTransId="{B1BD0536-9961-46C5-BDDA-18471787F9FF}" sibTransId="{4F2D0DE7-4BC3-4C1D-B267-1E7C7FCE6513}"/>
    <dgm:cxn modelId="{59BDD517-5C51-4EB2-84CE-B4AFDE413C31}" type="presOf" srcId="{238ADAD7-0B04-4293-9190-A75B3D3B6C88}" destId="{A83903A3-ADA8-4252-8DEF-FAC06E2EE516}" srcOrd="0" destOrd="0" presId="urn:microsoft.com/office/officeart/2005/8/layout/process2"/>
    <dgm:cxn modelId="{5963F620-0878-4E61-AAB5-7294AC76A561}" type="presOf" srcId="{81F944F6-35C7-44A6-A8EB-9FD2BFD6DBD1}" destId="{4D8265AE-F2E9-49DB-9044-920320582540}" srcOrd="0" destOrd="0" presId="urn:microsoft.com/office/officeart/2005/8/layout/process2"/>
    <dgm:cxn modelId="{C1055524-B77D-4BA8-9182-76292C546370}" srcId="{4CFBB660-85EB-487E-9214-229341E84C15}" destId="{069BDFD0-9D9B-46E2-BB20-467E99F04321}" srcOrd="4" destOrd="0" parTransId="{0A084A69-42A8-4661-B198-A13CF55DFA1A}" sibTransId="{B763BFBD-306A-4164-8E0F-345919EAF7EC}"/>
    <dgm:cxn modelId="{A7674D28-16C7-45F8-96D5-6E0F521609F4}" type="presOf" srcId="{069BDFD0-9D9B-46E2-BB20-467E99F04321}" destId="{E27F8D20-4D8D-4BAD-8C69-420C5A020A8A}" srcOrd="0" destOrd="0" presId="urn:microsoft.com/office/officeart/2005/8/layout/process2"/>
    <dgm:cxn modelId="{BBBCD82B-3B45-436A-BAC2-032DBE1A886C}" type="presOf" srcId="{352F4261-2899-4F4C-854F-45D6F4F23FD3}" destId="{82F1AE77-B73E-4580-801E-6DDB0051C123}" srcOrd="1" destOrd="0" presId="urn:microsoft.com/office/officeart/2005/8/layout/process2"/>
    <dgm:cxn modelId="{56220E48-9B6D-4172-A317-57758C5797C7}" type="presOf" srcId="{678C0816-B8E3-43A2-949B-ADB084872077}" destId="{859360C0-C82D-45C0-B611-572692B92AAE}" srcOrd="1" destOrd="0" presId="urn:microsoft.com/office/officeart/2005/8/layout/process2"/>
    <dgm:cxn modelId="{2C2D0257-9981-437D-83F8-7EB3B076324B}" type="presOf" srcId="{B763BFBD-306A-4164-8E0F-345919EAF7EC}" destId="{6E10F59D-A594-468B-969D-13D1C4205D11}" srcOrd="0" destOrd="0" presId="urn:microsoft.com/office/officeart/2005/8/layout/process2"/>
    <dgm:cxn modelId="{4F67F783-A558-417F-970F-240DD0E01810}" type="presOf" srcId="{678C0816-B8E3-43A2-949B-ADB084872077}" destId="{719DE4D9-A14A-461E-9373-B27CC22B376C}" srcOrd="0" destOrd="0" presId="urn:microsoft.com/office/officeart/2005/8/layout/process2"/>
    <dgm:cxn modelId="{5B5B5F97-B6D4-441A-A440-1DD2553DCAFE}" type="presOf" srcId="{B763BFBD-306A-4164-8E0F-345919EAF7EC}" destId="{180D7CE2-3EF0-43B0-8A8E-F02917D5556F}" srcOrd="1" destOrd="0" presId="urn:microsoft.com/office/officeart/2005/8/layout/process2"/>
    <dgm:cxn modelId="{B2FC01A5-4C20-459B-ACCB-4C94F17F05EA}" srcId="{4CFBB660-85EB-487E-9214-229341E84C15}" destId="{DA6359F3-5732-4415-B10A-5C1C0698F694}" srcOrd="2" destOrd="0" parTransId="{340868E7-BFA7-4660-9531-74B2ED9344FB}" sibTransId="{81F944F6-35C7-44A6-A8EB-9FD2BFD6DBD1}"/>
    <dgm:cxn modelId="{E52E10A7-ECE9-4B0A-A63F-4B64446C3703}" srcId="{4CFBB660-85EB-487E-9214-229341E84C15}" destId="{CF0217E0-9F3B-4719-A4AB-6C4A0FDC0343}" srcOrd="3" destOrd="0" parTransId="{F7F34758-1272-4FB5-A155-2C6460B795DB}" sibTransId="{9C6DAED9-6709-4920-B772-9766388615D6}"/>
    <dgm:cxn modelId="{AA23A5B5-7673-4222-B096-3E4E1A2CD3BA}" srcId="{4CFBB660-85EB-487E-9214-229341E84C15}" destId="{238ADAD7-0B04-4293-9190-A75B3D3B6C88}" srcOrd="1" destOrd="0" parTransId="{FBC23571-B698-45EA-BD91-7927A14C3F1E}" sibTransId="{352F4261-2899-4F4C-854F-45D6F4F23FD3}"/>
    <dgm:cxn modelId="{890B77BF-55B7-408E-9306-61E4EA0EDCF5}" type="presOf" srcId="{CF0217E0-9F3B-4719-A4AB-6C4A0FDC0343}" destId="{114817FA-E374-4334-9C5A-A0F8D0D99D63}" srcOrd="0" destOrd="0" presId="urn:microsoft.com/office/officeart/2005/8/layout/process2"/>
    <dgm:cxn modelId="{E0A7F9C1-E853-4033-A1EB-01E54502B7A4}" type="presOf" srcId="{F79642C5-FCA7-4C31-82B9-C88016455FF9}" destId="{B5ABDBF4-4F38-4950-A18C-E7ED60D7F246}" srcOrd="0" destOrd="0" presId="urn:microsoft.com/office/officeart/2005/8/layout/process2"/>
    <dgm:cxn modelId="{CA7F74D5-50E2-4DDA-B056-C1431B753978}" type="presOf" srcId="{9C6DAED9-6709-4920-B772-9766388615D6}" destId="{4B6FC727-0A29-44F2-BC17-4B387D822363}" srcOrd="1" destOrd="0" presId="urn:microsoft.com/office/officeart/2005/8/layout/process2"/>
    <dgm:cxn modelId="{081E40E4-4416-4AA3-AEC9-8A92BB44B184}" srcId="{4CFBB660-85EB-487E-9214-229341E84C15}" destId="{F79642C5-FCA7-4C31-82B9-C88016455FF9}" srcOrd="0" destOrd="0" parTransId="{17538CE8-74E2-4D9B-B77C-677AB35D10A0}" sibTransId="{678C0816-B8E3-43A2-949B-ADB084872077}"/>
    <dgm:cxn modelId="{496901EE-CE2F-4F5F-9BA5-3E71903269F4}" type="presOf" srcId="{DA6359F3-5732-4415-B10A-5C1C0698F694}" destId="{97579AAD-1208-4329-9C10-1A9299BF463E}" srcOrd="0" destOrd="0" presId="urn:microsoft.com/office/officeart/2005/8/layout/process2"/>
    <dgm:cxn modelId="{400B5BEE-81F9-4392-AF43-1B679FDC5AB4}" type="presOf" srcId="{352F4261-2899-4F4C-854F-45D6F4F23FD3}" destId="{51C2F1F1-CF50-41B4-8A0C-8CBADC1E09A5}" srcOrd="0" destOrd="0" presId="urn:microsoft.com/office/officeart/2005/8/layout/process2"/>
    <dgm:cxn modelId="{08F83BEF-CB66-49BA-A6A3-777F8C3ADE4A}" type="presOf" srcId="{AED8F0D5-B1CD-418A-891B-6CA7ABD471D9}" destId="{7A866508-ABCA-4477-A977-91A2975C6836}" srcOrd="0" destOrd="0" presId="urn:microsoft.com/office/officeart/2005/8/layout/process2"/>
    <dgm:cxn modelId="{015E76F2-4D89-4012-A20A-C912B689281E}" type="presOf" srcId="{81F944F6-35C7-44A6-A8EB-9FD2BFD6DBD1}" destId="{B54F9D6F-8EF8-4B83-A1AE-5656C27F0BEA}" srcOrd="1" destOrd="0" presId="urn:microsoft.com/office/officeart/2005/8/layout/process2"/>
    <dgm:cxn modelId="{EAB2B7EA-37C5-4470-9CB3-1A9AE675EF8A}" type="presParOf" srcId="{997C1D7A-B582-4F48-A445-FE09EA877D09}" destId="{B5ABDBF4-4F38-4950-A18C-E7ED60D7F246}" srcOrd="0" destOrd="0" presId="urn:microsoft.com/office/officeart/2005/8/layout/process2"/>
    <dgm:cxn modelId="{FB0854EB-C17E-48CA-BDA3-9E7E611278B7}" type="presParOf" srcId="{997C1D7A-B582-4F48-A445-FE09EA877D09}" destId="{719DE4D9-A14A-461E-9373-B27CC22B376C}" srcOrd="1" destOrd="0" presId="urn:microsoft.com/office/officeart/2005/8/layout/process2"/>
    <dgm:cxn modelId="{DE06B56D-FEDC-498B-A349-405091D11AB8}" type="presParOf" srcId="{719DE4D9-A14A-461E-9373-B27CC22B376C}" destId="{859360C0-C82D-45C0-B611-572692B92AAE}" srcOrd="0" destOrd="0" presId="urn:microsoft.com/office/officeart/2005/8/layout/process2"/>
    <dgm:cxn modelId="{3E1B0530-3EAE-4CE8-B9A8-A413E8FF65AC}" type="presParOf" srcId="{997C1D7A-B582-4F48-A445-FE09EA877D09}" destId="{A83903A3-ADA8-4252-8DEF-FAC06E2EE516}" srcOrd="2" destOrd="0" presId="urn:microsoft.com/office/officeart/2005/8/layout/process2"/>
    <dgm:cxn modelId="{64261DD8-7690-4216-B535-45705AAD1FED}" type="presParOf" srcId="{997C1D7A-B582-4F48-A445-FE09EA877D09}" destId="{51C2F1F1-CF50-41B4-8A0C-8CBADC1E09A5}" srcOrd="3" destOrd="0" presId="urn:microsoft.com/office/officeart/2005/8/layout/process2"/>
    <dgm:cxn modelId="{F7C356C7-6B33-4AE1-AD69-9A69C89C026C}" type="presParOf" srcId="{51C2F1F1-CF50-41B4-8A0C-8CBADC1E09A5}" destId="{82F1AE77-B73E-4580-801E-6DDB0051C123}" srcOrd="0" destOrd="0" presId="urn:microsoft.com/office/officeart/2005/8/layout/process2"/>
    <dgm:cxn modelId="{AC6C2694-31CB-4D8B-A121-9EB0DDEB6735}" type="presParOf" srcId="{997C1D7A-B582-4F48-A445-FE09EA877D09}" destId="{97579AAD-1208-4329-9C10-1A9299BF463E}" srcOrd="4" destOrd="0" presId="urn:microsoft.com/office/officeart/2005/8/layout/process2"/>
    <dgm:cxn modelId="{C4CBCBC5-128D-4D1A-9C4C-0CA1BEB7435C}" type="presParOf" srcId="{997C1D7A-B582-4F48-A445-FE09EA877D09}" destId="{4D8265AE-F2E9-49DB-9044-920320582540}" srcOrd="5" destOrd="0" presId="urn:microsoft.com/office/officeart/2005/8/layout/process2"/>
    <dgm:cxn modelId="{588766B4-E851-4D17-ACB8-64EB0D2327CE}" type="presParOf" srcId="{4D8265AE-F2E9-49DB-9044-920320582540}" destId="{B54F9D6F-8EF8-4B83-A1AE-5656C27F0BEA}" srcOrd="0" destOrd="0" presId="urn:microsoft.com/office/officeart/2005/8/layout/process2"/>
    <dgm:cxn modelId="{4105D97D-C4C5-49CA-8249-51333DE266A2}" type="presParOf" srcId="{997C1D7A-B582-4F48-A445-FE09EA877D09}" destId="{114817FA-E374-4334-9C5A-A0F8D0D99D63}" srcOrd="6" destOrd="0" presId="urn:microsoft.com/office/officeart/2005/8/layout/process2"/>
    <dgm:cxn modelId="{D0101041-B48D-4DE1-8A63-2DB62F9D2C23}" type="presParOf" srcId="{997C1D7A-B582-4F48-A445-FE09EA877D09}" destId="{2190DF64-3692-4EC9-A105-2612E650AEEA}" srcOrd="7" destOrd="0" presId="urn:microsoft.com/office/officeart/2005/8/layout/process2"/>
    <dgm:cxn modelId="{7C8E3EB9-93E8-4392-B7D5-6AD65D4E4DDA}" type="presParOf" srcId="{2190DF64-3692-4EC9-A105-2612E650AEEA}" destId="{4B6FC727-0A29-44F2-BC17-4B387D822363}" srcOrd="0" destOrd="0" presId="urn:microsoft.com/office/officeart/2005/8/layout/process2"/>
    <dgm:cxn modelId="{3AA9F48A-B9C4-4113-81D0-C198A8F060F8}" type="presParOf" srcId="{997C1D7A-B582-4F48-A445-FE09EA877D09}" destId="{E27F8D20-4D8D-4BAD-8C69-420C5A020A8A}" srcOrd="8" destOrd="0" presId="urn:microsoft.com/office/officeart/2005/8/layout/process2"/>
    <dgm:cxn modelId="{4D24D792-5C9E-480E-85BF-FEAEFBA48E69}" type="presParOf" srcId="{997C1D7A-B582-4F48-A445-FE09EA877D09}" destId="{6E10F59D-A594-468B-969D-13D1C4205D11}" srcOrd="9" destOrd="0" presId="urn:microsoft.com/office/officeart/2005/8/layout/process2"/>
    <dgm:cxn modelId="{7B0B2B32-C3FA-47EB-ADAD-04A893AF2E8E}" type="presParOf" srcId="{6E10F59D-A594-468B-969D-13D1C4205D11}" destId="{180D7CE2-3EF0-43B0-8A8E-F02917D5556F}" srcOrd="0" destOrd="0" presId="urn:microsoft.com/office/officeart/2005/8/layout/process2"/>
    <dgm:cxn modelId="{64A11C90-77E3-4685-865D-CB5F7FB7A6BC}" type="presParOf" srcId="{997C1D7A-B582-4F48-A445-FE09EA877D09}" destId="{7A866508-ABCA-4477-A977-91A2975C6836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CFBB660-85EB-487E-9214-229341E84C15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F79642C5-FCA7-4C31-82B9-C88016455FF9}">
      <dgm:prSet phldrT="[Text]" phldr="0"/>
      <dgm:spPr/>
      <dgm:t>
        <a:bodyPr/>
        <a:lstStyle/>
        <a:p>
          <a:pPr rtl="0"/>
          <a:r>
            <a:rPr lang="en-US">
              <a:latin typeface="Aptos Display" panose="020F0302020204030204"/>
            </a:rPr>
            <a:t>Input Signal + Noisy Signal</a:t>
          </a:r>
          <a:endParaRPr lang="en-US"/>
        </a:p>
      </dgm:t>
    </dgm:pt>
    <dgm:pt modelId="{17538CE8-74E2-4D9B-B77C-677AB35D10A0}" type="parTrans" cxnId="{081E40E4-4416-4AA3-AEC9-8A92BB44B184}">
      <dgm:prSet/>
      <dgm:spPr/>
      <dgm:t>
        <a:bodyPr/>
        <a:lstStyle/>
        <a:p>
          <a:pPr latinLnBrk="1"/>
          <a:endParaRPr lang="ko-KR" altLang="en-US"/>
        </a:p>
      </dgm:t>
    </dgm:pt>
    <dgm:pt modelId="{678C0816-B8E3-43A2-949B-ADB084872077}" type="sibTrans" cxnId="{081E40E4-4416-4AA3-AEC9-8A92BB44B184}">
      <dgm:prSet/>
      <dgm:spPr/>
      <dgm:t>
        <a:bodyPr/>
        <a:lstStyle/>
        <a:p>
          <a:endParaRPr lang="en-US"/>
        </a:p>
      </dgm:t>
    </dgm:pt>
    <dgm:pt modelId="{238ADAD7-0B04-4293-9190-A75B3D3B6C88}">
      <dgm:prSet phldrT="[Text]" phldr="0"/>
      <dgm:spPr/>
      <dgm:t>
        <a:bodyPr/>
        <a:lstStyle/>
        <a:p>
          <a:pPr rtl="0"/>
          <a:r>
            <a:rPr lang="en-US">
              <a:latin typeface="Aptos Display" panose="020F0302020204030204"/>
            </a:rPr>
            <a:t>Window Function</a:t>
          </a:r>
          <a:endParaRPr lang="en-US"/>
        </a:p>
      </dgm:t>
    </dgm:pt>
    <dgm:pt modelId="{FBC23571-B698-45EA-BD91-7927A14C3F1E}" type="parTrans" cxnId="{AA23A5B5-7673-4222-B096-3E4E1A2CD3BA}">
      <dgm:prSet/>
      <dgm:spPr/>
      <dgm:t>
        <a:bodyPr/>
        <a:lstStyle/>
        <a:p>
          <a:pPr latinLnBrk="1"/>
          <a:endParaRPr lang="ko-KR" altLang="en-US"/>
        </a:p>
      </dgm:t>
    </dgm:pt>
    <dgm:pt modelId="{352F4261-2899-4F4C-854F-45D6F4F23FD3}" type="sibTrans" cxnId="{AA23A5B5-7673-4222-B096-3E4E1A2CD3BA}">
      <dgm:prSet/>
      <dgm:spPr/>
      <dgm:t>
        <a:bodyPr/>
        <a:lstStyle/>
        <a:p>
          <a:endParaRPr lang="en-US"/>
        </a:p>
      </dgm:t>
    </dgm:pt>
    <dgm:pt modelId="{DA6359F3-5732-4415-B10A-5C1C0698F694}">
      <dgm:prSet phldrT="[Text]" phldr="0"/>
      <dgm:spPr/>
      <dgm:t>
        <a:bodyPr/>
        <a:lstStyle/>
        <a:p>
          <a:pPr rtl="0"/>
          <a:r>
            <a:rPr lang="en-US">
              <a:latin typeface="Aptos Display" panose="020F0302020204030204"/>
            </a:rPr>
            <a:t>FIR Filter Design</a:t>
          </a:r>
          <a:endParaRPr lang="en-US"/>
        </a:p>
      </dgm:t>
    </dgm:pt>
    <dgm:pt modelId="{340868E7-BFA7-4660-9531-74B2ED9344FB}" type="parTrans" cxnId="{B2FC01A5-4C20-459B-ACCB-4C94F17F05EA}">
      <dgm:prSet/>
      <dgm:spPr/>
      <dgm:t>
        <a:bodyPr/>
        <a:lstStyle/>
        <a:p>
          <a:pPr latinLnBrk="1"/>
          <a:endParaRPr lang="ko-KR" altLang="en-US"/>
        </a:p>
      </dgm:t>
    </dgm:pt>
    <dgm:pt modelId="{81F944F6-35C7-44A6-A8EB-9FD2BFD6DBD1}" type="sibTrans" cxnId="{B2FC01A5-4C20-459B-ACCB-4C94F17F05EA}">
      <dgm:prSet/>
      <dgm:spPr/>
      <dgm:t>
        <a:bodyPr/>
        <a:lstStyle/>
        <a:p>
          <a:endParaRPr lang="en-US"/>
        </a:p>
      </dgm:t>
    </dgm:pt>
    <dgm:pt modelId="{CF0217E0-9F3B-4719-A4AB-6C4A0FDC0343}">
      <dgm:prSet phldr="0"/>
      <dgm:spPr/>
      <dgm:t>
        <a:bodyPr/>
        <a:lstStyle/>
        <a:p>
          <a:pPr rtl="0"/>
          <a:r>
            <a:rPr lang="en-US">
              <a:latin typeface="Aptos Display" panose="020F0302020204030204"/>
            </a:rPr>
            <a:t>FIR Filter Response</a:t>
          </a:r>
        </a:p>
      </dgm:t>
    </dgm:pt>
    <dgm:pt modelId="{F7F34758-1272-4FB5-A155-2C6460B795DB}" type="parTrans" cxnId="{E52E10A7-ECE9-4B0A-A63F-4B64446C3703}">
      <dgm:prSet/>
      <dgm:spPr/>
      <dgm:t>
        <a:bodyPr/>
        <a:lstStyle/>
        <a:p>
          <a:pPr latinLnBrk="1"/>
          <a:endParaRPr lang="ko-KR" altLang="en-US"/>
        </a:p>
      </dgm:t>
    </dgm:pt>
    <dgm:pt modelId="{9C6DAED9-6709-4920-B772-9766388615D6}" type="sibTrans" cxnId="{E52E10A7-ECE9-4B0A-A63F-4B64446C3703}">
      <dgm:prSet/>
      <dgm:spPr/>
      <dgm:t>
        <a:bodyPr/>
        <a:lstStyle/>
        <a:p>
          <a:endParaRPr lang="en-US"/>
        </a:p>
      </dgm:t>
    </dgm:pt>
    <dgm:pt modelId="{069BDFD0-9D9B-46E2-BB20-467E99F04321}">
      <dgm:prSet phldr="0"/>
      <dgm:spPr/>
      <dgm:t>
        <a:bodyPr/>
        <a:lstStyle/>
        <a:p>
          <a:pPr rtl="0"/>
          <a:r>
            <a:rPr lang="en-US">
              <a:latin typeface="Aptos Display" panose="020F0302020204030204"/>
            </a:rPr>
            <a:t>Output Signal</a:t>
          </a:r>
        </a:p>
      </dgm:t>
    </dgm:pt>
    <dgm:pt modelId="{0A084A69-42A8-4661-B198-A13CF55DFA1A}" type="parTrans" cxnId="{C1055524-B77D-4BA8-9182-76292C546370}">
      <dgm:prSet/>
      <dgm:spPr/>
      <dgm:t>
        <a:bodyPr/>
        <a:lstStyle/>
        <a:p>
          <a:pPr latinLnBrk="1"/>
          <a:endParaRPr lang="ko-KR" altLang="en-US"/>
        </a:p>
      </dgm:t>
    </dgm:pt>
    <dgm:pt modelId="{B763BFBD-306A-4164-8E0F-345919EAF7EC}" type="sibTrans" cxnId="{C1055524-B77D-4BA8-9182-76292C546370}">
      <dgm:prSet/>
      <dgm:spPr/>
      <dgm:t>
        <a:bodyPr/>
        <a:lstStyle/>
        <a:p>
          <a:pPr latinLnBrk="1"/>
          <a:endParaRPr lang="ko-KR" altLang="en-US"/>
        </a:p>
      </dgm:t>
    </dgm:pt>
    <dgm:pt modelId="{96929CA4-B384-4FA2-9ADA-992907EAC7BB}" type="pres">
      <dgm:prSet presAssocID="{4CFBB660-85EB-487E-9214-229341E84C15}" presName="linearFlow" presStyleCnt="0">
        <dgm:presLayoutVars>
          <dgm:resizeHandles val="exact"/>
        </dgm:presLayoutVars>
      </dgm:prSet>
      <dgm:spPr/>
    </dgm:pt>
    <dgm:pt modelId="{7EFEA56B-E062-40B3-88E6-895C477798E2}" type="pres">
      <dgm:prSet presAssocID="{F79642C5-FCA7-4C31-82B9-C88016455FF9}" presName="node" presStyleLbl="node1" presStyleIdx="0" presStyleCnt="5">
        <dgm:presLayoutVars>
          <dgm:bulletEnabled val="1"/>
        </dgm:presLayoutVars>
      </dgm:prSet>
      <dgm:spPr/>
    </dgm:pt>
    <dgm:pt modelId="{BF7FD60E-5C30-45DB-B2DD-F5A0D2ADDDA1}" type="pres">
      <dgm:prSet presAssocID="{678C0816-B8E3-43A2-949B-ADB084872077}" presName="sibTrans" presStyleLbl="sibTrans2D1" presStyleIdx="0" presStyleCnt="4"/>
      <dgm:spPr/>
    </dgm:pt>
    <dgm:pt modelId="{77A14B53-C279-4B26-A435-98F65B0B14EB}" type="pres">
      <dgm:prSet presAssocID="{678C0816-B8E3-43A2-949B-ADB084872077}" presName="connectorText" presStyleLbl="sibTrans2D1" presStyleIdx="0" presStyleCnt="4"/>
      <dgm:spPr/>
    </dgm:pt>
    <dgm:pt modelId="{3CC1BB08-B516-4E46-ADED-451DC0BBDA3C}" type="pres">
      <dgm:prSet presAssocID="{238ADAD7-0B04-4293-9190-A75B3D3B6C88}" presName="node" presStyleLbl="node1" presStyleIdx="1" presStyleCnt="5">
        <dgm:presLayoutVars>
          <dgm:bulletEnabled val="1"/>
        </dgm:presLayoutVars>
      </dgm:prSet>
      <dgm:spPr/>
    </dgm:pt>
    <dgm:pt modelId="{649C9BBC-99C0-4258-9CB0-22CC9C42761C}" type="pres">
      <dgm:prSet presAssocID="{352F4261-2899-4F4C-854F-45D6F4F23FD3}" presName="sibTrans" presStyleLbl="sibTrans2D1" presStyleIdx="1" presStyleCnt="4"/>
      <dgm:spPr/>
    </dgm:pt>
    <dgm:pt modelId="{7F66CB6A-D1AA-403E-9E97-C0E8E6247016}" type="pres">
      <dgm:prSet presAssocID="{352F4261-2899-4F4C-854F-45D6F4F23FD3}" presName="connectorText" presStyleLbl="sibTrans2D1" presStyleIdx="1" presStyleCnt="4"/>
      <dgm:spPr/>
    </dgm:pt>
    <dgm:pt modelId="{42AE59B3-BB67-4644-BD38-A88C4E53DFBB}" type="pres">
      <dgm:prSet presAssocID="{DA6359F3-5732-4415-B10A-5C1C0698F694}" presName="node" presStyleLbl="node1" presStyleIdx="2" presStyleCnt="5">
        <dgm:presLayoutVars>
          <dgm:bulletEnabled val="1"/>
        </dgm:presLayoutVars>
      </dgm:prSet>
      <dgm:spPr/>
    </dgm:pt>
    <dgm:pt modelId="{F50B2DBB-B123-4563-A8BC-985E6D3E7F21}" type="pres">
      <dgm:prSet presAssocID="{81F944F6-35C7-44A6-A8EB-9FD2BFD6DBD1}" presName="sibTrans" presStyleLbl="sibTrans2D1" presStyleIdx="2" presStyleCnt="4"/>
      <dgm:spPr/>
    </dgm:pt>
    <dgm:pt modelId="{8BB8AB13-4E7D-4C31-95A8-95461A195CE6}" type="pres">
      <dgm:prSet presAssocID="{81F944F6-35C7-44A6-A8EB-9FD2BFD6DBD1}" presName="connectorText" presStyleLbl="sibTrans2D1" presStyleIdx="2" presStyleCnt="4"/>
      <dgm:spPr/>
    </dgm:pt>
    <dgm:pt modelId="{82F4F11C-7E78-471C-8665-39F0CC53F8F7}" type="pres">
      <dgm:prSet presAssocID="{CF0217E0-9F3B-4719-A4AB-6C4A0FDC0343}" presName="node" presStyleLbl="node1" presStyleIdx="3" presStyleCnt="5">
        <dgm:presLayoutVars>
          <dgm:bulletEnabled val="1"/>
        </dgm:presLayoutVars>
      </dgm:prSet>
      <dgm:spPr/>
    </dgm:pt>
    <dgm:pt modelId="{C64AB65B-FE7D-4DBC-8B2F-F822408D9D23}" type="pres">
      <dgm:prSet presAssocID="{9C6DAED9-6709-4920-B772-9766388615D6}" presName="sibTrans" presStyleLbl="sibTrans2D1" presStyleIdx="3" presStyleCnt="4"/>
      <dgm:spPr/>
    </dgm:pt>
    <dgm:pt modelId="{C6510D59-5CBA-4A27-BBC0-79A9CC7AB987}" type="pres">
      <dgm:prSet presAssocID="{9C6DAED9-6709-4920-B772-9766388615D6}" presName="connectorText" presStyleLbl="sibTrans2D1" presStyleIdx="3" presStyleCnt="4"/>
      <dgm:spPr/>
    </dgm:pt>
    <dgm:pt modelId="{5DA10F4D-07E3-4298-8E36-6872DAEDEF74}" type="pres">
      <dgm:prSet presAssocID="{069BDFD0-9D9B-46E2-BB20-467E99F04321}" presName="node" presStyleLbl="node1" presStyleIdx="4" presStyleCnt="5">
        <dgm:presLayoutVars>
          <dgm:bulletEnabled val="1"/>
        </dgm:presLayoutVars>
      </dgm:prSet>
      <dgm:spPr/>
    </dgm:pt>
  </dgm:ptLst>
  <dgm:cxnLst>
    <dgm:cxn modelId="{000DD30E-4BEA-4146-9DE1-3D2FA39BAF6A}" type="presOf" srcId="{352F4261-2899-4F4C-854F-45D6F4F23FD3}" destId="{649C9BBC-99C0-4258-9CB0-22CC9C42761C}" srcOrd="0" destOrd="0" presId="urn:microsoft.com/office/officeart/2005/8/layout/process2"/>
    <dgm:cxn modelId="{0B6F2910-C27C-4884-B39D-0CCD8BDF616B}" type="presOf" srcId="{81F944F6-35C7-44A6-A8EB-9FD2BFD6DBD1}" destId="{8BB8AB13-4E7D-4C31-95A8-95461A195CE6}" srcOrd="1" destOrd="0" presId="urn:microsoft.com/office/officeart/2005/8/layout/process2"/>
    <dgm:cxn modelId="{17FB921B-583C-4735-8CCF-85FA6034F8EB}" type="presOf" srcId="{9C6DAED9-6709-4920-B772-9766388615D6}" destId="{C6510D59-5CBA-4A27-BBC0-79A9CC7AB987}" srcOrd="1" destOrd="0" presId="urn:microsoft.com/office/officeart/2005/8/layout/process2"/>
    <dgm:cxn modelId="{7D74831C-CEE9-4A09-B335-BB79C41B13AA}" type="presOf" srcId="{069BDFD0-9D9B-46E2-BB20-467E99F04321}" destId="{5DA10F4D-07E3-4298-8E36-6872DAEDEF74}" srcOrd="0" destOrd="0" presId="urn:microsoft.com/office/officeart/2005/8/layout/process2"/>
    <dgm:cxn modelId="{35763D23-E358-4C1D-81C6-C29E203E3355}" type="presOf" srcId="{678C0816-B8E3-43A2-949B-ADB084872077}" destId="{77A14B53-C279-4B26-A435-98F65B0B14EB}" srcOrd="1" destOrd="0" presId="urn:microsoft.com/office/officeart/2005/8/layout/process2"/>
    <dgm:cxn modelId="{C1055524-B77D-4BA8-9182-76292C546370}" srcId="{4CFBB660-85EB-487E-9214-229341E84C15}" destId="{069BDFD0-9D9B-46E2-BB20-467E99F04321}" srcOrd="4" destOrd="0" parTransId="{0A084A69-42A8-4661-B198-A13CF55DFA1A}" sibTransId="{B763BFBD-306A-4164-8E0F-345919EAF7EC}"/>
    <dgm:cxn modelId="{4EF05B30-6E80-4D6A-B2C5-2E2F829C53A1}" type="presOf" srcId="{238ADAD7-0B04-4293-9190-A75B3D3B6C88}" destId="{3CC1BB08-B516-4E46-ADED-451DC0BBDA3C}" srcOrd="0" destOrd="0" presId="urn:microsoft.com/office/officeart/2005/8/layout/process2"/>
    <dgm:cxn modelId="{21471936-89F5-4BC5-A76F-BA51FE48BE45}" type="presOf" srcId="{9C6DAED9-6709-4920-B772-9766388615D6}" destId="{C64AB65B-FE7D-4DBC-8B2F-F822408D9D23}" srcOrd="0" destOrd="0" presId="urn:microsoft.com/office/officeart/2005/8/layout/process2"/>
    <dgm:cxn modelId="{BA6E566A-90D5-497C-8C90-14D471E9A05F}" type="presOf" srcId="{352F4261-2899-4F4C-854F-45D6F4F23FD3}" destId="{7F66CB6A-D1AA-403E-9E97-C0E8E6247016}" srcOrd="1" destOrd="0" presId="urn:microsoft.com/office/officeart/2005/8/layout/process2"/>
    <dgm:cxn modelId="{AA798B53-4CEE-4E6D-BDA6-AE29F334B16D}" type="presOf" srcId="{F79642C5-FCA7-4C31-82B9-C88016455FF9}" destId="{7EFEA56B-E062-40B3-88E6-895C477798E2}" srcOrd="0" destOrd="0" presId="urn:microsoft.com/office/officeart/2005/8/layout/process2"/>
    <dgm:cxn modelId="{7EED5499-9B96-4F29-A98D-4C2DFBCB0A6B}" type="presOf" srcId="{81F944F6-35C7-44A6-A8EB-9FD2BFD6DBD1}" destId="{F50B2DBB-B123-4563-A8BC-985E6D3E7F21}" srcOrd="0" destOrd="0" presId="urn:microsoft.com/office/officeart/2005/8/layout/process2"/>
    <dgm:cxn modelId="{B2FC01A5-4C20-459B-ACCB-4C94F17F05EA}" srcId="{4CFBB660-85EB-487E-9214-229341E84C15}" destId="{DA6359F3-5732-4415-B10A-5C1C0698F694}" srcOrd="2" destOrd="0" parTransId="{340868E7-BFA7-4660-9531-74B2ED9344FB}" sibTransId="{81F944F6-35C7-44A6-A8EB-9FD2BFD6DBD1}"/>
    <dgm:cxn modelId="{023B11A6-82C1-468C-9A27-4FC9A4BA5BE4}" type="presOf" srcId="{DA6359F3-5732-4415-B10A-5C1C0698F694}" destId="{42AE59B3-BB67-4644-BD38-A88C4E53DFBB}" srcOrd="0" destOrd="0" presId="urn:microsoft.com/office/officeart/2005/8/layout/process2"/>
    <dgm:cxn modelId="{E52E10A7-ECE9-4B0A-A63F-4B64446C3703}" srcId="{4CFBB660-85EB-487E-9214-229341E84C15}" destId="{CF0217E0-9F3B-4719-A4AB-6C4A0FDC0343}" srcOrd="3" destOrd="0" parTransId="{F7F34758-1272-4FB5-A155-2C6460B795DB}" sibTransId="{9C6DAED9-6709-4920-B772-9766388615D6}"/>
    <dgm:cxn modelId="{AA23A5B5-7673-4222-B096-3E4E1A2CD3BA}" srcId="{4CFBB660-85EB-487E-9214-229341E84C15}" destId="{238ADAD7-0B04-4293-9190-A75B3D3B6C88}" srcOrd="1" destOrd="0" parTransId="{FBC23571-B698-45EA-BD91-7927A14C3F1E}" sibTransId="{352F4261-2899-4F4C-854F-45D6F4F23FD3}"/>
    <dgm:cxn modelId="{15D3E6B7-3F7C-4F47-B755-196A4E9BAFC9}" type="presOf" srcId="{678C0816-B8E3-43A2-949B-ADB084872077}" destId="{BF7FD60E-5C30-45DB-B2DD-F5A0D2ADDDA1}" srcOrd="0" destOrd="0" presId="urn:microsoft.com/office/officeart/2005/8/layout/process2"/>
    <dgm:cxn modelId="{081E40E4-4416-4AA3-AEC9-8A92BB44B184}" srcId="{4CFBB660-85EB-487E-9214-229341E84C15}" destId="{F79642C5-FCA7-4C31-82B9-C88016455FF9}" srcOrd="0" destOrd="0" parTransId="{17538CE8-74E2-4D9B-B77C-677AB35D10A0}" sibTransId="{678C0816-B8E3-43A2-949B-ADB084872077}"/>
    <dgm:cxn modelId="{5A61D8F5-C585-4ADE-9C04-C71FD96BAFCD}" type="presOf" srcId="{CF0217E0-9F3B-4719-A4AB-6C4A0FDC0343}" destId="{82F4F11C-7E78-471C-8665-39F0CC53F8F7}" srcOrd="0" destOrd="0" presId="urn:microsoft.com/office/officeart/2005/8/layout/process2"/>
    <dgm:cxn modelId="{96AC3CFA-D7AC-4C89-A9CA-8DA6E2652D50}" type="presOf" srcId="{4CFBB660-85EB-487E-9214-229341E84C15}" destId="{96929CA4-B384-4FA2-9ADA-992907EAC7BB}" srcOrd="0" destOrd="0" presId="urn:microsoft.com/office/officeart/2005/8/layout/process2"/>
    <dgm:cxn modelId="{49B8BE5F-6242-447A-83B8-36AE41357628}" type="presParOf" srcId="{96929CA4-B384-4FA2-9ADA-992907EAC7BB}" destId="{7EFEA56B-E062-40B3-88E6-895C477798E2}" srcOrd="0" destOrd="0" presId="urn:microsoft.com/office/officeart/2005/8/layout/process2"/>
    <dgm:cxn modelId="{FCCCB53F-9586-47A6-9421-32835E85C98B}" type="presParOf" srcId="{96929CA4-B384-4FA2-9ADA-992907EAC7BB}" destId="{BF7FD60E-5C30-45DB-B2DD-F5A0D2ADDDA1}" srcOrd="1" destOrd="0" presId="urn:microsoft.com/office/officeart/2005/8/layout/process2"/>
    <dgm:cxn modelId="{BADA033B-7AF7-4780-9C05-B30447713F21}" type="presParOf" srcId="{BF7FD60E-5C30-45DB-B2DD-F5A0D2ADDDA1}" destId="{77A14B53-C279-4B26-A435-98F65B0B14EB}" srcOrd="0" destOrd="0" presId="urn:microsoft.com/office/officeart/2005/8/layout/process2"/>
    <dgm:cxn modelId="{BE60FC51-9790-4420-9C15-D27246AD14E5}" type="presParOf" srcId="{96929CA4-B384-4FA2-9ADA-992907EAC7BB}" destId="{3CC1BB08-B516-4E46-ADED-451DC0BBDA3C}" srcOrd="2" destOrd="0" presId="urn:microsoft.com/office/officeart/2005/8/layout/process2"/>
    <dgm:cxn modelId="{639B50C7-4341-4CC9-973D-F3D50463FA99}" type="presParOf" srcId="{96929CA4-B384-4FA2-9ADA-992907EAC7BB}" destId="{649C9BBC-99C0-4258-9CB0-22CC9C42761C}" srcOrd="3" destOrd="0" presId="urn:microsoft.com/office/officeart/2005/8/layout/process2"/>
    <dgm:cxn modelId="{327D162F-6CD4-441C-A60F-EF724667967E}" type="presParOf" srcId="{649C9BBC-99C0-4258-9CB0-22CC9C42761C}" destId="{7F66CB6A-D1AA-403E-9E97-C0E8E6247016}" srcOrd="0" destOrd="0" presId="urn:microsoft.com/office/officeart/2005/8/layout/process2"/>
    <dgm:cxn modelId="{D7B638FB-4FC4-4E18-A23F-DB981B9D2FDA}" type="presParOf" srcId="{96929CA4-B384-4FA2-9ADA-992907EAC7BB}" destId="{42AE59B3-BB67-4644-BD38-A88C4E53DFBB}" srcOrd="4" destOrd="0" presId="urn:microsoft.com/office/officeart/2005/8/layout/process2"/>
    <dgm:cxn modelId="{BF8225CD-A8C3-47BF-B73D-4738976F76C7}" type="presParOf" srcId="{96929CA4-B384-4FA2-9ADA-992907EAC7BB}" destId="{F50B2DBB-B123-4563-A8BC-985E6D3E7F21}" srcOrd="5" destOrd="0" presId="urn:microsoft.com/office/officeart/2005/8/layout/process2"/>
    <dgm:cxn modelId="{248B0E80-B994-481A-AF17-B3B836469BF1}" type="presParOf" srcId="{F50B2DBB-B123-4563-A8BC-985E6D3E7F21}" destId="{8BB8AB13-4E7D-4C31-95A8-95461A195CE6}" srcOrd="0" destOrd="0" presId="urn:microsoft.com/office/officeart/2005/8/layout/process2"/>
    <dgm:cxn modelId="{DD72D913-5D96-452F-BDE0-D8226D4D138E}" type="presParOf" srcId="{96929CA4-B384-4FA2-9ADA-992907EAC7BB}" destId="{82F4F11C-7E78-471C-8665-39F0CC53F8F7}" srcOrd="6" destOrd="0" presId="urn:microsoft.com/office/officeart/2005/8/layout/process2"/>
    <dgm:cxn modelId="{BC892D55-A0E2-4B98-8D16-B69B7CDB21B9}" type="presParOf" srcId="{96929CA4-B384-4FA2-9ADA-992907EAC7BB}" destId="{C64AB65B-FE7D-4DBC-8B2F-F822408D9D23}" srcOrd="7" destOrd="0" presId="urn:microsoft.com/office/officeart/2005/8/layout/process2"/>
    <dgm:cxn modelId="{8D477EEA-A676-4199-A2A9-8FE5267EA1FE}" type="presParOf" srcId="{C64AB65B-FE7D-4DBC-8B2F-F822408D9D23}" destId="{C6510D59-5CBA-4A27-BBC0-79A9CC7AB987}" srcOrd="0" destOrd="0" presId="urn:microsoft.com/office/officeart/2005/8/layout/process2"/>
    <dgm:cxn modelId="{F4CEBCE6-0E9A-47CE-B2A7-88277BE40F0B}" type="presParOf" srcId="{96929CA4-B384-4FA2-9ADA-992907EAC7BB}" destId="{5DA10F4D-07E3-4298-8E36-6872DAEDEF74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CFBB660-85EB-487E-9214-229341E84C15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F79642C5-FCA7-4C31-82B9-C88016455FF9}">
      <dgm:prSet phldrT="[Text]" phldr="0"/>
      <dgm:spPr/>
      <dgm:t>
        <a:bodyPr/>
        <a:lstStyle/>
        <a:p>
          <a:pPr rtl="0"/>
          <a:r>
            <a:rPr lang="en-US">
              <a:latin typeface="Aptos Display" panose="020F0302020204030204"/>
            </a:rPr>
            <a:t>Input Signal + Noisy Signal</a:t>
          </a:r>
          <a:endParaRPr lang="en-US"/>
        </a:p>
      </dgm:t>
    </dgm:pt>
    <dgm:pt modelId="{17538CE8-74E2-4D9B-B77C-677AB35D10A0}" type="parTrans" cxnId="{081E40E4-4416-4AA3-AEC9-8A92BB44B184}">
      <dgm:prSet/>
      <dgm:spPr/>
      <dgm:t>
        <a:bodyPr/>
        <a:lstStyle/>
        <a:p>
          <a:pPr latinLnBrk="1"/>
          <a:endParaRPr lang="ko-KR" altLang="en-US"/>
        </a:p>
      </dgm:t>
    </dgm:pt>
    <dgm:pt modelId="{678C0816-B8E3-43A2-949B-ADB084872077}" type="sibTrans" cxnId="{081E40E4-4416-4AA3-AEC9-8A92BB44B184}">
      <dgm:prSet/>
      <dgm:spPr/>
      <dgm:t>
        <a:bodyPr/>
        <a:lstStyle/>
        <a:p>
          <a:endParaRPr lang="en-US"/>
        </a:p>
      </dgm:t>
    </dgm:pt>
    <dgm:pt modelId="{238ADAD7-0B04-4293-9190-A75B3D3B6C88}">
      <dgm:prSet phldrT="[Text]" phldr="0"/>
      <dgm:spPr/>
      <dgm:t>
        <a:bodyPr/>
        <a:lstStyle/>
        <a:p>
          <a:pPr rtl="0"/>
          <a:r>
            <a:rPr lang="en-US">
              <a:latin typeface="Aptos Display" panose="020F0302020204030204"/>
            </a:rPr>
            <a:t>Window Function</a:t>
          </a:r>
          <a:endParaRPr lang="en-US"/>
        </a:p>
      </dgm:t>
    </dgm:pt>
    <dgm:pt modelId="{FBC23571-B698-45EA-BD91-7927A14C3F1E}" type="parTrans" cxnId="{AA23A5B5-7673-4222-B096-3E4E1A2CD3BA}">
      <dgm:prSet/>
      <dgm:spPr/>
      <dgm:t>
        <a:bodyPr/>
        <a:lstStyle/>
        <a:p>
          <a:pPr latinLnBrk="1"/>
          <a:endParaRPr lang="ko-KR" altLang="en-US"/>
        </a:p>
      </dgm:t>
    </dgm:pt>
    <dgm:pt modelId="{352F4261-2899-4F4C-854F-45D6F4F23FD3}" type="sibTrans" cxnId="{AA23A5B5-7673-4222-B096-3E4E1A2CD3BA}">
      <dgm:prSet/>
      <dgm:spPr/>
      <dgm:t>
        <a:bodyPr/>
        <a:lstStyle/>
        <a:p>
          <a:endParaRPr lang="en-US"/>
        </a:p>
      </dgm:t>
    </dgm:pt>
    <dgm:pt modelId="{DA6359F3-5732-4415-B10A-5C1C0698F694}">
      <dgm:prSet phldrT="[Text]" phldr="0"/>
      <dgm:spPr/>
      <dgm:t>
        <a:bodyPr/>
        <a:lstStyle/>
        <a:p>
          <a:pPr rtl="0"/>
          <a:r>
            <a:rPr lang="en-US">
              <a:latin typeface="Aptos Display" panose="020F0302020204030204"/>
            </a:rPr>
            <a:t>FIR Filter Design</a:t>
          </a:r>
          <a:endParaRPr lang="en-US"/>
        </a:p>
      </dgm:t>
    </dgm:pt>
    <dgm:pt modelId="{340868E7-BFA7-4660-9531-74B2ED9344FB}" type="parTrans" cxnId="{B2FC01A5-4C20-459B-ACCB-4C94F17F05EA}">
      <dgm:prSet/>
      <dgm:spPr/>
      <dgm:t>
        <a:bodyPr/>
        <a:lstStyle/>
        <a:p>
          <a:pPr latinLnBrk="1"/>
          <a:endParaRPr lang="ko-KR" altLang="en-US"/>
        </a:p>
      </dgm:t>
    </dgm:pt>
    <dgm:pt modelId="{81F944F6-35C7-44A6-A8EB-9FD2BFD6DBD1}" type="sibTrans" cxnId="{B2FC01A5-4C20-459B-ACCB-4C94F17F05EA}">
      <dgm:prSet/>
      <dgm:spPr/>
      <dgm:t>
        <a:bodyPr/>
        <a:lstStyle/>
        <a:p>
          <a:endParaRPr lang="en-US"/>
        </a:p>
      </dgm:t>
    </dgm:pt>
    <dgm:pt modelId="{CF0217E0-9F3B-4719-A4AB-6C4A0FDC0343}">
      <dgm:prSet phldr="0"/>
      <dgm:spPr/>
      <dgm:t>
        <a:bodyPr/>
        <a:lstStyle/>
        <a:p>
          <a:pPr rtl="0"/>
          <a:r>
            <a:rPr lang="en-US">
              <a:latin typeface="Aptos Display" panose="020F0302020204030204"/>
            </a:rPr>
            <a:t>FIR Filter Response</a:t>
          </a:r>
        </a:p>
      </dgm:t>
    </dgm:pt>
    <dgm:pt modelId="{F7F34758-1272-4FB5-A155-2C6460B795DB}" type="parTrans" cxnId="{E52E10A7-ECE9-4B0A-A63F-4B64446C3703}">
      <dgm:prSet/>
      <dgm:spPr/>
      <dgm:t>
        <a:bodyPr/>
        <a:lstStyle/>
        <a:p>
          <a:pPr latinLnBrk="1"/>
          <a:endParaRPr lang="ko-KR" altLang="en-US"/>
        </a:p>
      </dgm:t>
    </dgm:pt>
    <dgm:pt modelId="{9C6DAED9-6709-4920-B772-9766388615D6}" type="sibTrans" cxnId="{E52E10A7-ECE9-4B0A-A63F-4B64446C3703}">
      <dgm:prSet/>
      <dgm:spPr/>
      <dgm:t>
        <a:bodyPr/>
        <a:lstStyle/>
        <a:p>
          <a:endParaRPr lang="en-US"/>
        </a:p>
      </dgm:t>
    </dgm:pt>
    <dgm:pt modelId="{069BDFD0-9D9B-46E2-BB20-467E99F04321}">
      <dgm:prSet phldr="0"/>
      <dgm:spPr/>
      <dgm:t>
        <a:bodyPr/>
        <a:lstStyle/>
        <a:p>
          <a:pPr rtl="0"/>
          <a:r>
            <a:rPr lang="en-US">
              <a:latin typeface="Aptos Display" panose="020F0302020204030204"/>
            </a:rPr>
            <a:t>Output Signal</a:t>
          </a:r>
        </a:p>
      </dgm:t>
    </dgm:pt>
    <dgm:pt modelId="{0A084A69-42A8-4661-B198-A13CF55DFA1A}" type="parTrans" cxnId="{C1055524-B77D-4BA8-9182-76292C546370}">
      <dgm:prSet/>
      <dgm:spPr/>
      <dgm:t>
        <a:bodyPr/>
        <a:lstStyle/>
        <a:p>
          <a:pPr latinLnBrk="1"/>
          <a:endParaRPr lang="ko-KR" altLang="en-US"/>
        </a:p>
      </dgm:t>
    </dgm:pt>
    <dgm:pt modelId="{B763BFBD-306A-4164-8E0F-345919EAF7EC}" type="sibTrans" cxnId="{C1055524-B77D-4BA8-9182-76292C546370}">
      <dgm:prSet/>
      <dgm:spPr/>
      <dgm:t>
        <a:bodyPr/>
        <a:lstStyle/>
        <a:p>
          <a:pPr latinLnBrk="1"/>
          <a:endParaRPr lang="ko-KR" altLang="en-US"/>
        </a:p>
      </dgm:t>
    </dgm:pt>
    <dgm:pt modelId="{96929CA4-B384-4FA2-9ADA-992907EAC7BB}" type="pres">
      <dgm:prSet presAssocID="{4CFBB660-85EB-487E-9214-229341E84C15}" presName="linearFlow" presStyleCnt="0">
        <dgm:presLayoutVars>
          <dgm:resizeHandles val="exact"/>
        </dgm:presLayoutVars>
      </dgm:prSet>
      <dgm:spPr/>
    </dgm:pt>
    <dgm:pt modelId="{7EFEA56B-E062-40B3-88E6-895C477798E2}" type="pres">
      <dgm:prSet presAssocID="{F79642C5-FCA7-4C31-82B9-C88016455FF9}" presName="node" presStyleLbl="node1" presStyleIdx="0" presStyleCnt="5">
        <dgm:presLayoutVars>
          <dgm:bulletEnabled val="1"/>
        </dgm:presLayoutVars>
      </dgm:prSet>
      <dgm:spPr/>
    </dgm:pt>
    <dgm:pt modelId="{BF7FD60E-5C30-45DB-B2DD-F5A0D2ADDDA1}" type="pres">
      <dgm:prSet presAssocID="{678C0816-B8E3-43A2-949B-ADB084872077}" presName="sibTrans" presStyleLbl="sibTrans2D1" presStyleIdx="0" presStyleCnt="4"/>
      <dgm:spPr/>
    </dgm:pt>
    <dgm:pt modelId="{77A14B53-C279-4B26-A435-98F65B0B14EB}" type="pres">
      <dgm:prSet presAssocID="{678C0816-B8E3-43A2-949B-ADB084872077}" presName="connectorText" presStyleLbl="sibTrans2D1" presStyleIdx="0" presStyleCnt="4"/>
      <dgm:spPr/>
    </dgm:pt>
    <dgm:pt modelId="{3CC1BB08-B516-4E46-ADED-451DC0BBDA3C}" type="pres">
      <dgm:prSet presAssocID="{238ADAD7-0B04-4293-9190-A75B3D3B6C88}" presName="node" presStyleLbl="node1" presStyleIdx="1" presStyleCnt="5">
        <dgm:presLayoutVars>
          <dgm:bulletEnabled val="1"/>
        </dgm:presLayoutVars>
      </dgm:prSet>
      <dgm:spPr/>
    </dgm:pt>
    <dgm:pt modelId="{649C9BBC-99C0-4258-9CB0-22CC9C42761C}" type="pres">
      <dgm:prSet presAssocID="{352F4261-2899-4F4C-854F-45D6F4F23FD3}" presName="sibTrans" presStyleLbl="sibTrans2D1" presStyleIdx="1" presStyleCnt="4"/>
      <dgm:spPr/>
    </dgm:pt>
    <dgm:pt modelId="{7F66CB6A-D1AA-403E-9E97-C0E8E6247016}" type="pres">
      <dgm:prSet presAssocID="{352F4261-2899-4F4C-854F-45D6F4F23FD3}" presName="connectorText" presStyleLbl="sibTrans2D1" presStyleIdx="1" presStyleCnt="4"/>
      <dgm:spPr/>
    </dgm:pt>
    <dgm:pt modelId="{42AE59B3-BB67-4644-BD38-A88C4E53DFBB}" type="pres">
      <dgm:prSet presAssocID="{DA6359F3-5732-4415-B10A-5C1C0698F694}" presName="node" presStyleLbl="node1" presStyleIdx="2" presStyleCnt="5">
        <dgm:presLayoutVars>
          <dgm:bulletEnabled val="1"/>
        </dgm:presLayoutVars>
      </dgm:prSet>
      <dgm:spPr/>
    </dgm:pt>
    <dgm:pt modelId="{F50B2DBB-B123-4563-A8BC-985E6D3E7F21}" type="pres">
      <dgm:prSet presAssocID="{81F944F6-35C7-44A6-A8EB-9FD2BFD6DBD1}" presName="sibTrans" presStyleLbl="sibTrans2D1" presStyleIdx="2" presStyleCnt="4"/>
      <dgm:spPr/>
    </dgm:pt>
    <dgm:pt modelId="{8BB8AB13-4E7D-4C31-95A8-95461A195CE6}" type="pres">
      <dgm:prSet presAssocID="{81F944F6-35C7-44A6-A8EB-9FD2BFD6DBD1}" presName="connectorText" presStyleLbl="sibTrans2D1" presStyleIdx="2" presStyleCnt="4"/>
      <dgm:spPr/>
    </dgm:pt>
    <dgm:pt modelId="{82F4F11C-7E78-471C-8665-39F0CC53F8F7}" type="pres">
      <dgm:prSet presAssocID="{CF0217E0-9F3B-4719-A4AB-6C4A0FDC0343}" presName="node" presStyleLbl="node1" presStyleIdx="3" presStyleCnt="5">
        <dgm:presLayoutVars>
          <dgm:bulletEnabled val="1"/>
        </dgm:presLayoutVars>
      </dgm:prSet>
      <dgm:spPr/>
    </dgm:pt>
    <dgm:pt modelId="{C64AB65B-FE7D-4DBC-8B2F-F822408D9D23}" type="pres">
      <dgm:prSet presAssocID="{9C6DAED9-6709-4920-B772-9766388615D6}" presName="sibTrans" presStyleLbl="sibTrans2D1" presStyleIdx="3" presStyleCnt="4"/>
      <dgm:spPr/>
    </dgm:pt>
    <dgm:pt modelId="{C6510D59-5CBA-4A27-BBC0-79A9CC7AB987}" type="pres">
      <dgm:prSet presAssocID="{9C6DAED9-6709-4920-B772-9766388615D6}" presName="connectorText" presStyleLbl="sibTrans2D1" presStyleIdx="3" presStyleCnt="4"/>
      <dgm:spPr/>
    </dgm:pt>
    <dgm:pt modelId="{5DA10F4D-07E3-4298-8E36-6872DAEDEF74}" type="pres">
      <dgm:prSet presAssocID="{069BDFD0-9D9B-46E2-BB20-467E99F04321}" presName="node" presStyleLbl="node1" presStyleIdx="4" presStyleCnt="5">
        <dgm:presLayoutVars>
          <dgm:bulletEnabled val="1"/>
        </dgm:presLayoutVars>
      </dgm:prSet>
      <dgm:spPr/>
    </dgm:pt>
  </dgm:ptLst>
  <dgm:cxnLst>
    <dgm:cxn modelId="{000DD30E-4BEA-4146-9DE1-3D2FA39BAF6A}" type="presOf" srcId="{352F4261-2899-4F4C-854F-45D6F4F23FD3}" destId="{649C9BBC-99C0-4258-9CB0-22CC9C42761C}" srcOrd="0" destOrd="0" presId="urn:microsoft.com/office/officeart/2005/8/layout/process2"/>
    <dgm:cxn modelId="{0B6F2910-C27C-4884-B39D-0CCD8BDF616B}" type="presOf" srcId="{81F944F6-35C7-44A6-A8EB-9FD2BFD6DBD1}" destId="{8BB8AB13-4E7D-4C31-95A8-95461A195CE6}" srcOrd="1" destOrd="0" presId="urn:microsoft.com/office/officeart/2005/8/layout/process2"/>
    <dgm:cxn modelId="{17FB921B-583C-4735-8CCF-85FA6034F8EB}" type="presOf" srcId="{9C6DAED9-6709-4920-B772-9766388615D6}" destId="{C6510D59-5CBA-4A27-BBC0-79A9CC7AB987}" srcOrd="1" destOrd="0" presId="urn:microsoft.com/office/officeart/2005/8/layout/process2"/>
    <dgm:cxn modelId="{7D74831C-CEE9-4A09-B335-BB79C41B13AA}" type="presOf" srcId="{069BDFD0-9D9B-46E2-BB20-467E99F04321}" destId="{5DA10F4D-07E3-4298-8E36-6872DAEDEF74}" srcOrd="0" destOrd="0" presId="urn:microsoft.com/office/officeart/2005/8/layout/process2"/>
    <dgm:cxn modelId="{35763D23-E358-4C1D-81C6-C29E203E3355}" type="presOf" srcId="{678C0816-B8E3-43A2-949B-ADB084872077}" destId="{77A14B53-C279-4B26-A435-98F65B0B14EB}" srcOrd="1" destOrd="0" presId="urn:microsoft.com/office/officeart/2005/8/layout/process2"/>
    <dgm:cxn modelId="{C1055524-B77D-4BA8-9182-76292C546370}" srcId="{4CFBB660-85EB-487E-9214-229341E84C15}" destId="{069BDFD0-9D9B-46E2-BB20-467E99F04321}" srcOrd="4" destOrd="0" parTransId="{0A084A69-42A8-4661-B198-A13CF55DFA1A}" sibTransId="{B763BFBD-306A-4164-8E0F-345919EAF7EC}"/>
    <dgm:cxn modelId="{4EF05B30-6E80-4D6A-B2C5-2E2F829C53A1}" type="presOf" srcId="{238ADAD7-0B04-4293-9190-A75B3D3B6C88}" destId="{3CC1BB08-B516-4E46-ADED-451DC0BBDA3C}" srcOrd="0" destOrd="0" presId="urn:microsoft.com/office/officeart/2005/8/layout/process2"/>
    <dgm:cxn modelId="{21471936-89F5-4BC5-A76F-BA51FE48BE45}" type="presOf" srcId="{9C6DAED9-6709-4920-B772-9766388615D6}" destId="{C64AB65B-FE7D-4DBC-8B2F-F822408D9D23}" srcOrd="0" destOrd="0" presId="urn:microsoft.com/office/officeart/2005/8/layout/process2"/>
    <dgm:cxn modelId="{BA6E566A-90D5-497C-8C90-14D471E9A05F}" type="presOf" srcId="{352F4261-2899-4F4C-854F-45D6F4F23FD3}" destId="{7F66CB6A-D1AA-403E-9E97-C0E8E6247016}" srcOrd="1" destOrd="0" presId="urn:microsoft.com/office/officeart/2005/8/layout/process2"/>
    <dgm:cxn modelId="{AA798B53-4CEE-4E6D-BDA6-AE29F334B16D}" type="presOf" srcId="{F79642C5-FCA7-4C31-82B9-C88016455FF9}" destId="{7EFEA56B-E062-40B3-88E6-895C477798E2}" srcOrd="0" destOrd="0" presId="urn:microsoft.com/office/officeart/2005/8/layout/process2"/>
    <dgm:cxn modelId="{7EED5499-9B96-4F29-A98D-4C2DFBCB0A6B}" type="presOf" srcId="{81F944F6-35C7-44A6-A8EB-9FD2BFD6DBD1}" destId="{F50B2DBB-B123-4563-A8BC-985E6D3E7F21}" srcOrd="0" destOrd="0" presId="urn:microsoft.com/office/officeart/2005/8/layout/process2"/>
    <dgm:cxn modelId="{B2FC01A5-4C20-459B-ACCB-4C94F17F05EA}" srcId="{4CFBB660-85EB-487E-9214-229341E84C15}" destId="{DA6359F3-5732-4415-B10A-5C1C0698F694}" srcOrd="2" destOrd="0" parTransId="{340868E7-BFA7-4660-9531-74B2ED9344FB}" sibTransId="{81F944F6-35C7-44A6-A8EB-9FD2BFD6DBD1}"/>
    <dgm:cxn modelId="{023B11A6-82C1-468C-9A27-4FC9A4BA5BE4}" type="presOf" srcId="{DA6359F3-5732-4415-B10A-5C1C0698F694}" destId="{42AE59B3-BB67-4644-BD38-A88C4E53DFBB}" srcOrd="0" destOrd="0" presId="urn:microsoft.com/office/officeart/2005/8/layout/process2"/>
    <dgm:cxn modelId="{E52E10A7-ECE9-4B0A-A63F-4B64446C3703}" srcId="{4CFBB660-85EB-487E-9214-229341E84C15}" destId="{CF0217E0-9F3B-4719-A4AB-6C4A0FDC0343}" srcOrd="3" destOrd="0" parTransId="{F7F34758-1272-4FB5-A155-2C6460B795DB}" sibTransId="{9C6DAED9-6709-4920-B772-9766388615D6}"/>
    <dgm:cxn modelId="{AA23A5B5-7673-4222-B096-3E4E1A2CD3BA}" srcId="{4CFBB660-85EB-487E-9214-229341E84C15}" destId="{238ADAD7-0B04-4293-9190-A75B3D3B6C88}" srcOrd="1" destOrd="0" parTransId="{FBC23571-B698-45EA-BD91-7927A14C3F1E}" sibTransId="{352F4261-2899-4F4C-854F-45D6F4F23FD3}"/>
    <dgm:cxn modelId="{15D3E6B7-3F7C-4F47-B755-196A4E9BAFC9}" type="presOf" srcId="{678C0816-B8E3-43A2-949B-ADB084872077}" destId="{BF7FD60E-5C30-45DB-B2DD-F5A0D2ADDDA1}" srcOrd="0" destOrd="0" presId="urn:microsoft.com/office/officeart/2005/8/layout/process2"/>
    <dgm:cxn modelId="{081E40E4-4416-4AA3-AEC9-8A92BB44B184}" srcId="{4CFBB660-85EB-487E-9214-229341E84C15}" destId="{F79642C5-FCA7-4C31-82B9-C88016455FF9}" srcOrd="0" destOrd="0" parTransId="{17538CE8-74E2-4D9B-B77C-677AB35D10A0}" sibTransId="{678C0816-B8E3-43A2-949B-ADB084872077}"/>
    <dgm:cxn modelId="{5A61D8F5-C585-4ADE-9C04-C71FD96BAFCD}" type="presOf" srcId="{CF0217E0-9F3B-4719-A4AB-6C4A0FDC0343}" destId="{82F4F11C-7E78-471C-8665-39F0CC53F8F7}" srcOrd="0" destOrd="0" presId="urn:microsoft.com/office/officeart/2005/8/layout/process2"/>
    <dgm:cxn modelId="{96AC3CFA-D7AC-4C89-A9CA-8DA6E2652D50}" type="presOf" srcId="{4CFBB660-85EB-487E-9214-229341E84C15}" destId="{96929CA4-B384-4FA2-9ADA-992907EAC7BB}" srcOrd="0" destOrd="0" presId="urn:microsoft.com/office/officeart/2005/8/layout/process2"/>
    <dgm:cxn modelId="{49B8BE5F-6242-447A-83B8-36AE41357628}" type="presParOf" srcId="{96929CA4-B384-4FA2-9ADA-992907EAC7BB}" destId="{7EFEA56B-E062-40B3-88E6-895C477798E2}" srcOrd="0" destOrd="0" presId="urn:microsoft.com/office/officeart/2005/8/layout/process2"/>
    <dgm:cxn modelId="{FCCCB53F-9586-47A6-9421-32835E85C98B}" type="presParOf" srcId="{96929CA4-B384-4FA2-9ADA-992907EAC7BB}" destId="{BF7FD60E-5C30-45DB-B2DD-F5A0D2ADDDA1}" srcOrd="1" destOrd="0" presId="urn:microsoft.com/office/officeart/2005/8/layout/process2"/>
    <dgm:cxn modelId="{BADA033B-7AF7-4780-9C05-B30447713F21}" type="presParOf" srcId="{BF7FD60E-5C30-45DB-B2DD-F5A0D2ADDDA1}" destId="{77A14B53-C279-4B26-A435-98F65B0B14EB}" srcOrd="0" destOrd="0" presId="urn:microsoft.com/office/officeart/2005/8/layout/process2"/>
    <dgm:cxn modelId="{BE60FC51-9790-4420-9C15-D27246AD14E5}" type="presParOf" srcId="{96929CA4-B384-4FA2-9ADA-992907EAC7BB}" destId="{3CC1BB08-B516-4E46-ADED-451DC0BBDA3C}" srcOrd="2" destOrd="0" presId="urn:microsoft.com/office/officeart/2005/8/layout/process2"/>
    <dgm:cxn modelId="{639B50C7-4341-4CC9-973D-F3D50463FA99}" type="presParOf" srcId="{96929CA4-B384-4FA2-9ADA-992907EAC7BB}" destId="{649C9BBC-99C0-4258-9CB0-22CC9C42761C}" srcOrd="3" destOrd="0" presId="urn:microsoft.com/office/officeart/2005/8/layout/process2"/>
    <dgm:cxn modelId="{327D162F-6CD4-441C-A60F-EF724667967E}" type="presParOf" srcId="{649C9BBC-99C0-4258-9CB0-22CC9C42761C}" destId="{7F66CB6A-D1AA-403E-9E97-C0E8E6247016}" srcOrd="0" destOrd="0" presId="urn:microsoft.com/office/officeart/2005/8/layout/process2"/>
    <dgm:cxn modelId="{D7B638FB-4FC4-4E18-A23F-DB981B9D2FDA}" type="presParOf" srcId="{96929CA4-B384-4FA2-9ADA-992907EAC7BB}" destId="{42AE59B3-BB67-4644-BD38-A88C4E53DFBB}" srcOrd="4" destOrd="0" presId="urn:microsoft.com/office/officeart/2005/8/layout/process2"/>
    <dgm:cxn modelId="{BF8225CD-A8C3-47BF-B73D-4738976F76C7}" type="presParOf" srcId="{96929CA4-B384-4FA2-9ADA-992907EAC7BB}" destId="{F50B2DBB-B123-4563-A8BC-985E6D3E7F21}" srcOrd="5" destOrd="0" presId="urn:microsoft.com/office/officeart/2005/8/layout/process2"/>
    <dgm:cxn modelId="{248B0E80-B994-481A-AF17-B3B836469BF1}" type="presParOf" srcId="{F50B2DBB-B123-4563-A8BC-985E6D3E7F21}" destId="{8BB8AB13-4E7D-4C31-95A8-95461A195CE6}" srcOrd="0" destOrd="0" presId="urn:microsoft.com/office/officeart/2005/8/layout/process2"/>
    <dgm:cxn modelId="{DD72D913-5D96-452F-BDE0-D8226D4D138E}" type="presParOf" srcId="{96929CA4-B384-4FA2-9ADA-992907EAC7BB}" destId="{82F4F11C-7E78-471C-8665-39F0CC53F8F7}" srcOrd="6" destOrd="0" presId="urn:microsoft.com/office/officeart/2005/8/layout/process2"/>
    <dgm:cxn modelId="{BC892D55-A0E2-4B98-8D16-B69B7CDB21B9}" type="presParOf" srcId="{96929CA4-B384-4FA2-9ADA-992907EAC7BB}" destId="{C64AB65B-FE7D-4DBC-8B2F-F822408D9D23}" srcOrd="7" destOrd="0" presId="urn:microsoft.com/office/officeart/2005/8/layout/process2"/>
    <dgm:cxn modelId="{8D477EEA-A676-4199-A2A9-8FE5267EA1FE}" type="presParOf" srcId="{C64AB65B-FE7D-4DBC-8B2F-F822408D9D23}" destId="{C6510D59-5CBA-4A27-BBC0-79A9CC7AB987}" srcOrd="0" destOrd="0" presId="urn:microsoft.com/office/officeart/2005/8/layout/process2"/>
    <dgm:cxn modelId="{F4CEBCE6-0E9A-47CE-B2A7-88277BE40F0B}" type="presParOf" srcId="{96929CA4-B384-4FA2-9ADA-992907EAC7BB}" destId="{5DA10F4D-07E3-4298-8E36-6872DAEDEF74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FEA56B-E062-40B3-88E6-895C477798E2}">
      <dsp:nvSpPr>
        <dsp:cNvPr id="0" name=""/>
        <dsp:cNvSpPr/>
      </dsp:nvSpPr>
      <dsp:spPr>
        <a:xfrm>
          <a:off x="1292988" y="562"/>
          <a:ext cx="2588814" cy="6585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ptos Display" panose="020F0302020204030204"/>
            </a:rPr>
            <a:t>Input Signal + Noisy Signal</a:t>
          </a:r>
          <a:endParaRPr lang="en-US" sz="1800" kern="1200"/>
        </a:p>
      </dsp:txBody>
      <dsp:txXfrm>
        <a:off x="1312275" y="19849"/>
        <a:ext cx="2550240" cy="619948"/>
      </dsp:txXfrm>
    </dsp:sp>
    <dsp:sp modelId="{BF7FD60E-5C30-45DB-B2DD-F5A0D2ADDDA1}">
      <dsp:nvSpPr>
        <dsp:cNvPr id="0" name=""/>
        <dsp:cNvSpPr/>
      </dsp:nvSpPr>
      <dsp:spPr>
        <a:xfrm rot="5400000">
          <a:off x="2463922" y="675547"/>
          <a:ext cx="246945" cy="2963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-5400000">
        <a:off x="2498495" y="700242"/>
        <a:ext cx="177800" cy="172862"/>
      </dsp:txXfrm>
    </dsp:sp>
    <dsp:sp modelId="{3CC1BB08-B516-4E46-ADED-451DC0BBDA3C}">
      <dsp:nvSpPr>
        <dsp:cNvPr id="0" name=""/>
        <dsp:cNvSpPr/>
      </dsp:nvSpPr>
      <dsp:spPr>
        <a:xfrm>
          <a:off x="1292988" y="988345"/>
          <a:ext cx="2588814" cy="6585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ptos Display" panose="020F0302020204030204"/>
            </a:rPr>
            <a:t>Window Function</a:t>
          </a:r>
          <a:endParaRPr lang="en-US" sz="1800" kern="1200" dirty="0"/>
        </a:p>
      </dsp:txBody>
      <dsp:txXfrm>
        <a:off x="1312275" y="1007632"/>
        <a:ext cx="2550240" cy="619948"/>
      </dsp:txXfrm>
    </dsp:sp>
    <dsp:sp modelId="{649C9BBC-99C0-4258-9CB0-22CC9C42761C}">
      <dsp:nvSpPr>
        <dsp:cNvPr id="0" name=""/>
        <dsp:cNvSpPr/>
      </dsp:nvSpPr>
      <dsp:spPr>
        <a:xfrm rot="5400000">
          <a:off x="2463922" y="1663331"/>
          <a:ext cx="246945" cy="2963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-5400000">
        <a:off x="2498495" y="1688026"/>
        <a:ext cx="177800" cy="172862"/>
      </dsp:txXfrm>
    </dsp:sp>
    <dsp:sp modelId="{42AE59B3-BB67-4644-BD38-A88C4E53DFBB}">
      <dsp:nvSpPr>
        <dsp:cNvPr id="0" name=""/>
        <dsp:cNvSpPr/>
      </dsp:nvSpPr>
      <dsp:spPr>
        <a:xfrm>
          <a:off x="1292988" y="1976128"/>
          <a:ext cx="2588814" cy="6585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ptos Display" panose="020F0302020204030204"/>
            </a:rPr>
            <a:t>FIR Filter Design</a:t>
          </a:r>
          <a:endParaRPr lang="en-US" sz="1800" kern="1200" dirty="0"/>
        </a:p>
      </dsp:txBody>
      <dsp:txXfrm>
        <a:off x="1312275" y="1995415"/>
        <a:ext cx="2550240" cy="619948"/>
      </dsp:txXfrm>
    </dsp:sp>
    <dsp:sp modelId="{F50B2DBB-B123-4563-A8BC-985E6D3E7F21}">
      <dsp:nvSpPr>
        <dsp:cNvPr id="0" name=""/>
        <dsp:cNvSpPr/>
      </dsp:nvSpPr>
      <dsp:spPr>
        <a:xfrm rot="5400000">
          <a:off x="2463922" y="2651114"/>
          <a:ext cx="246945" cy="2963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-5400000">
        <a:off x="2498495" y="2675809"/>
        <a:ext cx="177800" cy="172862"/>
      </dsp:txXfrm>
    </dsp:sp>
    <dsp:sp modelId="{82F4F11C-7E78-471C-8665-39F0CC53F8F7}">
      <dsp:nvSpPr>
        <dsp:cNvPr id="0" name=""/>
        <dsp:cNvSpPr/>
      </dsp:nvSpPr>
      <dsp:spPr>
        <a:xfrm>
          <a:off x="1292988" y="2963912"/>
          <a:ext cx="2588814" cy="6585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ptos Display" panose="020F0302020204030204"/>
            </a:rPr>
            <a:t>FIR Filter Response</a:t>
          </a:r>
        </a:p>
      </dsp:txBody>
      <dsp:txXfrm>
        <a:off x="1312275" y="2983199"/>
        <a:ext cx="2550240" cy="619948"/>
      </dsp:txXfrm>
    </dsp:sp>
    <dsp:sp modelId="{C64AB65B-FE7D-4DBC-8B2F-F822408D9D23}">
      <dsp:nvSpPr>
        <dsp:cNvPr id="0" name=""/>
        <dsp:cNvSpPr/>
      </dsp:nvSpPr>
      <dsp:spPr>
        <a:xfrm rot="5400000">
          <a:off x="2463922" y="3638897"/>
          <a:ext cx="246945" cy="2963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-5400000">
        <a:off x="2498495" y="3663592"/>
        <a:ext cx="177800" cy="172862"/>
      </dsp:txXfrm>
    </dsp:sp>
    <dsp:sp modelId="{5DA10F4D-07E3-4298-8E36-6872DAEDEF74}">
      <dsp:nvSpPr>
        <dsp:cNvPr id="0" name=""/>
        <dsp:cNvSpPr/>
      </dsp:nvSpPr>
      <dsp:spPr>
        <a:xfrm>
          <a:off x="1292988" y="3951695"/>
          <a:ext cx="2588814" cy="6585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ptos Display" panose="020F0302020204030204"/>
            </a:rPr>
            <a:t>Output Signal</a:t>
          </a:r>
        </a:p>
      </dsp:txBody>
      <dsp:txXfrm>
        <a:off x="1312275" y="3970982"/>
        <a:ext cx="2550240" cy="61994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F6455B-9A25-4762-8426-BF877B2AF7AA}">
      <dsp:nvSpPr>
        <dsp:cNvPr id="0" name=""/>
        <dsp:cNvSpPr/>
      </dsp:nvSpPr>
      <dsp:spPr>
        <a:xfrm>
          <a:off x="1505366" y="1785"/>
          <a:ext cx="1561266" cy="6643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err="1">
              <a:latin typeface="Arial"/>
            </a:rPr>
            <a:t>Tensorflow</a:t>
          </a:r>
          <a:r>
            <a:rPr lang="en-US" sz="1800" kern="1200">
              <a:latin typeface="Arial"/>
            </a:rPr>
            <a:t> IR</a:t>
          </a:r>
          <a:endParaRPr lang="en-US" sz="1800" kern="1200"/>
        </a:p>
      </dsp:txBody>
      <dsp:txXfrm>
        <a:off x="1524825" y="21244"/>
        <a:ext cx="1522348" cy="625450"/>
      </dsp:txXfrm>
    </dsp:sp>
    <dsp:sp modelId="{00859D78-3AE0-49AD-A4C5-47C26FED3FEC}">
      <dsp:nvSpPr>
        <dsp:cNvPr id="0" name=""/>
        <dsp:cNvSpPr/>
      </dsp:nvSpPr>
      <dsp:spPr>
        <a:xfrm rot="5400000">
          <a:off x="2161430" y="682763"/>
          <a:ext cx="249138" cy="2989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-5400000">
        <a:off x="2196310" y="707677"/>
        <a:ext cx="179379" cy="174397"/>
      </dsp:txXfrm>
    </dsp:sp>
    <dsp:sp modelId="{77637403-3B2A-4297-83CC-F0A73A548E30}">
      <dsp:nvSpPr>
        <dsp:cNvPr id="0" name=""/>
        <dsp:cNvSpPr/>
      </dsp:nvSpPr>
      <dsp:spPr>
        <a:xfrm>
          <a:off x="1505366" y="998339"/>
          <a:ext cx="1561266" cy="6643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rial"/>
            </a:rPr>
            <a:t>Affine IR</a:t>
          </a:r>
          <a:endParaRPr lang="en-US" sz="1800" kern="1200"/>
        </a:p>
      </dsp:txBody>
      <dsp:txXfrm>
        <a:off x="1524825" y="1017798"/>
        <a:ext cx="1522348" cy="625450"/>
      </dsp:txXfrm>
    </dsp:sp>
    <dsp:sp modelId="{AE4D4595-1BC2-47EE-9588-ED3586A06DC3}">
      <dsp:nvSpPr>
        <dsp:cNvPr id="0" name=""/>
        <dsp:cNvSpPr/>
      </dsp:nvSpPr>
      <dsp:spPr>
        <a:xfrm rot="5400000">
          <a:off x="2161430" y="1679317"/>
          <a:ext cx="249138" cy="2989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-5400000">
        <a:off x="2196310" y="1704231"/>
        <a:ext cx="179379" cy="174397"/>
      </dsp:txXfrm>
    </dsp:sp>
    <dsp:sp modelId="{8B0C647F-5A65-4476-9618-5E39879547E3}">
      <dsp:nvSpPr>
        <dsp:cNvPr id="0" name=""/>
        <dsp:cNvSpPr/>
      </dsp:nvSpPr>
      <dsp:spPr>
        <a:xfrm>
          <a:off x="1505366" y="1994892"/>
          <a:ext cx="1561266" cy="6643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err="1">
              <a:latin typeface="Arial"/>
            </a:rPr>
            <a:t>Scf</a:t>
          </a:r>
          <a:r>
            <a:rPr lang="en-US" sz="1800" kern="1200">
              <a:latin typeface="Arial"/>
            </a:rPr>
            <a:t> IR</a:t>
          </a:r>
          <a:endParaRPr lang="en-US" sz="1800" kern="1200"/>
        </a:p>
      </dsp:txBody>
      <dsp:txXfrm>
        <a:off x="1524825" y="2014351"/>
        <a:ext cx="1522348" cy="625450"/>
      </dsp:txXfrm>
    </dsp:sp>
    <dsp:sp modelId="{57C3BC2B-83E3-4D56-B16D-71CE656C5EAE}">
      <dsp:nvSpPr>
        <dsp:cNvPr id="0" name=""/>
        <dsp:cNvSpPr/>
      </dsp:nvSpPr>
      <dsp:spPr>
        <a:xfrm rot="5400000">
          <a:off x="2161430" y="2675870"/>
          <a:ext cx="249138" cy="2989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 rot="-5400000">
        <a:off x="2196310" y="2700784"/>
        <a:ext cx="179379" cy="174397"/>
      </dsp:txXfrm>
    </dsp:sp>
    <dsp:sp modelId="{F8B4FA97-1D0D-43F1-BC1D-766B38744677}">
      <dsp:nvSpPr>
        <dsp:cNvPr id="0" name=""/>
        <dsp:cNvSpPr/>
      </dsp:nvSpPr>
      <dsp:spPr>
        <a:xfrm>
          <a:off x="1505366" y="2991445"/>
          <a:ext cx="1561266" cy="6643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rial"/>
            </a:rPr>
            <a:t>LLVM IR</a:t>
          </a:r>
        </a:p>
      </dsp:txBody>
      <dsp:txXfrm>
        <a:off x="1524825" y="3010904"/>
        <a:ext cx="1522348" cy="62545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3903A3-ADA8-4252-8DEF-FAC06E2EE516}">
      <dsp:nvSpPr>
        <dsp:cNvPr id="0" name=""/>
        <dsp:cNvSpPr/>
      </dsp:nvSpPr>
      <dsp:spPr>
        <a:xfrm>
          <a:off x="1834580" y="2634"/>
          <a:ext cx="1763899" cy="9799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err="1">
              <a:latin typeface="Aptos Display" panose="020F0302020204030204"/>
            </a:rPr>
            <a:t>FilterSetup</a:t>
          </a:r>
          <a:endParaRPr lang="en-US" sz="2200" kern="1200" err="1"/>
        </a:p>
      </dsp:txBody>
      <dsp:txXfrm>
        <a:off x="1863282" y="31336"/>
        <a:ext cx="1706495" cy="922539"/>
      </dsp:txXfrm>
    </dsp:sp>
    <dsp:sp modelId="{51C2F1F1-CF50-41B4-8A0C-8CBADC1E09A5}">
      <dsp:nvSpPr>
        <dsp:cNvPr id="0" name=""/>
        <dsp:cNvSpPr/>
      </dsp:nvSpPr>
      <dsp:spPr>
        <a:xfrm rot="5400000">
          <a:off x="2532790" y="1007076"/>
          <a:ext cx="367478" cy="4409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-5400000">
        <a:off x="2584238" y="1043824"/>
        <a:ext cx="264584" cy="257235"/>
      </dsp:txXfrm>
    </dsp:sp>
    <dsp:sp modelId="{114817FA-E374-4334-9C5A-A0F8D0D99D63}">
      <dsp:nvSpPr>
        <dsp:cNvPr id="0" name=""/>
        <dsp:cNvSpPr/>
      </dsp:nvSpPr>
      <dsp:spPr>
        <a:xfrm>
          <a:off x="1834580" y="1472550"/>
          <a:ext cx="1763899" cy="9799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Aptos Display" panose="020F0302020204030204"/>
            </a:rPr>
            <a:t>Window Function</a:t>
          </a:r>
        </a:p>
      </dsp:txBody>
      <dsp:txXfrm>
        <a:off x="1863282" y="1501252"/>
        <a:ext cx="1706495" cy="922539"/>
      </dsp:txXfrm>
    </dsp:sp>
    <dsp:sp modelId="{2190DF64-3692-4EC9-A105-2612E650AEEA}">
      <dsp:nvSpPr>
        <dsp:cNvPr id="0" name=""/>
        <dsp:cNvSpPr/>
      </dsp:nvSpPr>
      <dsp:spPr>
        <a:xfrm rot="5400000">
          <a:off x="2532790" y="2476992"/>
          <a:ext cx="367478" cy="4409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-5400000">
        <a:off x="2584238" y="2513740"/>
        <a:ext cx="264584" cy="257235"/>
      </dsp:txXfrm>
    </dsp:sp>
    <dsp:sp modelId="{5F94B5DB-CA75-4ADD-8E2A-221EDC39C43E}">
      <dsp:nvSpPr>
        <dsp:cNvPr id="0" name=""/>
        <dsp:cNvSpPr/>
      </dsp:nvSpPr>
      <dsp:spPr>
        <a:xfrm>
          <a:off x="1834580" y="2942465"/>
          <a:ext cx="1763899" cy="9799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Aptos Display" panose="020F0302020204030204"/>
            </a:rPr>
            <a:t>Multiply</a:t>
          </a:r>
        </a:p>
      </dsp:txBody>
      <dsp:txXfrm>
        <a:off x="1863282" y="2971167"/>
        <a:ext cx="1706495" cy="922539"/>
      </dsp:txXfrm>
    </dsp:sp>
    <dsp:sp modelId="{29C7989D-07DB-42B3-8847-733F9831E952}">
      <dsp:nvSpPr>
        <dsp:cNvPr id="0" name=""/>
        <dsp:cNvSpPr/>
      </dsp:nvSpPr>
      <dsp:spPr>
        <a:xfrm rot="5400000">
          <a:off x="2532790" y="3946908"/>
          <a:ext cx="367478" cy="4409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-5400000">
        <a:off x="2584238" y="3983656"/>
        <a:ext cx="264584" cy="257235"/>
      </dsp:txXfrm>
    </dsp:sp>
    <dsp:sp modelId="{E27F8D20-4D8D-4BAD-8C69-420C5A020A8A}">
      <dsp:nvSpPr>
        <dsp:cNvPr id="0" name=""/>
        <dsp:cNvSpPr/>
      </dsp:nvSpPr>
      <dsp:spPr>
        <a:xfrm>
          <a:off x="1834580" y="4412381"/>
          <a:ext cx="1763899" cy="9799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Aptos Display" panose="020F0302020204030204"/>
            </a:rPr>
            <a:t>Output Signal</a:t>
          </a:r>
        </a:p>
      </dsp:txBody>
      <dsp:txXfrm>
        <a:off x="1863282" y="4441083"/>
        <a:ext cx="1706495" cy="92253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FEA56B-E062-40B3-88E6-895C477798E2}">
      <dsp:nvSpPr>
        <dsp:cNvPr id="0" name=""/>
        <dsp:cNvSpPr/>
      </dsp:nvSpPr>
      <dsp:spPr>
        <a:xfrm>
          <a:off x="1277140" y="446"/>
          <a:ext cx="2017718" cy="5223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Aptos Display" panose="020F0302020204030204"/>
            </a:rPr>
            <a:t>Input Signal + Noisy Signal</a:t>
          </a:r>
          <a:endParaRPr lang="en-US" sz="1400" kern="1200"/>
        </a:p>
      </dsp:txBody>
      <dsp:txXfrm>
        <a:off x="1292440" y="15746"/>
        <a:ext cx="1987118" cy="491786"/>
      </dsp:txXfrm>
    </dsp:sp>
    <dsp:sp modelId="{BF7FD60E-5C30-45DB-B2DD-F5A0D2ADDDA1}">
      <dsp:nvSpPr>
        <dsp:cNvPr id="0" name=""/>
        <dsp:cNvSpPr/>
      </dsp:nvSpPr>
      <dsp:spPr>
        <a:xfrm rot="5400000">
          <a:off x="2188052" y="535892"/>
          <a:ext cx="195895" cy="23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-5400000">
        <a:off x="2215478" y="555481"/>
        <a:ext cx="141044" cy="137127"/>
      </dsp:txXfrm>
    </dsp:sp>
    <dsp:sp modelId="{3CC1BB08-B516-4E46-ADED-451DC0BBDA3C}">
      <dsp:nvSpPr>
        <dsp:cNvPr id="0" name=""/>
        <dsp:cNvSpPr/>
      </dsp:nvSpPr>
      <dsp:spPr>
        <a:xfrm>
          <a:off x="1277140" y="784026"/>
          <a:ext cx="2017718" cy="5223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Aptos Display" panose="020F0302020204030204"/>
            </a:rPr>
            <a:t>Window Function</a:t>
          </a:r>
          <a:endParaRPr lang="en-US" sz="1400" kern="1200"/>
        </a:p>
      </dsp:txBody>
      <dsp:txXfrm>
        <a:off x="1292440" y="799326"/>
        <a:ext cx="1987118" cy="491786"/>
      </dsp:txXfrm>
    </dsp:sp>
    <dsp:sp modelId="{649C9BBC-99C0-4258-9CB0-22CC9C42761C}">
      <dsp:nvSpPr>
        <dsp:cNvPr id="0" name=""/>
        <dsp:cNvSpPr/>
      </dsp:nvSpPr>
      <dsp:spPr>
        <a:xfrm rot="5400000">
          <a:off x="2188052" y="1319472"/>
          <a:ext cx="195895" cy="23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-5400000">
        <a:off x="2215478" y="1339061"/>
        <a:ext cx="141044" cy="137127"/>
      </dsp:txXfrm>
    </dsp:sp>
    <dsp:sp modelId="{42AE59B3-BB67-4644-BD38-A88C4E53DFBB}">
      <dsp:nvSpPr>
        <dsp:cNvPr id="0" name=""/>
        <dsp:cNvSpPr/>
      </dsp:nvSpPr>
      <dsp:spPr>
        <a:xfrm>
          <a:off x="1277140" y="1567606"/>
          <a:ext cx="2017718" cy="5223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Aptos Display" panose="020F0302020204030204"/>
            </a:rPr>
            <a:t>FIR Filter Design</a:t>
          </a:r>
          <a:endParaRPr lang="en-US" sz="1400" kern="1200"/>
        </a:p>
      </dsp:txBody>
      <dsp:txXfrm>
        <a:off x="1292440" y="1582906"/>
        <a:ext cx="1987118" cy="491786"/>
      </dsp:txXfrm>
    </dsp:sp>
    <dsp:sp modelId="{F50B2DBB-B123-4563-A8BC-985E6D3E7F21}">
      <dsp:nvSpPr>
        <dsp:cNvPr id="0" name=""/>
        <dsp:cNvSpPr/>
      </dsp:nvSpPr>
      <dsp:spPr>
        <a:xfrm rot="5400000">
          <a:off x="2188052" y="2103053"/>
          <a:ext cx="195895" cy="23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-5400000">
        <a:off x="2215478" y="2122642"/>
        <a:ext cx="141044" cy="137127"/>
      </dsp:txXfrm>
    </dsp:sp>
    <dsp:sp modelId="{82F4F11C-7E78-471C-8665-39F0CC53F8F7}">
      <dsp:nvSpPr>
        <dsp:cNvPr id="0" name=""/>
        <dsp:cNvSpPr/>
      </dsp:nvSpPr>
      <dsp:spPr>
        <a:xfrm>
          <a:off x="1277140" y="2351186"/>
          <a:ext cx="2017718" cy="5223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Aptos Display" panose="020F0302020204030204"/>
            </a:rPr>
            <a:t>FIR Filter Response</a:t>
          </a:r>
        </a:p>
      </dsp:txBody>
      <dsp:txXfrm>
        <a:off x="1292440" y="2366486"/>
        <a:ext cx="1987118" cy="491786"/>
      </dsp:txXfrm>
    </dsp:sp>
    <dsp:sp modelId="{C64AB65B-FE7D-4DBC-8B2F-F822408D9D23}">
      <dsp:nvSpPr>
        <dsp:cNvPr id="0" name=""/>
        <dsp:cNvSpPr/>
      </dsp:nvSpPr>
      <dsp:spPr>
        <a:xfrm rot="5400000">
          <a:off x="2188052" y="2886633"/>
          <a:ext cx="195895" cy="23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-5400000">
        <a:off x="2215478" y="2906222"/>
        <a:ext cx="141044" cy="137127"/>
      </dsp:txXfrm>
    </dsp:sp>
    <dsp:sp modelId="{5DA10F4D-07E3-4298-8E36-6872DAEDEF74}">
      <dsp:nvSpPr>
        <dsp:cNvPr id="0" name=""/>
        <dsp:cNvSpPr/>
      </dsp:nvSpPr>
      <dsp:spPr>
        <a:xfrm>
          <a:off x="1277140" y="3134766"/>
          <a:ext cx="2017718" cy="5223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Aptos Display" panose="020F0302020204030204"/>
            </a:rPr>
            <a:t>Output Signal</a:t>
          </a:r>
        </a:p>
      </dsp:txBody>
      <dsp:txXfrm>
        <a:off x="1292440" y="3150066"/>
        <a:ext cx="1987118" cy="49178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ABDBF4-4F38-4950-A18C-E7ED60D7F246}">
      <dsp:nvSpPr>
        <dsp:cNvPr id="0" name=""/>
        <dsp:cNvSpPr/>
      </dsp:nvSpPr>
      <dsp:spPr>
        <a:xfrm>
          <a:off x="1795215" y="658"/>
          <a:ext cx="1842628" cy="5393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ptos Display" panose="020F0302020204030204"/>
            </a:rPr>
            <a:t>Input Signal </a:t>
          </a:r>
          <a:endParaRPr lang="en-US" sz="1800" kern="1200"/>
        </a:p>
      </dsp:txBody>
      <dsp:txXfrm>
        <a:off x="1811012" y="16455"/>
        <a:ext cx="1811034" cy="507770"/>
      </dsp:txXfrm>
    </dsp:sp>
    <dsp:sp modelId="{719DE4D9-A14A-461E-9373-B27CC22B376C}">
      <dsp:nvSpPr>
        <dsp:cNvPr id="0" name=""/>
        <dsp:cNvSpPr/>
      </dsp:nvSpPr>
      <dsp:spPr>
        <a:xfrm rot="5400000">
          <a:off x="2615399" y="553506"/>
          <a:ext cx="202261" cy="2427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-5400000">
        <a:off x="2643716" y="573732"/>
        <a:ext cx="145627" cy="141583"/>
      </dsp:txXfrm>
    </dsp:sp>
    <dsp:sp modelId="{A83903A3-ADA8-4252-8DEF-FAC06E2EE516}">
      <dsp:nvSpPr>
        <dsp:cNvPr id="0" name=""/>
        <dsp:cNvSpPr/>
      </dsp:nvSpPr>
      <dsp:spPr>
        <a:xfrm>
          <a:off x="1795215" y="809704"/>
          <a:ext cx="1842628" cy="5393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ptos Display" panose="020F0302020204030204"/>
            </a:rPr>
            <a:t>Reverse Input</a:t>
          </a:r>
          <a:endParaRPr lang="en-US" sz="1800" kern="1200"/>
        </a:p>
      </dsp:txBody>
      <dsp:txXfrm>
        <a:off x="1811012" y="825501"/>
        <a:ext cx="1811034" cy="507770"/>
      </dsp:txXfrm>
    </dsp:sp>
    <dsp:sp modelId="{51C2F1F1-CF50-41B4-8A0C-8CBADC1E09A5}">
      <dsp:nvSpPr>
        <dsp:cNvPr id="0" name=""/>
        <dsp:cNvSpPr/>
      </dsp:nvSpPr>
      <dsp:spPr>
        <a:xfrm rot="5400000">
          <a:off x="2615399" y="1362553"/>
          <a:ext cx="202261" cy="2427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-5400000">
        <a:off x="2643716" y="1382779"/>
        <a:ext cx="145627" cy="141583"/>
      </dsp:txXfrm>
    </dsp:sp>
    <dsp:sp modelId="{578C87A7-FEC1-46D8-A512-90A10EC4C05A}">
      <dsp:nvSpPr>
        <dsp:cNvPr id="0" name=""/>
        <dsp:cNvSpPr/>
      </dsp:nvSpPr>
      <dsp:spPr>
        <a:xfrm>
          <a:off x="1795215" y="1618751"/>
          <a:ext cx="1842628" cy="5393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ptos Display" panose="020F0302020204030204"/>
            </a:rPr>
            <a:t>Conv1d</a:t>
          </a:r>
        </a:p>
      </dsp:txBody>
      <dsp:txXfrm>
        <a:off x="1811012" y="1634548"/>
        <a:ext cx="1811034" cy="507770"/>
      </dsp:txXfrm>
    </dsp:sp>
    <dsp:sp modelId="{FA377C46-A16B-4D6D-A08D-FDB7AB4CB629}">
      <dsp:nvSpPr>
        <dsp:cNvPr id="0" name=""/>
        <dsp:cNvSpPr/>
      </dsp:nvSpPr>
      <dsp:spPr>
        <a:xfrm rot="5400000">
          <a:off x="2615399" y="2171599"/>
          <a:ext cx="202261" cy="2427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-5400000">
        <a:off x="2643716" y="2191825"/>
        <a:ext cx="145627" cy="141583"/>
      </dsp:txXfrm>
    </dsp:sp>
    <dsp:sp modelId="{97579AAD-1208-4329-9C10-1A9299BF463E}">
      <dsp:nvSpPr>
        <dsp:cNvPr id="0" name=""/>
        <dsp:cNvSpPr/>
      </dsp:nvSpPr>
      <dsp:spPr>
        <a:xfrm>
          <a:off x="1795215" y="2427797"/>
          <a:ext cx="1842628" cy="5393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ptos Display" panose="020F0302020204030204"/>
            </a:rPr>
            <a:t>FFT Real , FFT </a:t>
          </a:r>
          <a:r>
            <a:rPr lang="en-US" sz="1800" kern="1200" err="1">
              <a:latin typeface="Aptos Display" panose="020F0302020204030204"/>
            </a:rPr>
            <a:t>Img</a:t>
          </a:r>
          <a:endParaRPr lang="en-US" sz="1800" kern="1200" err="1"/>
        </a:p>
      </dsp:txBody>
      <dsp:txXfrm>
        <a:off x="1811012" y="2443594"/>
        <a:ext cx="1811034" cy="507770"/>
      </dsp:txXfrm>
    </dsp:sp>
    <dsp:sp modelId="{4D8265AE-F2E9-49DB-9044-920320582540}">
      <dsp:nvSpPr>
        <dsp:cNvPr id="0" name=""/>
        <dsp:cNvSpPr/>
      </dsp:nvSpPr>
      <dsp:spPr>
        <a:xfrm rot="5400000">
          <a:off x="2615399" y="2980646"/>
          <a:ext cx="202261" cy="2427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-5400000">
        <a:off x="2643716" y="3000872"/>
        <a:ext cx="145627" cy="141583"/>
      </dsp:txXfrm>
    </dsp:sp>
    <dsp:sp modelId="{53A5B9C6-F359-42FF-98A8-84CE47CBD3F2}">
      <dsp:nvSpPr>
        <dsp:cNvPr id="0" name=""/>
        <dsp:cNvSpPr/>
      </dsp:nvSpPr>
      <dsp:spPr>
        <a:xfrm>
          <a:off x="1795215" y="3236844"/>
          <a:ext cx="1842628" cy="5393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rial"/>
              <a:cs typeface="Arial"/>
            </a:rPr>
            <a:t>Square</a:t>
          </a:r>
          <a:endParaRPr lang="en-US" sz="1800" kern="1200">
            <a:latin typeface="Aptos Display" panose="020F0302020204030204"/>
          </a:endParaRPr>
        </a:p>
      </dsp:txBody>
      <dsp:txXfrm>
        <a:off x="1811012" y="3252641"/>
        <a:ext cx="1811034" cy="507770"/>
      </dsp:txXfrm>
    </dsp:sp>
    <dsp:sp modelId="{8445697D-9B98-40D3-816E-07FB4D5C6242}">
      <dsp:nvSpPr>
        <dsp:cNvPr id="0" name=""/>
        <dsp:cNvSpPr/>
      </dsp:nvSpPr>
      <dsp:spPr>
        <a:xfrm rot="5400000">
          <a:off x="2615399" y="3789692"/>
          <a:ext cx="202261" cy="2427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-5400000">
        <a:off x="2643716" y="3809918"/>
        <a:ext cx="145627" cy="141583"/>
      </dsp:txXfrm>
    </dsp:sp>
    <dsp:sp modelId="{47B60EAB-2364-4FF4-B2ED-85E1C8B6C1D8}">
      <dsp:nvSpPr>
        <dsp:cNvPr id="0" name=""/>
        <dsp:cNvSpPr/>
      </dsp:nvSpPr>
      <dsp:spPr>
        <a:xfrm>
          <a:off x="1795215" y="4045890"/>
          <a:ext cx="1842628" cy="5393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rial"/>
              <a:cs typeface="Arial"/>
            </a:rPr>
            <a:t>Sum</a:t>
          </a:r>
        </a:p>
      </dsp:txBody>
      <dsp:txXfrm>
        <a:off x="1811012" y="4061687"/>
        <a:ext cx="1811034" cy="507770"/>
      </dsp:txXfrm>
    </dsp:sp>
    <dsp:sp modelId="{E2BD3198-8357-4B0E-9B4C-D0412DE486BD}">
      <dsp:nvSpPr>
        <dsp:cNvPr id="0" name=""/>
        <dsp:cNvSpPr/>
      </dsp:nvSpPr>
      <dsp:spPr>
        <a:xfrm rot="5400000">
          <a:off x="2615399" y="4598739"/>
          <a:ext cx="202261" cy="2427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-5400000">
        <a:off x="2643716" y="4618965"/>
        <a:ext cx="145627" cy="141583"/>
      </dsp:txXfrm>
    </dsp:sp>
    <dsp:sp modelId="{E27F8D20-4D8D-4BAD-8C69-420C5A020A8A}">
      <dsp:nvSpPr>
        <dsp:cNvPr id="0" name=""/>
        <dsp:cNvSpPr/>
      </dsp:nvSpPr>
      <dsp:spPr>
        <a:xfrm>
          <a:off x="1795215" y="4854937"/>
          <a:ext cx="1842628" cy="5393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ptos Display" panose="020F0302020204030204"/>
            </a:rPr>
            <a:t>Output Signal</a:t>
          </a:r>
        </a:p>
      </dsp:txBody>
      <dsp:txXfrm>
        <a:off x="1811012" y="4870734"/>
        <a:ext cx="1811034" cy="50777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ABDBF4-4F38-4950-A18C-E7ED60D7F246}">
      <dsp:nvSpPr>
        <dsp:cNvPr id="0" name=""/>
        <dsp:cNvSpPr/>
      </dsp:nvSpPr>
      <dsp:spPr>
        <a:xfrm>
          <a:off x="1984036" y="2140"/>
          <a:ext cx="1464987" cy="6341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ptos Display" panose="020F0302020204030204"/>
            </a:rPr>
            <a:t>Input Signal </a:t>
          </a:r>
          <a:endParaRPr lang="en-US" sz="1800" kern="1200"/>
        </a:p>
      </dsp:txBody>
      <dsp:txXfrm>
        <a:off x="2002611" y="20715"/>
        <a:ext cx="1427837" cy="597047"/>
      </dsp:txXfrm>
    </dsp:sp>
    <dsp:sp modelId="{719DE4D9-A14A-461E-9373-B27CC22B376C}">
      <dsp:nvSpPr>
        <dsp:cNvPr id="0" name=""/>
        <dsp:cNvSpPr/>
      </dsp:nvSpPr>
      <dsp:spPr>
        <a:xfrm rot="5400000">
          <a:off x="2597617" y="652192"/>
          <a:ext cx="237824" cy="2853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2630914" y="675974"/>
        <a:ext cx="171232" cy="166477"/>
      </dsp:txXfrm>
    </dsp:sp>
    <dsp:sp modelId="{A83903A3-ADA8-4252-8DEF-FAC06E2EE516}">
      <dsp:nvSpPr>
        <dsp:cNvPr id="0" name=""/>
        <dsp:cNvSpPr/>
      </dsp:nvSpPr>
      <dsp:spPr>
        <a:xfrm>
          <a:off x="1984036" y="953436"/>
          <a:ext cx="1464987" cy="6341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ptos Display" panose="020F0302020204030204"/>
            </a:rPr>
            <a:t>FFT</a:t>
          </a:r>
          <a:endParaRPr lang="en-US" sz="1800" kern="1200"/>
        </a:p>
      </dsp:txBody>
      <dsp:txXfrm>
        <a:off x="2002611" y="972011"/>
        <a:ext cx="1427837" cy="597047"/>
      </dsp:txXfrm>
    </dsp:sp>
    <dsp:sp modelId="{51C2F1F1-CF50-41B4-8A0C-8CBADC1E09A5}">
      <dsp:nvSpPr>
        <dsp:cNvPr id="0" name=""/>
        <dsp:cNvSpPr/>
      </dsp:nvSpPr>
      <dsp:spPr>
        <a:xfrm rot="5400000">
          <a:off x="2597617" y="1603489"/>
          <a:ext cx="237824" cy="2853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2630914" y="1627271"/>
        <a:ext cx="171232" cy="166477"/>
      </dsp:txXfrm>
    </dsp:sp>
    <dsp:sp modelId="{97579AAD-1208-4329-9C10-1A9299BF463E}">
      <dsp:nvSpPr>
        <dsp:cNvPr id="0" name=""/>
        <dsp:cNvSpPr/>
      </dsp:nvSpPr>
      <dsp:spPr>
        <a:xfrm>
          <a:off x="1984036" y="1904733"/>
          <a:ext cx="1464987" cy="6341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ptos Display" panose="020F0302020204030204"/>
            </a:rPr>
            <a:t>Threshold</a:t>
          </a:r>
          <a:endParaRPr lang="en-US" sz="1800" kern="1200"/>
        </a:p>
      </dsp:txBody>
      <dsp:txXfrm>
        <a:off x="2002611" y="1923308"/>
        <a:ext cx="1427837" cy="597047"/>
      </dsp:txXfrm>
    </dsp:sp>
    <dsp:sp modelId="{4D8265AE-F2E9-49DB-9044-920320582540}">
      <dsp:nvSpPr>
        <dsp:cNvPr id="0" name=""/>
        <dsp:cNvSpPr/>
      </dsp:nvSpPr>
      <dsp:spPr>
        <a:xfrm rot="5400000">
          <a:off x="2597617" y="2554785"/>
          <a:ext cx="237824" cy="2853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2630914" y="2578567"/>
        <a:ext cx="171232" cy="166477"/>
      </dsp:txXfrm>
    </dsp:sp>
    <dsp:sp modelId="{114817FA-E374-4334-9C5A-A0F8D0D99D63}">
      <dsp:nvSpPr>
        <dsp:cNvPr id="0" name=""/>
        <dsp:cNvSpPr/>
      </dsp:nvSpPr>
      <dsp:spPr>
        <a:xfrm>
          <a:off x="1984036" y="2856029"/>
          <a:ext cx="1464987" cy="6341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ptos Display" panose="020F0302020204030204"/>
            </a:rPr>
            <a:t>Quantization</a:t>
          </a:r>
        </a:p>
      </dsp:txBody>
      <dsp:txXfrm>
        <a:off x="2002611" y="2874604"/>
        <a:ext cx="1427837" cy="597047"/>
      </dsp:txXfrm>
    </dsp:sp>
    <dsp:sp modelId="{2190DF64-3692-4EC9-A105-2612E650AEEA}">
      <dsp:nvSpPr>
        <dsp:cNvPr id="0" name=""/>
        <dsp:cNvSpPr/>
      </dsp:nvSpPr>
      <dsp:spPr>
        <a:xfrm rot="5400000">
          <a:off x="2597617" y="3506081"/>
          <a:ext cx="237824" cy="2853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2630914" y="3529863"/>
        <a:ext cx="171232" cy="166477"/>
      </dsp:txXfrm>
    </dsp:sp>
    <dsp:sp modelId="{E27F8D20-4D8D-4BAD-8C69-420C5A020A8A}">
      <dsp:nvSpPr>
        <dsp:cNvPr id="0" name=""/>
        <dsp:cNvSpPr/>
      </dsp:nvSpPr>
      <dsp:spPr>
        <a:xfrm>
          <a:off x="1984036" y="3807325"/>
          <a:ext cx="1464987" cy="6341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ptos Display" panose="020F0302020204030204"/>
            </a:rPr>
            <a:t>RLE Encoding</a:t>
          </a:r>
        </a:p>
      </dsp:txBody>
      <dsp:txXfrm>
        <a:off x="2002611" y="3825900"/>
        <a:ext cx="1427837" cy="597047"/>
      </dsp:txXfrm>
    </dsp:sp>
    <dsp:sp modelId="{6E10F59D-A594-468B-969D-13D1C4205D11}">
      <dsp:nvSpPr>
        <dsp:cNvPr id="0" name=""/>
        <dsp:cNvSpPr/>
      </dsp:nvSpPr>
      <dsp:spPr>
        <a:xfrm rot="5400000">
          <a:off x="2597617" y="4457378"/>
          <a:ext cx="237824" cy="2853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2630914" y="4481160"/>
        <a:ext cx="171232" cy="166477"/>
      </dsp:txXfrm>
    </dsp:sp>
    <dsp:sp modelId="{7A866508-ABCA-4477-A977-91A2975C6836}">
      <dsp:nvSpPr>
        <dsp:cNvPr id="0" name=""/>
        <dsp:cNvSpPr/>
      </dsp:nvSpPr>
      <dsp:spPr>
        <a:xfrm>
          <a:off x="1984036" y="4758622"/>
          <a:ext cx="1464987" cy="6341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ptos Display" panose="020F0302020204030204"/>
            </a:rPr>
            <a:t>Output</a:t>
          </a:r>
        </a:p>
      </dsp:txBody>
      <dsp:txXfrm>
        <a:off x="2002611" y="4777197"/>
        <a:ext cx="1427837" cy="59704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ABDBF4-4F38-4950-A18C-E7ED60D7F246}">
      <dsp:nvSpPr>
        <dsp:cNvPr id="0" name=""/>
        <dsp:cNvSpPr/>
      </dsp:nvSpPr>
      <dsp:spPr>
        <a:xfrm>
          <a:off x="1303317" y="1784"/>
          <a:ext cx="1914830" cy="5286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ptos Display" panose="020F0302020204030204"/>
            </a:rPr>
            <a:t>Input Signal </a:t>
          </a:r>
          <a:endParaRPr lang="en-US" sz="1800" kern="1200"/>
        </a:p>
      </dsp:txBody>
      <dsp:txXfrm>
        <a:off x="1318802" y="17269"/>
        <a:ext cx="1883860" cy="497715"/>
      </dsp:txXfrm>
    </dsp:sp>
    <dsp:sp modelId="{719DE4D9-A14A-461E-9373-B27CC22B376C}">
      <dsp:nvSpPr>
        <dsp:cNvPr id="0" name=""/>
        <dsp:cNvSpPr/>
      </dsp:nvSpPr>
      <dsp:spPr>
        <a:xfrm rot="5400000">
          <a:off x="2161604" y="543686"/>
          <a:ext cx="198256" cy="2379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-5400000">
        <a:off x="2189361" y="563512"/>
        <a:ext cx="142744" cy="138779"/>
      </dsp:txXfrm>
    </dsp:sp>
    <dsp:sp modelId="{A83903A3-ADA8-4252-8DEF-FAC06E2EE516}">
      <dsp:nvSpPr>
        <dsp:cNvPr id="0" name=""/>
        <dsp:cNvSpPr/>
      </dsp:nvSpPr>
      <dsp:spPr>
        <a:xfrm>
          <a:off x="1303317" y="794811"/>
          <a:ext cx="1914830" cy="5286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ptos Display" panose="020F0302020204030204"/>
            </a:rPr>
            <a:t>FFT</a:t>
          </a:r>
          <a:endParaRPr lang="en-US" sz="1800" kern="1200"/>
        </a:p>
      </dsp:txBody>
      <dsp:txXfrm>
        <a:off x="1318802" y="810296"/>
        <a:ext cx="1883860" cy="497715"/>
      </dsp:txXfrm>
    </dsp:sp>
    <dsp:sp modelId="{51C2F1F1-CF50-41B4-8A0C-8CBADC1E09A5}">
      <dsp:nvSpPr>
        <dsp:cNvPr id="0" name=""/>
        <dsp:cNvSpPr/>
      </dsp:nvSpPr>
      <dsp:spPr>
        <a:xfrm rot="5400000">
          <a:off x="2161604" y="1336713"/>
          <a:ext cx="198256" cy="2379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-5400000">
        <a:off x="2189361" y="1356539"/>
        <a:ext cx="142744" cy="138779"/>
      </dsp:txXfrm>
    </dsp:sp>
    <dsp:sp modelId="{97579AAD-1208-4329-9C10-1A9299BF463E}">
      <dsp:nvSpPr>
        <dsp:cNvPr id="0" name=""/>
        <dsp:cNvSpPr/>
      </dsp:nvSpPr>
      <dsp:spPr>
        <a:xfrm>
          <a:off x="1303317" y="1587839"/>
          <a:ext cx="1914830" cy="5286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ptos Display"/>
            </a:rPr>
            <a:t>Square (Real , Img)</a:t>
          </a:r>
        </a:p>
      </dsp:txBody>
      <dsp:txXfrm>
        <a:off x="1318802" y="1603324"/>
        <a:ext cx="1883860" cy="497715"/>
      </dsp:txXfrm>
    </dsp:sp>
    <dsp:sp modelId="{4D8265AE-F2E9-49DB-9044-920320582540}">
      <dsp:nvSpPr>
        <dsp:cNvPr id="0" name=""/>
        <dsp:cNvSpPr/>
      </dsp:nvSpPr>
      <dsp:spPr>
        <a:xfrm rot="5400000">
          <a:off x="2161604" y="2129741"/>
          <a:ext cx="198256" cy="2379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-5400000">
        <a:off x="2189361" y="2149567"/>
        <a:ext cx="142744" cy="138779"/>
      </dsp:txXfrm>
    </dsp:sp>
    <dsp:sp modelId="{114817FA-E374-4334-9C5A-A0F8D0D99D63}">
      <dsp:nvSpPr>
        <dsp:cNvPr id="0" name=""/>
        <dsp:cNvSpPr/>
      </dsp:nvSpPr>
      <dsp:spPr>
        <a:xfrm>
          <a:off x="1303317" y="2380866"/>
          <a:ext cx="1914830" cy="5286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ptos Display" panose="020F0302020204030204"/>
            </a:rPr>
            <a:t>Sum</a:t>
          </a:r>
        </a:p>
      </dsp:txBody>
      <dsp:txXfrm>
        <a:off x="1318802" y="2396351"/>
        <a:ext cx="1883860" cy="497715"/>
      </dsp:txXfrm>
    </dsp:sp>
    <dsp:sp modelId="{2190DF64-3692-4EC9-A105-2612E650AEEA}">
      <dsp:nvSpPr>
        <dsp:cNvPr id="0" name=""/>
        <dsp:cNvSpPr/>
      </dsp:nvSpPr>
      <dsp:spPr>
        <a:xfrm rot="5400000">
          <a:off x="2161604" y="2922768"/>
          <a:ext cx="198256" cy="2379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-5400000">
        <a:off x="2189361" y="2942594"/>
        <a:ext cx="142744" cy="138779"/>
      </dsp:txXfrm>
    </dsp:sp>
    <dsp:sp modelId="{E27F8D20-4D8D-4BAD-8C69-420C5A020A8A}">
      <dsp:nvSpPr>
        <dsp:cNvPr id="0" name=""/>
        <dsp:cNvSpPr/>
      </dsp:nvSpPr>
      <dsp:spPr>
        <a:xfrm>
          <a:off x="1303317" y="3173894"/>
          <a:ext cx="1914830" cy="5286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ptos Display" panose="020F0302020204030204"/>
            </a:rPr>
            <a:t>DivideByN</a:t>
          </a:r>
        </a:p>
      </dsp:txBody>
      <dsp:txXfrm>
        <a:off x="1318802" y="3189379"/>
        <a:ext cx="1883860" cy="497715"/>
      </dsp:txXfrm>
    </dsp:sp>
    <dsp:sp modelId="{6E10F59D-A594-468B-969D-13D1C4205D11}">
      <dsp:nvSpPr>
        <dsp:cNvPr id="0" name=""/>
        <dsp:cNvSpPr/>
      </dsp:nvSpPr>
      <dsp:spPr>
        <a:xfrm rot="5400000">
          <a:off x="2161604" y="3715796"/>
          <a:ext cx="198256" cy="2379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-5400000">
        <a:off x="2189361" y="3735622"/>
        <a:ext cx="142744" cy="138779"/>
      </dsp:txXfrm>
    </dsp:sp>
    <dsp:sp modelId="{7A866508-ABCA-4477-A977-91A2975C6836}">
      <dsp:nvSpPr>
        <dsp:cNvPr id="0" name=""/>
        <dsp:cNvSpPr/>
      </dsp:nvSpPr>
      <dsp:spPr>
        <a:xfrm>
          <a:off x="1303317" y="3966921"/>
          <a:ext cx="1914830" cy="5286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ptos Display" panose="020F0302020204030204"/>
            </a:rPr>
            <a:t>Output</a:t>
          </a:r>
        </a:p>
      </dsp:txBody>
      <dsp:txXfrm>
        <a:off x="1318802" y="3982406"/>
        <a:ext cx="1883860" cy="49771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ABDBF4-4F38-4950-A18C-E7ED60D7F246}">
      <dsp:nvSpPr>
        <dsp:cNvPr id="0" name=""/>
        <dsp:cNvSpPr/>
      </dsp:nvSpPr>
      <dsp:spPr>
        <a:xfrm>
          <a:off x="1506226" y="2344"/>
          <a:ext cx="1569785" cy="8721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Aptos Display" panose="020F0302020204030204"/>
            </a:rPr>
            <a:t>Noisy Signal </a:t>
          </a:r>
          <a:endParaRPr lang="en-US" sz="2300" kern="1200"/>
        </a:p>
      </dsp:txBody>
      <dsp:txXfrm>
        <a:off x="1531769" y="27887"/>
        <a:ext cx="1518699" cy="821016"/>
      </dsp:txXfrm>
    </dsp:sp>
    <dsp:sp modelId="{719DE4D9-A14A-461E-9373-B27CC22B376C}">
      <dsp:nvSpPr>
        <dsp:cNvPr id="0" name=""/>
        <dsp:cNvSpPr/>
      </dsp:nvSpPr>
      <dsp:spPr>
        <a:xfrm rot="5400000">
          <a:off x="2127599" y="896249"/>
          <a:ext cx="327038" cy="3924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-5400000">
        <a:off x="2173385" y="928953"/>
        <a:ext cx="235468" cy="228927"/>
      </dsp:txXfrm>
    </dsp:sp>
    <dsp:sp modelId="{A83903A3-ADA8-4252-8DEF-FAC06E2EE516}">
      <dsp:nvSpPr>
        <dsp:cNvPr id="0" name=""/>
        <dsp:cNvSpPr/>
      </dsp:nvSpPr>
      <dsp:spPr>
        <a:xfrm>
          <a:off x="1506226" y="1310498"/>
          <a:ext cx="1569785" cy="8721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Aptos Display"/>
            </a:rPr>
            <a:t>LMS Filter</a:t>
          </a:r>
        </a:p>
      </dsp:txBody>
      <dsp:txXfrm>
        <a:off x="1531769" y="1336041"/>
        <a:ext cx="1518699" cy="821016"/>
      </dsp:txXfrm>
    </dsp:sp>
    <dsp:sp modelId="{51C2F1F1-CF50-41B4-8A0C-8CBADC1E09A5}">
      <dsp:nvSpPr>
        <dsp:cNvPr id="0" name=""/>
        <dsp:cNvSpPr/>
      </dsp:nvSpPr>
      <dsp:spPr>
        <a:xfrm rot="5400000">
          <a:off x="2127599" y="2204404"/>
          <a:ext cx="327038" cy="3924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-5400000">
        <a:off x="2173385" y="2237108"/>
        <a:ext cx="235468" cy="228927"/>
      </dsp:txXfrm>
    </dsp:sp>
    <dsp:sp modelId="{E27F8D20-4D8D-4BAD-8C69-420C5A020A8A}">
      <dsp:nvSpPr>
        <dsp:cNvPr id="0" name=""/>
        <dsp:cNvSpPr/>
      </dsp:nvSpPr>
      <dsp:spPr>
        <a:xfrm>
          <a:off x="1506226" y="2618653"/>
          <a:ext cx="1569785" cy="8721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Aptos Display" panose="020F0302020204030204"/>
            </a:rPr>
            <a:t>Gain</a:t>
          </a:r>
        </a:p>
      </dsp:txBody>
      <dsp:txXfrm>
        <a:off x="1531769" y="2644196"/>
        <a:ext cx="1518699" cy="821016"/>
      </dsp:txXfrm>
    </dsp:sp>
    <dsp:sp modelId="{6E10F59D-A594-468B-969D-13D1C4205D11}">
      <dsp:nvSpPr>
        <dsp:cNvPr id="0" name=""/>
        <dsp:cNvSpPr/>
      </dsp:nvSpPr>
      <dsp:spPr>
        <a:xfrm rot="5400000">
          <a:off x="2127599" y="3512558"/>
          <a:ext cx="327038" cy="3924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-5400000">
        <a:off x="2173385" y="3545262"/>
        <a:ext cx="235468" cy="228927"/>
      </dsp:txXfrm>
    </dsp:sp>
    <dsp:sp modelId="{7A866508-ABCA-4477-A977-91A2975C6836}">
      <dsp:nvSpPr>
        <dsp:cNvPr id="0" name=""/>
        <dsp:cNvSpPr/>
      </dsp:nvSpPr>
      <dsp:spPr>
        <a:xfrm>
          <a:off x="1506226" y="3926807"/>
          <a:ext cx="1569785" cy="8721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Aptos Display" panose="020F0302020204030204"/>
            </a:rPr>
            <a:t>Output</a:t>
          </a:r>
        </a:p>
      </dsp:txBody>
      <dsp:txXfrm>
        <a:off x="1531769" y="3952350"/>
        <a:ext cx="1518699" cy="82101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ABDBF4-4F38-4950-A18C-E7ED60D7F246}">
      <dsp:nvSpPr>
        <dsp:cNvPr id="0" name=""/>
        <dsp:cNvSpPr/>
      </dsp:nvSpPr>
      <dsp:spPr>
        <a:xfrm>
          <a:off x="1753342" y="2140"/>
          <a:ext cx="1926375" cy="6341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ptos Display" panose="020F0302020204030204"/>
            </a:rPr>
            <a:t>Input Signal </a:t>
          </a:r>
          <a:endParaRPr lang="en-US" sz="1800" kern="1200"/>
        </a:p>
      </dsp:txBody>
      <dsp:txXfrm>
        <a:off x="1771917" y="20715"/>
        <a:ext cx="1889225" cy="597047"/>
      </dsp:txXfrm>
    </dsp:sp>
    <dsp:sp modelId="{719DE4D9-A14A-461E-9373-B27CC22B376C}">
      <dsp:nvSpPr>
        <dsp:cNvPr id="0" name=""/>
        <dsp:cNvSpPr/>
      </dsp:nvSpPr>
      <dsp:spPr>
        <a:xfrm rot="5400000">
          <a:off x="2597617" y="652192"/>
          <a:ext cx="237824" cy="2853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2630914" y="675974"/>
        <a:ext cx="171232" cy="166477"/>
      </dsp:txXfrm>
    </dsp:sp>
    <dsp:sp modelId="{A83903A3-ADA8-4252-8DEF-FAC06E2EE516}">
      <dsp:nvSpPr>
        <dsp:cNvPr id="0" name=""/>
        <dsp:cNvSpPr/>
      </dsp:nvSpPr>
      <dsp:spPr>
        <a:xfrm>
          <a:off x="1753342" y="953436"/>
          <a:ext cx="1926375" cy="6341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ptos Display" panose="020F0302020204030204"/>
            </a:rPr>
            <a:t>FFT</a:t>
          </a:r>
          <a:endParaRPr lang="en-US" sz="1800" kern="1200"/>
        </a:p>
      </dsp:txBody>
      <dsp:txXfrm>
        <a:off x="1771917" y="972011"/>
        <a:ext cx="1889225" cy="597047"/>
      </dsp:txXfrm>
    </dsp:sp>
    <dsp:sp modelId="{51C2F1F1-CF50-41B4-8A0C-8CBADC1E09A5}">
      <dsp:nvSpPr>
        <dsp:cNvPr id="0" name=""/>
        <dsp:cNvSpPr/>
      </dsp:nvSpPr>
      <dsp:spPr>
        <a:xfrm rot="5400000">
          <a:off x="2597617" y="1603489"/>
          <a:ext cx="237824" cy="2853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2630914" y="1627271"/>
        <a:ext cx="171232" cy="166477"/>
      </dsp:txXfrm>
    </dsp:sp>
    <dsp:sp modelId="{97579AAD-1208-4329-9C10-1A9299BF463E}">
      <dsp:nvSpPr>
        <dsp:cNvPr id="0" name=""/>
        <dsp:cNvSpPr/>
      </dsp:nvSpPr>
      <dsp:spPr>
        <a:xfrm>
          <a:off x="1753342" y="1904733"/>
          <a:ext cx="1926375" cy="6341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ptos Display"/>
            </a:rPr>
            <a:t>Square (Real , Img)</a:t>
          </a:r>
        </a:p>
      </dsp:txBody>
      <dsp:txXfrm>
        <a:off x="1771917" y="1923308"/>
        <a:ext cx="1889225" cy="597047"/>
      </dsp:txXfrm>
    </dsp:sp>
    <dsp:sp modelId="{4D8265AE-F2E9-49DB-9044-920320582540}">
      <dsp:nvSpPr>
        <dsp:cNvPr id="0" name=""/>
        <dsp:cNvSpPr/>
      </dsp:nvSpPr>
      <dsp:spPr>
        <a:xfrm rot="5400000">
          <a:off x="2597617" y="2554785"/>
          <a:ext cx="237824" cy="2853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2630914" y="2578567"/>
        <a:ext cx="171232" cy="166477"/>
      </dsp:txXfrm>
    </dsp:sp>
    <dsp:sp modelId="{114817FA-E374-4334-9C5A-A0F8D0D99D63}">
      <dsp:nvSpPr>
        <dsp:cNvPr id="0" name=""/>
        <dsp:cNvSpPr/>
      </dsp:nvSpPr>
      <dsp:spPr>
        <a:xfrm>
          <a:off x="1753342" y="2856029"/>
          <a:ext cx="1926375" cy="6341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ptos Display" panose="020F0302020204030204"/>
            </a:rPr>
            <a:t>Sum</a:t>
          </a:r>
        </a:p>
      </dsp:txBody>
      <dsp:txXfrm>
        <a:off x="1771917" y="2874604"/>
        <a:ext cx="1889225" cy="597047"/>
      </dsp:txXfrm>
    </dsp:sp>
    <dsp:sp modelId="{2190DF64-3692-4EC9-A105-2612E650AEEA}">
      <dsp:nvSpPr>
        <dsp:cNvPr id="0" name=""/>
        <dsp:cNvSpPr/>
      </dsp:nvSpPr>
      <dsp:spPr>
        <a:xfrm rot="5400000">
          <a:off x="2597617" y="3506081"/>
          <a:ext cx="237824" cy="2853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2630914" y="3529863"/>
        <a:ext cx="171232" cy="166477"/>
      </dsp:txXfrm>
    </dsp:sp>
    <dsp:sp modelId="{E27F8D20-4D8D-4BAD-8C69-420C5A020A8A}">
      <dsp:nvSpPr>
        <dsp:cNvPr id="0" name=""/>
        <dsp:cNvSpPr/>
      </dsp:nvSpPr>
      <dsp:spPr>
        <a:xfrm>
          <a:off x="1753342" y="3807325"/>
          <a:ext cx="1926375" cy="6341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ptos Display" panose="020F0302020204030204"/>
            </a:rPr>
            <a:t>DivideByN</a:t>
          </a:r>
        </a:p>
      </dsp:txBody>
      <dsp:txXfrm>
        <a:off x="1771917" y="3825900"/>
        <a:ext cx="1889225" cy="597047"/>
      </dsp:txXfrm>
    </dsp:sp>
    <dsp:sp modelId="{6E10F59D-A594-468B-969D-13D1C4205D11}">
      <dsp:nvSpPr>
        <dsp:cNvPr id="0" name=""/>
        <dsp:cNvSpPr/>
      </dsp:nvSpPr>
      <dsp:spPr>
        <a:xfrm rot="5400000">
          <a:off x="2597617" y="4457378"/>
          <a:ext cx="237824" cy="2853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2630914" y="4481160"/>
        <a:ext cx="171232" cy="166477"/>
      </dsp:txXfrm>
    </dsp:sp>
    <dsp:sp modelId="{7A866508-ABCA-4477-A977-91A2975C6836}">
      <dsp:nvSpPr>
        <dsp:cNvPr id="0" name=""/>
        <dsp:cNvSpPr/>
      </dsp:nvSpPr>
      <dsp:spPr>
        <a:xfrm>
          <a:off x="1753342" y="4758622"/>
          <a:ext cx="1926375" cy="6341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ptos Display" panose="020F0302020204030204"/>
            </a:rPr>
            <a:t>Output</a:t>
          </a:r>
        </a:p>
      </dsp:txBody>
      <dsp:txXfrm>
        <a:off x="1771917" y="4777197"/>
        <a:ext cx="1889225" cy="59704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ABDBF4-4F38-4950-A18C-E7ED60D7F246}">
      <dsp:nvSpPr>
        <dsp:cNvPr id="0" name=""/>
        <dsp:cNvSpPr/>
      </dsp:nvSpPr>
      <dsp:spPr>
        <a:xfrm>
          <a:off x="1078130" y="2171"/>
          <a:ext cx="1453941" cy="8077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latin typeface="Aptos Display" panose="020F0302020204030204"/>
            </a:rPr>
            <a:t>Noisy Signal </a:t>
          </a:r>
          <a:endParaRPr lang="en-US" sz="2100" kern="1200"/>
        </a:p>
      </dsp:txBody>
      <dsp:txXfrm>
        <a:off x="1101788" y="25829"/>
        <a:ext cx="1406625" cy="760429"/>
      </dsp:txXfrm>
    </dsp:sp>
    <dsp:sp modelId="{719DE4D9-A14A-461E-9373-B27CC22B376C}">
      <dsp:nvSpPr>
        <dsp:cNvPr id="0" name=""/>
        <dsp:cNvSpPr/>
      </dsp:nvSpPr>
      <dsp:spPr>
        <a:xfrm rot="5400000">
          <a:off x="1653649" y="830110"/>
          <a:ext cx="302904" cy="3634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-5400000">
        <a:off x="1696056" y="860401"/>
        <a:ext cx="218091" cy="212033"/>
      </dsp:txXfrm>
    </dsp:sp>
    <dsp:sp modelId="{A83903A3-ADA8-4252-8DEF-FAC06E2EE516}">
      <dsp:nvSpPr>
        <dsp:cNvPr id="0" name=""/>
        <dsp:cNvSpPr/>
      </dsp:nvSpPr>
      <dsp:spPr>
        <a:xfrm>
          <a:off x="1078130" y="1213789"/>
          <a:ext cx="1453941" cy="8077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latin typeface="Aptos Display"/>
            </a:rPr>
            <a:t>LMS Filter</a:t>
          </a:r>
        </a:p>
      </dsp:txBody>
      <dsp:txXfrm>
        <a:off x="1101788" y="1237447"/>
        <a:ext cx="1406625" cy="760429"/>
      </dsp:txXfrm>
    </dsp:sp>
    <dsp:sp modelId="{51C2F1F1-CF50-41B4-8A0C-8CBADC1E09A5}">
      <dsp:nvSpPr>
        <dsp:cNvPr id="0" name=""/>
        <dsp:cNvSpPr/>
      </dsp:nvSpPr>
      <dsp:spPr>
        <a:xfrm rot="5400000">
          <a:off x="1653649" y="2041728"/>
          <a:ext cx="302904" cy="3634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-5400000">
        <a:off x="1696056" y="2072019"/>
        <a:ext cx="218091" cy="212033"/>
      </dsp:txXfrm>
    </dsp:sp>
    <dsp:sp modelId="{E27F8D20-4D8D-4BAD-8C69-420C5A020A8A}">
      <dsp:nvSpPr>
        <dsp:cNvPr id="0" name=""/>
        <dsp:cNvSpPr/>
      </dsp:nvSpPr>
      <dsp:spPr>
        <a:xfrm>
          <a:off x="1078130" y="2425407"/>
          <a:ext cx="1453941" cy="8077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latin typeface="Aptos Display" panose="020F0302020204030204"/>
            </a:rPr>
            <a:t>Gain</a:t>
          </a:r>
        </a:p>
      </dsp:txBody>
      <dsp:txXfrm>
        <a:off x="1101788" y="2449065"/>
        <a:ext cx="1406625" cy="760429"/>
      </dsp:txXfrm>
    </dsp:sp>
    <dsp:sp modelId="{6E10F59D-A594-468B-969D-13D1C4205D11}">
      <dsp:nvSpPr>
        <dsp:cNvPr id="0" name=""/>
        <dsp:cNvSpPr/>
      </dsp:nvSpPr>
      <dsp:spPr>
        <a:xfrm rot="5400000">
          <a:off x="1653649" y="3253347"/>
          <a:ext cx="302904" cy="3634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-5400000">
        <a:off x="1696056" y="3283638"/>
        <a:ext cx="218091" cy="212033"/>
      </dsp:txXfrm>
    </dsp:sp>
    <dsp:sp modelId="{7A866508-ABCA-4477-A977-91A2975C6836}">
      <dsp:nvSpPr>
        <dsp:cNvPr id="0" name=""/>
        <dsp:cNvSpPr/>
      </dsp:nvSpPr>
      <dsp:spPr>
        <a:xfrm>
          <a:off x="1078130" y="3637026"/>
          <a:ext cx="1453941" cy="8077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latin typeface="Aptos Display" panose="020F0302020204030204"/>
            </a:rPr>
            <a:t>Output</a:t>
          </a:r>
        </a:p>
      </dsp:txBody>
      <dsp:txXfrm>
        <a:off x="1101788" y="3660684"/>
        <a:ext cx="1406625" cy="7604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FEA56B-E062-40B3-88E6-895C477798E2}">
      <dsp:nvSpPr>
        <dsp:cNvPr id="0" name=""/>
        <dsp:cNvSpPr/>
      </dsp:nvSpPr>
      <dsp:spPr>
        <a:xfrm>
          <a:off x="19168" y="547"/>
          <a:ext cx="1152290" cy="6401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Aptos Display" panose="020F0302020204030204"/>
            </a:rPr>
            <a:t>Input Signal + Noisy Signal</a:t>
          </a:r>
          <a:endParaRPr lang="en-US" sz="1400" kern="1200"/>
        </a:p>
      </dsp:txBody>
      <dsp:txXfrm>
        <a:off x="37918" y="19297"/>
        <a:ext cx="1114790" cy="602661"/>
      </dsp:txXfrm>
    </dsp:sp>
    <dsp:sp modelId="{BF7FD60E-5C30-45DB-B2DD-F5A0D2ADDDA1}">
      <dsp:nvSpPr>
        <dsp:cNvPr id="0" name=""/>
        <dsp:cNvSpPr/>
      </dsp:nvSpPr>
      <dsp:spPr>
        <a:xfrm rot="5400000">
          <a:off x="475283" y="656712"/>
          <a:ext cx="240060" cy="288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508891" y="680718"/>
        <a:ext cx="172844" cy="168042"/>
      </dsp:txXfrm>
    </dsp:sp>
    <dsp:sp modelId="{3CC1BB08-B516-4E46-ADED-451DC0BBDA3C}">
      <dsp:nvSpPr>
        <dsp:cNvPr id="0" name=""/>
        <dsp:cNvSpPr/>
      </dsp:nvSpPr>
      <dsp:spPr>
        <a:xfrm>
          <a:off x="19168" y="960789"/>
          <a:ext cx="1152290" cy="6401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Aptos Display" panose="020F0302020204030204"/>
            </a:rPr>
            <a:t>Window Function</a:t>
          </a:r>
          <a:endParaRPr lang="en-US" sz="1400" kern="1200"/>
        </a:p>
      </dsp:txBody>
      <dsp:txXfrm>
        <a:off x="37918" y="979539"/>
        <a:ext cx="1114790" cy="602661"/>
      </dsp:txXfrm>
    </dsp:sp>
    <dsp:sp modelId="{649C9BBC-99C0-4258-9CB0-22CC9C42761C}">
      <dsp:nvSpPr>
        <dsp:cNvPr id="0" name=""/>
        <dsp:cNvSpPr/>
      </dsp:nvSpPr>
      <dsp:spPr>
        <a:xfrm rot="5400000">
          <a:off x="475283" y="1616954"/>
          <a:ext cx="240060" cy="288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508891" y="1640960"/>
        <a:ext cx="172844" cy="168042"/>
      </dsp:txXfrm>
    </dsp:sp>
    <dsp:sp modelId="{42AE59B3-BB67-4644-BD38-A88C4E53DFBB}">
      <dsp:nvSpPr>
        <dsp:cNvPr id="0" name=""/>
        <dsp:cNvSpPr/>
      </dsp:nvSpPr>
      <dsp:spPr>
        <a:xfrm>
          <a:off x="19168" y="1921030"/>
          <a:ext cx="1152290" cy="6401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Aptos Display" panose="020F0302020204030204"/>
            </a:rPr>
            <a:t>FIR Filter Design</a:t>
          </a:r>
          <a:endParaRPr lang="en-US" sz="1400" kern="1200"/>
        </a:p>
      </dsp:txBody>
      <dsp:txXfrm>
        <a:off x="37918" y="1939780"/>
        <a:ext cx="1114790" cy="602661"/>
      </dsp:txXfrm>
    </dsp:sp>
    <dsp:sp modelId="{F50B2DBB-B123-4563-A8BC-985E6D3E7F21}">
      <dsp:nvSpPr>
        <dsp:cNvPr id="0" name=""/>
        <dsp:cNvSpPr/>
      </dsp:nvSpPr>
      <dsp:spPr>
        <a:xfrm rot="5400000">
          <a:off x="475283" y="2577196"/>
          <a:ext cx="240060" cy="288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508891" y="2601202"/>
        <a:ext cx="172844" cy="168042"/>
      </dsp:txXfrm>
    </dsp:sp>
    <dsp:sp modelId="{82F4F11C-7E78-471C-8665-39F0CC53F8F7}">
      <dsp:nvSpPr>
        <dsp:cNvPr id="0" name=""/>
        <dsp:cNvSpPr/>
      </dsp:nvSpPr>
      <dsp:spPr>
        <a:xfrm>
          <a:off x="19168" y="2881272"/>
          <a:ext cx="1152290" cy="6401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Aptos Display" panose="020F0302020204030204"/>
            </a:rPr>
            <a:t>FIR Filter Response</a:t>
          </a:r>
        </a:p>
      </dsp:txBody>
      <dsp:txXfrm>
        <a:off x="37918" y="2900022"/>
        <a:ext cx="1114790" cy="602661"/>
      </dsp:txXfrm>
    </dsp:sp>
    <dsp:sp modelId="{C64AB65B-FE7D-4DBC-8B2F-F822408D9D23}">
      <dsp:nvSpPr>
        <dsp:cNvPr id="0" name=""/>
        <dsp:cNvSpPr/>
      </dsp:nvSpPr>
      <dsp:spPr>
        <a:xfrm rot="5400000">
          <a:off x="475283" y="3537438"/>
          <a:ext cx="240060" cy="288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508891" y="3561444"/>
        <a:ext cx="172844" cy="168042"/>
      </dsp:txXfrm>
    </dsp:sp>
    <dsp:sp modelId="{5DA10F4D-07E3-4298-8E36-6872DAEDEF74}">
      <dsp:nvSpPr>
        <dsp:cNvPr id="0" name=""/>
        <dsp:cNvSpPr/>
      </dsp:nvSpPr>
      <dsp:spPr>
        <a:xfrm>
          <a:off x="19168" y="3841514"/>
          <a:ext cx="1152290" cy="6401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Aptos Display" panose="020F0302020204030204"/>
            </a:rPr>
            <a:t>Output Signal</a:t>
          </a:r>
        </a:p>
      </dsp:txBody>
      <dsp:txXfrm>
        <a:off x="37918" y="3860264"/>
        <a:ext cx="1114790" cy="6026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FEA56B-E062-40B3-88E6-895C477798E2}">
      <dsp:nvSpPr>
        <dsp:cNvPr id="0" name=""/>
        <dsp:cNvSpPr/>
      </dsp:nvSpPr>
      <dsp:spPr>
        <a:xfrm>
          <a:off x="19168" y="547"/>
          <a:ext cx="1152290" cy="6401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Aptos Display" panose="020F0302020204030204"/>
            </a:rPr>
            <a:t>Input Signal + Noisy Signal</a:t>
          </a:r>
          <a:endParaRPr lang="en-US" sz="1400" kern="1200"/>
        </a:p>
      </dsp:txBody>
      <dsp:txXfrm>
        <a:off x="37918" y="19297"/>
        <a:ext cx="1114790" cy="602661"/>
      </dsp:txXfrm>
    </dsp:sp>
    <dsp:sp modelId="{BF7FD60E-5C30-45DB-B2DD-F5A0D2ADDDA1}">
      <dsp:nvSpPr>
        <dsp:cNvPr id="0" name=""/>
        <dsp:cNvSpPr/>
      </dsp:nvSpPr>
      <dsp:spPr>
        <a:xfrm rot="5400000">
          <a:off x="475283" y="656712"/>
          <a:ext cx="240060" cy="288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508891" y="680718"/>
        <a:ext cx="172844" cy="168042"/>
      </dsp:txXfrm>
    </dsp:sp>
    <dsp:sp modelId="{3CC1BB08-B516-4E46-ADED-451DC0BBDA3C}">
      <dsp:nvSpPr>
        <dsp:cNvPr id="0" name=""/>
        <dsp:cNvSpPr/>
      </dsp:nvSpPr>
      <dsp:spPr>
        <a:xfrm>
          <a:off x="19168" y="960789"/>
          <a:ext cx="1152290" cy="6401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Aptos Display" panose="020F0302020204030204"/>
            </a:rPr>
            <a:t>Window Function</a:t>
          </a:r>
          <a:endParaRPr lang="en-US" sz="1400" kern="1200"/>
        </a:p>
      </dsp:txBody>
      <dsp:txXfrm>
        <a:off x="37918" y="979539"/>
        <a:ext cx="1114790" cy="602661"/>
      </dsp:txXfrm>
    </dsp:sp>
    <dsp:sp modelId="{649C9BBC-99C0-4258-9CB0-22CC9C42761C}">
      <dsp:nvSpPr>
        <dsp:cNvPr id="0" name=""/>
        <dsp:cNvSpPr/>
      </dsp:nvSpPr>
      <dsp:spPr>
        <a:xfrm rot="5400000">
          <a:off x="475283" y="1616954"/>
          <a:ext cx="240060" cy="288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508891" y="1640960"/>
        <a:ext cx="172844" cy="168042"/>
      </dsp:txXfrm>
    </dsp:sp>
    <dsp:sp modelId="{42AE59B3-BB67-4644-BD38-A88C4E53DFBB}">
      <dsp:nvSpPr>
        <dsp:cNvPr id="0" name=""/>
        <dsp:cNvSpPr/>
      </dsp:nvSpPr>
      <dsp:spPr>
        <a:xfrm>
          <a:off x="19168" y="1921030"/>
          <a:ext cx="1152290" cy="6401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Aptos Display" panose="020F0302020204030204"/>
            </a:rPr>
            <a:t>FIR Filter Design</a:t>
          </a:r>
          <a:endParaRPr lang="en-US" sz="1400" kern="1200"/>
        </a:p>
      </dsp:txBody>
      <dsp:txXfrm>
        <a:off x="37918" y="1939780"/>
        <a:ext cx="1114790" cy="602661"/>
      </dsp:txXfrm>
    </dsp:sp>
    <dsp:sp modelId="{F50B2DBB-B123-4563-A8BC-985E6D3E7F21}">
      <dsp:nvSpPr>
        <dsp:cNvPr id="0" name=""/>
        <dsp:cNvSpPr/>
      </dsp:nvSpPr>
      <dsp:spPr>
        <a:xfrm rot="5400000">
          <a:off x="475283" y="2577196"/>
          <a:ext cx="240060" cy="288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508891" y="2601202"/>
        <a:ext cx="172844" cy="168042"/>
      </dsp:txXfrm>
    </dsp:sp>
    <dsp:sp modelId="{82F4F11C-7E78-471C-8665-39F0CC53F8F7}">
      <dsp:nvSpPr>
        <dsp:cNvPr id="0" name=""/>
        <dsp:cNvSpPr/>
      </dsp:nvSpPr>
      <dsp:spPr>
        <a:xfrm>
          <a:off x="19168" y="2881272"/>
          <a:ext cx="1152290" cy="6401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Aptos Display" panose="020F0302020204030204"/>
            </a:rPr>
            <a:t>FIR Filter Response</a:t>
          </a:r>
        </a:p>
      </dsp:txBody>
      <dsp:txXfrm>
        <a:off x="37918" y="2900022"/>
        <a:ext cx="1114790" cy="602661"/>
      </dsp:txXfrm>
    </dsp:sp>
    <dsp:sp modelId="{C64AB65B-FE7D-4DBC-8B2F-F822408D9D23}">
      <dsp:nvSpPr>
        <dsp:cNvPr id="0" name=""/>
        <dsp:cNvSpPr/>
      </dsp:nvSpPr>
      <dsp:spPr>
        <a:xfrm rot="5400000">
          <a:off x="475283" y="3537438"/>
          <a:ext cx="240060" cy="288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508891" y="3561444"/>
        <a:ext cx="172844" cy="168042"/>
      </dsp:txXfrm>
    </dsp:sp>
    <dsp:sp modelId="{5DA10F4D-07E3-4298-8E36-6872DAEDEF74}">
      <dsp:nvSpPr>
        <dsp:cNvPr id="0" name=""/>
        <dsp:cNvSpPr/>
      </dsp:nvSpPr>
      <dsp:spPr>
        <a:xfrm>
          <a:off x="19168" y="3841514"/>
          <a:ext cx="1152290" cy="6401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Aptos Display" panose="020F0302020204030204"/>
            </a:rPr>
            <a:t>Output Signal</a:t>
          </a:r>
        </a:p>
      </dsp:txBody>
      <dsp:txXfrm>
        <a:off x="37918" y="3860264"/>
        <a:ext cx="1114790" cy="6026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F6455B-9A25-4762-8426-BF877B2AF7AA}">
      <dsp:nvSpPr>
        <dsp:cNvPr id="0" name=""/>
        <dsp:cNvSpPr/>
      </dsp:nvSpPr>
      <dsp:spPr>
        <a:xfrm>
          <a:off x="1499971" y="1451"/>
          <a:ext cx="1572057" cy="4299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err="1">
              <a:latin typeface="Arial"/>
            </a:rPr>
            <a:t>Tensorflow</a:t>
          </a:r>
          <a:r>
            <a:rPr lang="en-US" sz="1800" kern="1200">
              <a:latin typeface="Arial"/>
            </a:rPr>
            <a:t> IR</a:t>
          </a:r>
          <a:endParaRPr lang="en-US" sz="1800" kern="1200"/>
        </a:p>
      </dsp:txBody>
      <dsp:txXfrm>
        <a:off x="1512564" y="14044"/>
        <a:ext cx="1546871" cy="404778"/>
      </dsp:txXfrm>
    </dsp:sp>
    <dsp:sp modelId="{00859D78-3AE0-49AD-A4C5-47C26FED3FEC}">
      <dsp:nvSpPr>
        <dsp:cNvPr id="0" name=""/>
        <dsp:cNvSpPr/>
      </dsp:nvSpPr>
      <dsp:spPr>
        <a:xfrm rot="5400000">
          <a:off x="2205381" y="442164"/>
          <a:ext cx="161236" cy="1934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-5400000">
        <a:off x="2227955" y="458288"/>
        <a:ext cx="116090" cy="112865"/>
      </dsp:txXfrm>
    </dsp:sp>
    <dsp:sp modelId="{77637403-3B2A-4297-83CC-F0A73A548E30}">
      <dsp:nvSpPr>
        <dsp:cNvPr id="0" name=""/>
        <dsp:cNvSpPr/>
      </dsp:nvSpPr>
      <dsp:spPr>
        <a:xfrm>
          <a:off x="1499971" y="646397"/>
          <a:ext cx="1572057" cy="4299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/>
            </a:rPr>
            <a:t>XLA IR</a:t>
          </a:r>
          <a:endParaRPr lang="en-US" sz="1800" kern="1200" dirty="0"/>
        </a:p>
      </dsp:txBody>
      <dsp:txXfrm>
        <a:off x="1512564" y="658990"/>
        <a:ext cx="1546871" cy="404778"/>
      </dsp:txXfrm>
    </dsp:sp>
    <dsp:sp modelId="{AE4D4595-1BC2-47EE-9588-ED3586A06DC3}">
      <dsp:nvSpPr>
        <dsp:cNvPr id="0" name=""/>
        <dsp:cNvSpPr/>
      </dsp:nvSpPr>
      <dsp:spPr>
        <a:xfrm rot="5400000">
          <a:off x="2205381" y="1087111"/>
          <a:ext cx="161236" cy="1934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-5400000">
        <a:off x="2227955" y="1103235"/>
        <a:ext cx="116090" cy="112865"/>
      </dsp:txXfrm>
    </dsp:sp>
    <dsp:sp modelId="{8B0C647F-5A65-4476-9618-5E39879547E3}">
      <dsp:nvSpPr>
        <dsp:cNvPr id="0" name=""/>
        <dsp:cNvSpPr/>
      </dsp:nvSpPr>
      <dsp:spPr>
        <a:xfrm>
          <a:off x="1499971" y="1291344"/>
          <a:ext cx="1572057" cy="4299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/>
            </a:rPr>
            <a:t>MHLO IR</a:t>
          </a:r>
          <a:endParaRPr lang="en-US" sz="1800" kern="1200" dirty="0"/>
        </a:p>
      </dsp:txBody>
      <dsp:txXfrm>
        <a:off x="1512564" y="1303937"/>
        <a:ext cx="1546871" cy="404778"/>
      </dsp:txXfrm>
    </dsp:sp>
    <dsp:sp modelId="{57C3BC2B-83E3-4D56-B16D-71CE656C5EAE}">
      <dsp:nvSpPr>
        <dsp:cNvPr id="0" name=""/>
        <dsp:cNvSpPr/>
      </dsp:nvSpPr>
      <dsp:spPr>
        <a:xfrm rot="5400000">
          <a:off x="2205381" y="1732057"/>
          <a:ext cx="161236" cy="1934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-5400000">
        <a:off x="2227955" y="1748181"/>
        <a:ext cx="116090" cy="112865"/>
      </dsp:txXfrm>
    </dsp:sp>
    <dsp:sp modelId="{ED7F8447-3EF9-42F3-8C7F-08D0B8413900}">
      <dsp:nvSpPr>
        <dsp:cNvPr id="0" name=""/>
        <dsp:cNvSpPr/>
      </dsp:nvSpPr>
      <dsp:spPr>
        <a:xfrm>
          <a:off x="1499971" y="1936291"/>
          <a:ext cx="1572057" cy="4299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Linalg</a:t>
          </a:r>
          <a:endParaRPr lang="en-US" sz="1800" kern="1200" dirty="0"/>
        </a:p>
      </dsp:txBody>
      <dsp:txXfrm>
        <a:off x="1512564" y="1948884"/>
        <a:ext cx="1546871" cy="404778"/>
      </dsp:txXfrm>
    </dsp:sp>
    <dsp:sp modelId="{17D5B2B3-65F0-4F6D-A522-6273B89E915B}">
      <dsp:nvSpPr>
        <dsp:cNvPr id="0" name=""/>
        <dsp:cNvSpPr/>
      </dsp:nvSpPr>
      <dsp:spPr>
        <a:xfrm rot="5400000">
          <a:off x="2205381" y="2377004"/>
          <a:ext cx="161236" cy="1934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-5400000">
        <a:off x="2227955" y="2393128"/>
        <a:ext cx="116090" cy="112865"/>
      </dsp:txXfrm>
    </dsp:sp>
    <dsp:sp modelId="{B55BECB7-7678-40BC-A826-695E3B4CD467}">
      <dsp:nvSpPr>
        <dsp:cNvPr id="0" name=""/>
        <dsp:cNvSpPr/>
      </dsp:nvSpPr>
      <dsp:spPr>
        <a:xfrm>
          <a:off x="1499971" y="2581237"/>
          <a:ext cx="1572057" cy="429964"/>
        </a:xfrm>
        <a:prstGeom prst="roundRect">
          <a:avLst>
            <a:gd name="adj" fmla="val 10000"/>
          </a:avLst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….</a:t>
          </a:r>
        </a:p>
      </dsp:txBody>
      <dsp:txXfrm>
        <a:off x="1512564" y="2593830"/>
        <a:ext cx="1546871" cy="404778"/>
      </dsp:txXfrm>
    </dsp:sp>
    <dsp:sp modelId="{CA15F477-9EB4-4084-8589-D379A3BC4D24}">
      <dsp:nvSpPr>
        <dsp:cNvPr id="0" name=""/>
        <dsp:cNvSpPr/>
      </dsp:nvSpPr>
      <dsp:spPr>
        <a:xfrm rot="5400000">
          <a:off x="2205381" y="3021951"/>
          <a:ext cx="161236" cy="1934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-5400000">
        <a:off x="2227955" y="3038075"/>
        <a:ext cx="116090" cy="112865"/>
      </dsp:txXfrm>
    </dsp:sp>
    <dsp:sp modelId="{F8B4FA97-1D0D-43F1-BC1D-766B38744677}">
      <dsp:nvSpPr>
        <dsp:cNvPr id="0" name=""/>
        <dsp:cNvSpPr/>
      </dsp:nvSpPr>
      <dsp:spPr>
        <a:xfrm>
          <a:off x="1499971" y="3226184"/>
          <a:ext cx="1572057" cy="4299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rial"/>
            </a:rPr>
            <a:t>LLVM IR</a:t>
          </a:r>
        </a:p>
      </dsp:txBody>
      <dsp:txXfrm>
        <a:off x="1512564" y="3238777"/>
        <a:ext cx="1546871" cy="4047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FEA56B-E062-40B3-88E6-895C477798E2}">
      <dsp:nvSpPr>
        <dsp:cNvPr id="0" name=""/>
        <dsp:cNvSpPr/>
      </dsp:nvSpPr>
      <dsp:spPr>
        <a:xfrm>
          <a:off x="1277140" y="446"/>
          <a:ext cx="2017718" cy="5223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Aptos Display" panose="020F0302020204030204"/>
            </a:rPr>
            <a:t>Input Signal + Noisy Signal</a:t>
          </a:r>
          <a:endParaRPr lang="en-US" sz="1400" kern="1200"/>
        </a:p>
      </dsp:txBody>
      <dsp:txXfrm>
        <a:off x="1292440" y="15746"/>
        <a:ext cx="1987118" cy="491786"/>
      </dsp:txXfrm>
    </dsp:sp>
    <dsp:sp modelId="{BF7FD60E-5C30-45DB-B2DD-F5A0D2ADDDA1}">
      <dsp:nvSpPr>
        <dsp:cNvPr id="0" name=""/>
        <dsp:cNvSpPr/>
      </dsp:nvSpPr>
      <dsp:spPr>
        <a:xfrm rot="5400000">
          <a:off x="2188052" y="535892"/>
          <a:ext cx="195895" cy="23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-5400000">
        <a:off x="2215478" y="555481"/>
        <a:ext cx="141044" cy="137127"/>
      </dsp:txXfrm>
    </dsp:sp>
    <dsp:sp modelId="{3CC1BB08-B516-4E46-ADED-451DC0BBDA3C}">
      <dsp:nvSpPr>
        <dsp:cNvPr id="0" name=""/>
        <dsp:cNvSpPr/>
      </dsp:nvSpPr>
      <dsp:spPr>
        <a:xfrm>
          <a:off x="1277140" y="784026"/>
          <a:ext cx="2017718" cy="5223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Aptos Display" panose="020F0302020204030204"/>
            </a:rPr>
            <a:t>Window Function</a:t>
          </a:r>
          <a:endParaRPr lang="en-US" sz="1400" kern="1200"/>
        </a:p>
      </dsp:txBody>
      <dsp:txXfrm>
        <a:off x="1292440" y="799326"/>
        <a:ext cx="1987118" cy="491786"/>
      </dsp:txXfrm>
    </dsp:sp>
    <dsp:sp modelId="{649C9BBC-99C0-4258-9CB0-22CC9C42761C}">
      <dsp:nvSpPr>
        <dsp:cNvPr id="0" name=""/>
        <dsp:cNvSpPr/>
      </dsp:nvSpPr>
      <dsp:spPr>
        <a:xfrm rot="5400000">
          <a:off x="2188052" y="1319472"/>
          <a:ext cx="195895" cy="23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-5400000">
        <a:off x="2215478" y="1339061"/>
        <a:ext cx="141044" cy="137127"/>
      </dsp:txXfrm>
    </dsp:sp>
    <dsp:sp modelId="{42AE59B3-BB67-4644-BD38-A88C4E53DFBB}">
      <dsp:nvSpPr>
        <dsp:cNvPr id="0" name=""/>
        <dsp:cNvSpPr/>
      </dsp:nvSpPr>
      <dsp:spPr>
        <a:xfrm>
          <a:off x="1277140" y="1567606"/>
          <a:ext cx="2017718" cy="5223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Aptos Display" panose="020F0302020204030204"/>
            </a:rPr>
            <a:t>FIR Filter Design</a:t>
          </a:r>
          <a:endParaRPr lang="en-US" sz="1400" kern="1200"/>
        </a:p>
      </dsp:txBody>
      <dsp:txXfrm>
        <a:off x="1292440" y="1582906"/>
        <a:ext cx="1987118" cy="491786"/>
      </dsp:txXfrm>
    </dsp:sp>
    <dsp:sp modelId="{F50B2DBB-B123-4563-A8BC-985E6D3E7F21}">
      <dsp:nvSpPr>
        <dsp:cNvPr id="0" name=""/>
        <dsp:cNvSpPr/>
      </dsp:nvSpPr>
      <dsp:spPr>
        <a:xfrm rot="5400000">
          <a:off x="2188052" y="2103053"/>
          <a:ext cx="195895" cy="23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-5400000">
        <a:off x="2215478" y="2122642"/>
        <a:ext cx="141044" cy="137127"/>
      </dsp:txXfrm>
    </dsp:sp>
    <dsp:sp modelId="{82F4F11C-7E78-471C-8665-39F0CC53F8F7}">
      <dsp:nvSpPr>
        <dsp:cNvPr id="0" name=""/>
        <dsp:cNvSpPr/>
      </dsp:nvSpPr>
      <dsp:spPr>
        <a:xfrm>
          <a:off x="1277140" y="2351186"/>
          <a:ext cx="2017718" cy="5223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Aptos Display" panose="020F0302020204030204"/>
            </a:rPr>
            <a:t>FIR Filter Response</a:t>
          </a:r>
        </a:p>
      </dsp:txBody>
      <dsp:txXfrm>
        <a:off x="1292440" y="2366486"/>
        <a:ext cx="1987118" cy="491786"/>
      </dsp:txXfrm>
    </dsp:sp>
    <dsp:sp modelId="{C64AB65B-FE7D-4DBC-8B2F-F822408D9D23}">
      <dsp:nvSpPr>
        <dsp:cNvPr id="0" name=""/>
        <dsp:cNvSpPr/>
      </dsp:nvSpPr>
      <dsp:spPr>
        <a:xfrm rot="5400000">
          <a:off x="2188052" y="2886633"/>
          <a:ext cx="195895" cy="235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-5400000">
        <a:off x="2215478" y="2906222"/>
        <a:ext cx="141044" cy="137127"/>
      </dsp:txXfrm>
    </dsp:sp>
    <dsp:sp modelId="{5DA10F4D-07E3-4298-8E36-6872DAEDEF74}">
      <dsp:nvSpPr>
        <dsp:cNvPr id="0" name=""/>
        <dsp:cNvSpPr/>
      </dsp:nvSpPr>
      <dsp:spPr>
        <a:xfrm>
          <a:off x="1277140" y="3134766"/>
          <a:ext cx="2017718" cy="5223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Aptos Display" panose="020F0302020204030204"/>
            </a:rPr>
            <a:t>Output Signal</a:t>
          </a:r>
        </a:p>
      </dsp:txBody>
      <dsp:txXfrm>
        <a:off x="1292440" y="3150066"/>
        <a:ext cx="1987118" cy="4917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ABDBF4-4F38-4950-A18C-E7ED60D7F246}">
      <dsp:nvSpPr>
        <dsp:cNvPr id="0" name=""/>
        <dsp:cNvSpPr/>
      </dsp:nvSpPr>
      <dsp:spPr>
        <a:xfrm>
          <a:off x="1369873" y="573"/>
          <a:ext cx="1836686" cy="4693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ptos Display" panose="020F0302020204030204"/>
            </a:rPr>
            <a:t>Input Signal </a:t>
          </a:r>
          <a:endParaRPr lang="en-US" sz="1800" kern="1200"/>
        </a:p>
      </dsp:txBody>
      <dsp:txXfrm>
        <a:off x="1383621" y="14321"/>
        <a:ext cx="1809190" cy="441886"/>
      </dsp:txXfrm>
    </dsp:sp>
    <dsp:sp modelId="{719DE4D9-A14A-461E-9373-B27CC22B376C}">
      <dsp:nvSpPr>
        <dsp:cNvPr id="0" name=""/>
        <dsp:cNvSpPr/>
      </dsp:nvSpPr>
      <dsp:spPr>
        <a:xfrm rot="5400000">
          <a:off x="2200207" y="481689"/>
          <a:ext cx="176018" cy="2112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-5400000">
        <a:off x="2224850" y="499291"/>
        <a:ext cx="126733" cy="123213"/>
      </dsp:txXfrm>
    </dsp:sp>
    <dsp:sp modelId="{A83903A3-ADA8-4252-8DEF-FAC06E2EE516}">
      <dsp:nvSpPr>
        <dsp:cNvPr id="0" name=""/>
        <dsp:cNvSpPr/>
      </dsp:nvSpPr>
      <dsp:spPr>
        <a:xfrm>
          <a:off x="1369873" y="704646"/>
          <a:ext cx="1836686" cy="4693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ptos Display" panose="020F0302020204030204"/>
            </a:rPr>
            <a:t>Reverse Input</a:t>
          </a:r>
          <a:endParaRPr lang="en-US" sz="1800" kern="1200"/>
        </a:p>
      </dsp:txBody>
      <dsp:txXfrm>
        <a:off x="1383621" y="718394"/>
        <a:ext cx="1809190" cy="441886"/>
      </dsp:txXfrm>
    </dsp:sp>
    <dsp:sp modelId="{51C2F1F1-CF50-41B4-8A0C-8CBADC1E09A5}">
      <dsp:nvSpPr>
        <dsp:cNvPr id="0" name=""/>
        <dsp:cNvSpPr/>
      </dsp:nvSpPr>
      <dsp:spPr>
        <a:xfrm rot="5400000">
          <a:off x="2200207" y="1185762"/>
          <a:ext cx="176018" cy="2112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-5400000">
        <a:off x="2224850" y="1203364"/>
        <a:ext cx="126733" cy="123213"/>
      </dsp:txXfrm>
    </dsp:sp>
    <dsp:sp modelId="{578C87A7-FEC1-46D8-A512-90A10EC4C05A}">
      <dsp:nvSpPr>
        <dsp:cNvPr id="0" name=""/>
        <dsp:cNvSpPr/>
      </dsp:nvSpPr>
      <dsp:spPr>
        <a:xfrm>
          <a:off x="1369873" y="1408719"/>
          <a:ext cx="1836686" cy="4693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ptos Display" panose="020F0302020204030204"/>
            </a:rPr>
            <a:t>Conv1d</a:t>
          </a:r>
        </a:p>
      </dsp:txBody>
      <dsp:txXfrm>
        <a:off x="1383621" y="1422467"/>
        <a:ext cx="1809190" cy="441886"/>
      </dsp:txXfrm>
    </dsp:sp>
    <dsp:sp modelId="{FA377C46-A16B-4D6D-A08D-FDB7AB4CB629}">
      <dsp:nvSpPr>
        <dsp:cNvPr id="0" name=""/>
        <dsp:cNvSpPr/>
      </dsp:nvSpPr>
      <dsp:spPr>
        <a:xfrm rot="5400000">
          <a:off x="2200207" y="1889835"/>
          <a:ext cx="176018" cy="2112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-5400000">
        <a:off x="2224850" y="1907437"/>
        <a:ext cx="126733" cy="123213"/>
      </dsp:txXfrm>
    </dsp:sp>
    <dsp:sp modelId="{97579AAD-1208-4329-9C10-1A9299BF463E}">
      <dsp:nvSpPr>
        <dsp:cNvPr id="0" name=""/>
        <dsp:cNvSpPr/>
      </dsp:nvSpPr>
      <dsp:spPr>
        <a:xfrm>
          <a:off x="1369873" y="2112792"/>
          <a:ext cx="1836686" cy="4693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ptos Display" panose="020F0302020204030204"/>
            </a:rPr>
            <a:t>FFT Real , FFT </a:t>
          </a:r>
          <a:r>
            <a:rPr lang="en-US" sz="1800" kern="1200" err="1">
              <a:latin typeface="Aptos Display" panose="020F0302020204030204"/>
            </a:rPr>
            <a:t>Img</a:t>
          </a:r>
          <a:endParaRPr lang="en-US" sz="1800" kern="1200" err="1"/>
        </a:p>
      </dsp:txBody>
      <dsp:txXfrm>
        <a:off x="1383621" y="2126540"/>
        <a:ext cx="1809190" cy="441886"/>
      </dsp:txXfrm>
    </dsp:sp>
    <dsp:sp modelId="{4D8265AE-F2E9-49DB-9044-920320582540}">
      <dsp:nvSpPr>
        <dsp:cNvPr id="0" name=""/>
        <dsp:cNvSpPr/>
      </dsp:nvSpPr>
      <dsp:spPr>
        <a:xfrm rot="5400000">
          <a:off x="2200207" y="2593909"/>
          <a:ext cx="176018" cy="2112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-5400000">
        <a:off x="2224850" y="2611511"/>
        <a:ext cx="126733" cy="123213"/>
      </dsp:txXfrm>
    </dsp:sp>
    <dsp:sp modelId="{53A5B9C6-F359-42FF-98A8-84CE47CBD3F2}">
      <dsp:nvSpPr>
        <dsp:cNvPr id="0" name=""/>
        <dsp:cNvSpPr/>
      </dsp:nvSpPr>
      <dsp:spPr>
        <a:xfrm>
          <a:off x="1369873" y="2816865"/>
          <a:ext cx="1836686" cy="4693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rial"/>
              <a:cs typeface="Arial"/>
            </a:rPr>
            <a:t>Square</a:t>
          </a:r>
          <a:endParaRPr lang="en-US" sz="1800" kern="1200">
            <a:latin typeface="Aptos Display" panose="020F0302020204030204"/>
          </a:endParaRPr>
        </a:p>
      </dsp:txBody>
      <dsp:txXfrm>
        <a:off x="1383621" y="2830613"/>
        <a:ext cx="1809190" cy="441886"/>
      </dsp:txXfrm>
    </dsp:sp>
    <dsp:sp modelId="{8445697D-9B98-40D3-816E-07FB4D5C6242}">
      <dsp:nvSpPr>
        <dsp:cNvPr id="0" name=""/>
        <dsp:cNvSpPr/>
      </dsp:nvSpPr>
      <dsp:spPr>
        <a:xfrm rot="5400000">
          <a:off x="2200207" y="3297982"/>
          <a:ext cx="176018" cy="2112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-5400000">
        <a:off x="2224850" y="3315584"/>
        <a:ext cx="126733" cy="123213"/>
      </dsp:txXfrm>
    </dsp:sp>
    <dsp:sp modelId="{47B60EAB-2364-4FF4-B2ED-85E1C8B6C1D8}">
      <dsp:nvSpPr>
        <dsp:cNvPr id="0" name=""/>
        <dsp:cNvSpPr/>
      </dsp:nvSpPr>
      <dsp:spPr>
        <a:xfrm>
          <a:off x="1369873" y="3520938"/>
          <a:ext cx="1836686" cy="4693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rial"/>
              <a:cs typeface="Arial"/>
            </a:rPr>
            <a:t>Sum</a:t>
          </a:r>
        </a:p>
      </dsp:txBody>
      <dsp:txXfrm>
        <a:off x="1383621" y="3534686"/>
        <a:ext cx="1809190" cy="441886"/>
      </dsp:txXfrm>
    </dsp:sp>
    <dsp:sp modelId="{E2BD3198-8357-4B0E-9B4C-D0412DE486BD}">
      <dsp:nvSpPr>
        <dsp:cNvPr id="0" name=""/>
        <dsp:cNvSpPr/>
      </dsp:nvSpPr>
      <dsp:spPr>
        <a:xfrm rot="5400000">
          <a:off x="2200207" y="4002055"/>
          <a:ext cx="176018" cy="2112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 rot="-5400000">
        <a:off x="2224850" y="4019657"/>
        <a:ext cx="126733" cy="123213"/>
      </dsp:txXfrm>
    </dsp:sp>
    <dsp:sp modelId="{E27F8D20-4D8D-4BAD-8C69-420C5A020A8A}">
      <dsp:nvSpPr>
        <dsp:cNvPr id="0" name=""/>
        <dsp:cNvSpPr/>
      </dsp:nvSpPr>
      <dsp:spPr>
        <a:xfrm>
          <a:off x="1369873" y="4225011"/>
          <a:ext cx="1836686" cy="4693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ptos Display" panose="020F0302020204030204"/>
            </a:rPr>
            <a:t>Output Signal</a:t>
          </a:r>
        </a:p>
      </dsp:txBody>
      <dsp:txXfrm>
        <a:off x="1383621" y="4238759"/>
        <a:ext cx="1809190" cy="44188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ABDBF4-4F38-4950-A18C-E7ED60D7F246}">
      <dsp:nvSpPr>
        <dsp:cNvPr id="0" name=""/>
        <dsp:cNvSpPr/>
      </dsp:nvSpPr>
      <dsp:spPr>
        <a:xfrm>
          <a:off x="1753342" y="2140"/>
          <a:ext cx="1926375" cy="6341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ptos Display" panose="020F0302020204030204"/>
            </a:rPr>
            <a:t>Input Signal </a:t>
          </a:r>
          <a:endParaRPr lang="en-US" sz="1800" kern="1200"/>
        </a:p>
      </dsp:txBody>
      <dsp:txXfrm>
        <a:off x="1771917" y="20715"/>
        <a:ext cx="1889225" cy="597047"/>
      </dsp:txXfrm>
    </dsp:sp>
    <dsp:sp modelId="{719DE4D9-A14A-461E-9373-B27CC22B376C}">
      <dsp:nvSpPr>
        <dsp:cNvPr id="0" name=""/>
        <dsp:cNvSpPr/>
      </dsp:nvSpPr>
      <dsp:spPr>
        <a:xfrm rot="5400000">
          <a:off x="2597617" y="652192"/>
          <a:ext cx="237824" cy="2853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2630914" y="675974"/>
        <a:ext cx="171232" cy="166477"/>
      </dsp:txXfrm>
    </dsp:sp>
    <dsp:sp modelId="{A83903A3-ADA8-4252-8DEF-FAC06E2EE516}">
      <dsp:nvSpPr>
        <dsp:cNvPr id="0" name=""/>
        <dsp:cNvSpPr/>
      </dsp:nvSpPr>
      <dsp:spPr>
        <a:xfrm>
          <a:off x="1753342" y="953436"/>
          <a:ext cx="1926375" cy="6341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ptos Display" panose="020F0302020204030204"/>
            </a:rPr>
            <a:t>FFT</a:t>
          </a:r>
          <a:endParaRPr lang="en-US" sz="1800" kern="1200"/>
        </a:p>
      </dsp:txBody>
      <dsp:txXfrm>
        <a:off x="1771917" y="972011"/>
        <a:ext cx="1889225" cy="597047"/>
      </dsp:txXfrm>
    </dsp:sp>
    <dsp:sp modelId="{51C2F1F1-CF50-41B4-8A0C-8CBADC1E09A5}">
      <dsp:nvSpPr>
        <dsp:cNvPr id="0" name=""/>
        <dsp:cNvSpPr/>
      </dsp:nvSpPr>
      <dsp:spPr>
        <a:xfrm rot="5400000">
          <a:off x="2597617" y="1603489"/>
          <a:ext cx="237824" cy="2853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2630914" y="1627271"/>
        <a:ext cx="171232" cy="166477"/>
      </dsp:txXfrm>
    </dsp:sp>
    <dsp:sp modelId="{97579AAD-1208-4329-9C10-1A9299BF463E}">
      <dsp:nvSpPr>
        <dsp:cNvPr id="0" name=""/>
        <dsp:cNvSpPr/>
      </dsp:nvSpPr>
      <dsp:spPr>
        <a:xfrm>
          <a:off x="1753342" y="1904733"/>
          <a:ext cx="1926375" cy="6341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ptos Display"/>
            </a:rPr>
            <a:t>Square (Real , Img)</a:t>
          </a:r>
        </a:p>
      </dsp:txBody>
      <dsp:txXfrm>
        <a:off x="1771917" y="1923308"/>
        <a:ext cx="1889225" cy="597047"/>
      </dsp:txXfrm>
    </dsp:sp>
    <dsp:sp modelId="{4D8265AE-F2E9-49DB-9044-920320582540}">
      <dsp:nvSpPr>
        <dsp:cNvPr id="0" name=""/>
        <dsp:cNvSpPr/>
      </dsp:nvSpPr>
      <dsp:spPr>
        <a:xfrm rot="5400000">
          <a:off x="2597617" y="2554785"/>
          <a:ext cx="237824" cy="2853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2630914" y="2578567"/>
        <a:ext cx="171232" cy="166477"/>
      </dsp:txXfrm>
    </dsp:sp>
    <dsp:sp modelId="{114817FA-E374-4334-9C5A-A0F8D0D99D63}">
      <dsp:nvSpPr>
        <dsp:cNvPr id="0" name=""/>
        <dsp:cNvSpPr/>
      </dsp:nvSpPr>
      <dsp:spPr>
        <a:xfrm>
          <a:off x="1753342" y="2856029"/>
          <a:ext cx="1926375" cy="6341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ptos Display" panose="020F0302020204030204"/>
            </a:rPr>
            <a:t>Sum</a:t>
          </a:r>
        </a:p>
      </dsp:txBody>
      <dsp:txXfrm>
        <a:off x="1771917" y="2874604"/>
        <a:ext cx="1889225" cy="597047"/>
      </dsp:txXfrm>
    </dsp:sp>
    <dsp:sp modelId="{2190DF64-3692-4EC9-A105-2612E650AEEA}">
      <dsp:nvSpPr>
        <dsp:cNvPr id="0" name=""/>
        <dsp:cNvSpPr/>
      </dsp:nvSpPr>
      <dsp:spPr>
        <a:xfrm rot="5400000">
          <a:off x="2597617" y="3506081"/>
          <a:ext cx="237824" cy="2853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2630914" y="3529863"/>
        <a:ext cx="171232" cy="166477"/>
      </dsp:txXfrm>
    </dsp:sp>
    <dsp:sp modelId="{E27F8D20-4D8D-4BAD-8C69-420C5A020A8A}">
      <dsp:nvSpPr>
        <dsp:cNvPr id="0" name=""/>
        <dsp:cNvSpPr/>
      </dsp:nvSpPr>
      <dsp:spPr>
        <a:xfrm>
          <a:off x="1753342" y="3807325"/>
          <a:ext cx="1926375" cy="6341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ptos Display" panose="020F0302020204030204"/>
            </a:rPr>
            <a:t>DivideByN</a:t>
          </a:r>
        </a:p>
      </dsp:txBody>
      <dsp:txXfrm>
        <a:off x="1771917" y="3825900"/>
        <a:ext cx="1889225" cy="597047"/>
      </dsp:txXfrm>
    </dsp:sp>
    <dsp:sp modelId="{6E10F59D-A594-468B-969D-13D1C4205D11}">
      <dsp:nvSpPr>
        <dsp:cNvPr id="0" name=""/>
        <dsp:cNvSpPr/>
      </dsp:nvSpPr>
      <dsp:spPr>
        <a:xfrm rot="5400000">
          <a:off x="2597617" y="4457378"/>
          <a:ext cx="237824" cy="2853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2630914" y="4481160"/>
        <a:ext cx="171232" cy="166477"/>
      </dsp:txXfrm>
    </dsp:sp>
    <dsp:sp modelId="{7A866508-ABCA-4477-A977-91A2975C6836}">
      <dsp:nvSpPr>
        <dsp:cNvPr id="0" name=""/>
        <dsp:cNvSpPr/>
      </dsp:nvSpPr>
      <dsp:spPr>
        <a:xfrm>
          <a:off x="1753342" y="4758622"/>
          <a:ext cx="1926375" cy="6341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ptos Display" panose="020F0302020204030204"/>
            </a:rPr>
            <a:t>Output</a:t>
          </a:r>
        </a:p>
      </dsp:txBody>
      <dsp:txXfrm>
        <a:off x="1771917" y="4777197"/>
        <a:ext cx="1889225" cy="59704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FEA56B-E062-40B3-88E6-895C477798E2}">
      <dsp:nvSpPr>
        <dsp:cNvPr id="0" name=""/>
        <dsp:cNvSpPr/>
      </dsp:nvSpPr>
      <dsp:spPr>
        <a:xfrm>
          <a:off x="19168" y="547"/>
          <a:ext cx="1152290" cy="6401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Aptos Display" panose="020F0302020204030204"/>
            </a:rPr>
            <a:t>Input Signal + Noisy Signal</a:t>
          </a:r>
          <a:endParaRPr lang="en-US" sz="1400" kern="1200"/>
        </a:p>
      </dsp:txBody>
      <dsp:txXfrm>
        <a:off x="37918" y="19297"/>
        <a:ext cx="1114790" cy="602661"/>
      </dsp:txXfrm>
    </dsp:sp>
    <dsp:sp modelId="{BF7FD60E-5C30-45DB-B2DD-F5A0D2ADDDA1}">
      <dsp:nvSpPr>
        <dsp:cNvPr id="0" name=""/>
        <dsp:cNvSpPr/>
      </dsp:nvSpPr>
      <dsp:spPr>
        <a:xfrm rot="5400000">
          <a:off x="475283" y="656712"/>
          <a:ext cx="240060" cy="288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508891" y="680718"/>
        <a:ext cx="172844" cy="168042"/>
      </dsp:txXfrm>
    </dsp:sp>
    <dsp:sp modelId="{3CC1BB08-B516-4E46-ADED-451DC0BBDA3C}">
      <dsp:nvSpPr>
        <dsp:cNvPr id="0" name=""/>
        <dsp:cNvSpPr/>
      </dsp:nvSpPr>
      <dsp:spPr>
        <a:xfrm>
          <a:off x="19168" y="960789"/>
          <a:ext cx="1152290" cy="6401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Aptos Display" panose="020F0302020204030204"/>
            </a:rPr>
            <a:t>Window Function</a:t>
          </a:r>
          <a:endParaRPr lang="en-US" sz="1400" kern="1200"/>
        </a:p>
      </dsp:txBody>
      <dsp:txXfrm>
        <a:off x="37918" y="979539"/>
        <a:ext cx="1114790" cy="602661"/>
      </dsp:txXfrm>
    </dsp:sp>
    <dsp:sp modelId="{649C9BBC-99C0-4258-9CB0-22CC9C42761C}">
      <dsp:nvSpPr>
        <dsp:cNvPr id="0" name=""/>
        <dsp:cNvSpPr/>
      </dsp:nvSpPr>
      <dsp:spPr>
        <a:xfrm rot="5400000">
          <a:off x="475283" y="1616954"/>
          <a:ext cx="240060" cy="288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508891" y="1640960"/>
        <a:ext cx="172844" cy="168042"/>
      </dsp:txXfrm>
    </dsp:sp>
    <dsp:sp modelId="{42AE59B3-BB67-4644-BD38-A88C4E53DFBB}">
      <dsp:nvSpPr>
        <dsp:cNvPr id="0" name=""/>
        <dsp:cNvSpPr/>
      </dsp:nvSpPr>
      <dsp:spPr>
        <a:xfrm>
          <a:off x="19168" y="1921030"/>
          <a:ext cx="1152290" cy="6401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Aptos Display" panose="020F0302020204030204"/>
            </a:rPr>
            <a:t>FIR Filter Design</a:t>
          </a:r>
          <a:endParaRPr lang="en-US" sz="1400" kern="1200"/>
        </a:p>
      </dsp:txBody>
      <dsp:txXfrm>
        <a:off x="37918" y="1939780"/>
        <a:ext cx="1114790" cy="602661"/>
      </dsp:txXfrm>
    </dsp:sp>
    <dsp:sp modelId="{F50B2DBB-B123-4563-A8BC-985E6D3E7F21}">
      <dsp:nvSpPr>
        <dsp:cNvPr id="0" name=""/>
        <dsp:cNvSpPr/>
      </dsp:nvSpPr>
      <dsp:spPr>
        <a:xfrm rot="5400000">
          <a:off x="475283" y="2577196"/>
          <a:ext cx="240060" cy="288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508891" y="2601202"/>
        <a:ext cx="172844" cy="168042"/>
      </dsp:txXfrm>
    </dsp:sp>
    <dsp:sp modelId="{82F4F11C-7E78-471C-8665-39F0CC53F8F7}">
      <dsp:nvSpPr>
        <dsp:cNvPr id="0" name=""/>
        <dsp:cNvSpPr/>
      </dsp:nvSpPr>
      <dsp:spPr>
        <a:xfrm>
          <a:off x="19168" y="2881272"/>
          <a:ext cx="1152290" cy="6401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Aptos Display" panose="020F0302020204030204"/>
            </a:rPr>
            <a:t>FIR Filter Response</a:t>
          </a:r>
        </a:p>
      </dsp:txBody>
      <dsp:txXfrm>
        <a:off x="37918" y="2900022"/>
        <a:ext cx="1114790" cy="602661"/>
      </dsp:txXfrm>
    </dsp:sp>
    <dsp:sp modelId="{C64AB65B-FE7D-4DBC-8B2F-F822408D9D23}">
      <dsp:nvSpPr>
        <dsp:cNvPr id="0" name=""/>
        <dsp:cNvSpPr/>
      </dsp:nvSpPr>
      <dsp:spPr>
        <a:xfrm rot="5400000">
          <a:off x="475283" y="3537438"/>
          <a:ext cx="240060" cy="288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508891" y="3561444"/>
        <a:ext cx="172844" cy="168042"/>
      </dsp:txXfrm>
    </dsp:sp>
    <dsp:sp modelId="{5DA10F4D-07E3-4298-8E36-6872DAEDEF74}">
      <dsp:nvSpPr>
        <dsp:cNvPr id="0" name=""/>
        <dsp:cNvSpPr/>
      </dsp:nvSpPr>
      <dsp:spPr>
        <a:xfrm>
          <a:off x="19168" y="3841514"/>
          <a:ext cx="1152290" cy="6401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Aptos Display" panose="020F0302020204030204"/>
            </a:rPr>
            <a:t>Output Signal</a:t>
          </a:r>
        </a:p>
      </dsp:txBody>
      <dsp:txXfrm>
        <a:off x="37918" y="3860264"/>
        <a:ext cx="1114790" cy="60266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FEA56B-E062-40B3-88E6-895C477798E2}">
      <dsp:nvSpPr>
        <dsp:cNvPr id="0" name=""/>
        <dsp:cNvSpPr/>
      </dsp:nvSpPr>
      <dsp:spPr>
        <a:xfrm>
          <a:off x="19168" y="547"/>
          <a:ext cx="1152290" cy="6401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Aptos Display" panose="020F0302020204030204"/>
            </a:rPr>
            <a:t>Input Signal + Noisy Signal</a:t>
          </a:r>
          <a:endParaRPr lang="en-US" sz="1400" kern="1200"/>
        </a:p>
      </dsp:txBody>
      <dsp:txXfrm>
        <a:off x="37918" y="19297"/>
        <a:ext cx="1114790" cy="602661"/>
      </dsp:txXfrm>
    </dsp:sp>
    <dsp:sp modelId="{BF7FD60E-5C30-45DB-B2DD-F5A0D2ADDDA1}">
      <dsp:nvSpPr>
        <dsp:cNvPr id="0" name=""/>
        <dsp:cNvSpPr/>
      </dsp:nvSpPr>
      <dsp:spPr>
        <a:xfrm rot="5400000">
          <a:off x="475283" y="656712"/>
          <a:ext cx="240060" cy="288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508891" y="680718"/>
        <a:ext cx="172844" cy="168042"/>
      </dsp:txXfrm>
    </dsp:sp>
    <dsp:sp modelId="{3CC1BB08-B516-4E46-ADED-451DC0BBDA3C}">
      <dsp:nvSpPr>
        <dsp:cNvPr id="0" name=""/>
        <dsp:cNvSpPr/>
      </dsp:nvSpPr>
      <dsp:spPr>
        <a:xfrm>
          <a:off x="19168" y="960789"/>
          <a:ext cx="1152290" cy="6401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Aptos Display" panose="020F0302020204030204"/>
            </a:rPr>
            <a:t>Window Function</a:t>
          </a:r>
          <a:endParaRPr lang="en-US" sz="1400" kern="1200"/>
        </a:p>
      </dsp:txBody>
      <dsp:txXfrm>
        <a:off x="37918" y="979539"/>
        <a:ext cx="1114790" cy="602661"/>
      </dsp:txXfrm>
    </dsp:sp>
    <dsp:sp modelId="{649C9BBC-99C0-4258-9CB0-22CC9C42761C}">
      <dsp:nvSpPr>
        <dsp:cNvPr id="0" name=""/>
        <dsp:cNvSpPr/>
      </dsp:nvSpPr>
      <dsp:spPr>
        <a:xfrm rot="5400000">
          <a:off x="475283" y="1616954"/>
          <a:ext cx="240060" cy="288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508891" y="1640960"/>
        <a:ext cx="172844" cy="168042"/>
      </dsp:txXfrm>
    </dsp:sp>
    <dsp:sp modelId="{42AE59B3-BB67-4644-BD38-A88C4E53DFBB}">
      <dsp:nvSpPr>
        <dsp:cNvPr id="0" name=""/>
        <dsp:cNvSpPr/>
      </dsp:nvSpPr>
      <dsp:spPr>
        <a:xfrm>
          <a:off x="19168" y="1921030"/>
          <a:ext cx="1152290" cy="6401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Aptos Display" panose="020F0302020204030204"/>
            </a:rPr>
            <a:t>FIR Filter Design</a:t>
          </a:r>
          <a:endParaRPr lang="en-US" sz="1400" kern="1200"/>
        </a:p>
      </dsp:txBody>
      <dsp:txXfrm>
        <a:off x="37918" y="1939780"/>
        <a:ext cx="1114790" cy="602661"/>
      </dsp:txXfrm>
    </dsp:sp>
    <dsp:sp modelId="{F50B2DBB-B123-4563-A8BC-985E6D3E7F21}">
      <dsp:nvSpPr>
        <dsp:cNvPr id="0" name=""/>
        <dsp:cNvSpPr/>
      </dsp:nvSpPr>
      <dsp:spPr>
        <a:xfrm rot="5400000">
          <a:off x="475283" y="2577196"/>
          <a:ext cx="240060" cy="288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508891" y="2601202"/>
        <a:ext cx="172844" cy="168042"/>
      </dsp:txXfrm>
    </dsp:sp>
    <dsp:sp modelId="{82F4F11C-7E78-471C-8665-39F0CC53F8F7}">
      <dsp:nvSpPr>
        <dsp:cNvPr id="0" name=""/>
        <dsp:cNvSpPr/>
      </dsp:nvSpPr>
      <dsp:spPr>
        <a:xfrm>
          <a:off x="19168" y="2881272"/>
          <a:ext cx="1152290" cy="6401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Aptos Display" panose="020F0302020204030204"/>
            </a:rPr>
            <a:t>FIR Filter Response</a:t>
          </a:r>
        </a:p>
      </dsp:txBody>
      <dsp:txXfrm>
        <a:off x="37918" y="2900022"/>
        <a:ext cx="1114790" cy="602661"/>
      </dsp:txXfrm>
    </dsp:sp>
    <dsp:sp modelId="{C64AB65B-FE7D-4DBC-8B2F-F822408D9D23}">
      <dsp:nvSpPr>
        <dsp:cNvPr id="0" name=""/>
        <dsp:cNvSpPr/>
      </dsp:nvSpPr>
      <dsp:spPr>
        <a:xfrm rot="5400000">
          <a:off x="475283" y="3537438"/>
          <a:ext cx="240060" cy="288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508891" y="3561444"/>
        <a:ext cx="172844" cy="168042"/>
      </dsp:txXfrm>
    </dsp:sp>
    <dsp:sp modelId="{5DA10F4D-07E3-4298-8E36-6872DAEDEF74}">
      <dsp:nvSpPr>
        <dsp:cNvPr id="0" name=""/>
        <dsp:cNvSpPr/>
      </dsp:nvSpPr>
      <dsp:spPr>
        <a:xfrm>
          <a:off x="19168" y="3841514"/>
          <a:ext cx="1152290" cy="6401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Aptos Display" panose="020F0302020204030204"/>
            </a:rPr>
            <a:t>Output Signal</a:t>
          </a:r>
        </a:p>
      </dsp:txBody>
      <dsp:txXfrm>
        <a:off x="37918" y="3860264"/>
        <a:ext cx="1114790" cy="6026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376AB1-11D9-094E-8154-FC568E8A4B68}" type="datetimeFigureOut">
              <a:rPr lang="en-US" smtClean="0"/>
              <a:t>9/23/2024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A7A31F-2F82-1943-BC98-F7B56E85F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90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These optimizations are not possible using standard libraries with different implementations of these blocks or with affine level IR/ Low level IR. DSP DIALECT provides opportunities to optimize whenever we encounter any of such patterns. </a:t>
            </a:r>
          </a:p>
        </p:txBody>
      </p:sp>
    </p:spTree>
    <p:extLst>
      <p:ext uri="{BB962C8B-B14F-4D97-AF65-F5344CB8AC3E}">
        <p14:creationId xmlns:p14="http://schemas.microsoft.com/office/powerpoint/2010/main" val="3944450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These optimizations are not possible using standard libraries with different implementations of these blocks or with affine level IR/ Low level IR. DSP DIALECT provides opportunities to optimize whenever we encounter any of such patterns. </a:t>
            </a:r>
          </a:p>
        </p:txBody>
      </p:sp>
    </p:spTree>
    <p:extLst>
      <p:ext uri="{BB962C8B-B14F-4D97-AF65-F5344CB8AC3E}">
        <p14:creationId xmlns:p14="http://schemas.microsoft.com/office/powerpoint/2010/main" val="449195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These optimizations are not possible using standard libraries with different implementations of these blocks or with affine level IR/ Low level IR. DSP DIALECT provides opportunities to optimize whenever we encounter any of such patterns. </a:t>
            </a:r>
          </a:p>
        </p:txBody>
      </p:sp>
    </p:spTree>
    <p:extLst>
      <p:ext uri="{BB962C8B-B14F-4D97-AF65-F5344CB8AC3E}">
        <p14:creationId xmlns:p14="http://schemas.microsoft.com/office/powerpoint/2010/main" val="2213018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These optimizations are not possible using standard libraries with different implementations of these blocks or with affine level IR/ Low level IR. DSP DIALECT provides opportunities to optimize whenever we encounter any of such patterns. </a:t>
            </a:r>
          </a:p>
        </p:txBody>
      </p:sp>
    </p:spTree>
    <p:extLst>
      <p:ext uri="{BB962C8B-B14F-4D97-AF65-F5344CB8AC3E}">
        <p14:creationId xmlns:p14="http://schemas.microsoft.com/office/powerpoint/2010/main" val="2884774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These optimizations are not possible using standard libraries with different implementations of these blocks or with affine level IR/ Low level IR. DSP DIALECT provides opportunities to optimize whenever we encounter any of such patterns. </a:t>
            </a:r>
          </a:p>
        </p:txBody>
      </p:sp>
    </p:spTree>
    <p:extLst>
      <p:ext uri="{BB962C8B-B14F-4D97-AF65-F5344CB8AC3E}">
        <p14:creationId xmlns:p14="http://schemas.microsoft.com/office/powerpoint/2010/main" val="831998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These optimizations are not possible using standard libraries with different implementations of these blocks or with affine level IR/ Low level IR. DSP DIALECT provides opportunities to optimize whenever we encounter any of such patterns. </a:t>
            </a:r>
          </a:p>
        </p:txBody>
      </p:sp>
    </p:spTree>
    <p:extLst>
      <p:ext uri="{BB962C8B-B14F-4D97-AF65-F5344CB8AC3E}">
        <p14:creationId xmlns:p14="http://schemas.microsoft.com/office/powerpoint/2010/main" val="1736237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53B30-CEE3-403E-28D4-86A211F5D9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3DEFBE-00ED-FCB2-7750-0F82B105B3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A68420-168E-49C1-9B86-6A7021FE9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6507B-C861-964B-B625-FFFD3D4A145C}" type="datetime1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53FC0-B2F6-F867-D281-B3C86B431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MPS-Lab.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6C9E2-7C5A-69EA-CB53-E961485AA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811-A317-D442-B2A1-5A735965D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54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A2E143-AE76-61A5-FA02-B4F7C278F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5D7EA-6D0A-C748-9466-09D646458C6C}" type="datetime1">
              <a:rPr lang="en-US" smtClean="0"/>
              <a:t>9/23/2024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C092CC-6B2A-5800-1ACF-AB87DDFA9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MPS-Lab. All rights reserved.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54123D-42DC-F99B-51A0-96B3F56E6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811-A317-D442-B2A1-5A735965D79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Google Shape;4833;p142">
            <a:extLst>
              <a:ext uri="{FF2B5EF4-FFF2-40B4-BE49-F238E27FC236}">
                <a16:creationId xmlns:a16="http://schemas.microsoft.com/office/drawing/2014/main" id="{67228EC8-F18F-3A38-9605-3D5D3A4CF595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38200" y="2034379"/>
            <a:ext cx="50211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Contact Name 1</a:t>
            </a:r>
            <a:endParaRPr/>
          </a:p>
        </p:txBody>
      </p:sp>
      <p:sp>
        <p:nvSpPr>
          <p:cNvPr id="7" name="Google Shape;4835;p142">
            <a:extLst>
              <a:ext uri="{FF2B5EF4-FFF2-40B4-BE49-F238E27FC236}">
                <a16:creationId xmlns:a16="http://schemas.microsoft.com/office/drawing/2014/main" id="{8F5D9F50-8BD0-A937-5828-C83232701495}"/>
              </a:ext>
            </a:extLst>
          </p:cNvPr>
          <p:cNvSpPr txBox="1">
            <a:spLocks noGrp="1"/>
          </p:cNvSpPr>
          <p:nvPr>
            <p:ph type="body" idx="3" hasCustomPrompt="1"/>
          </p:nvPr>
        </p:nvSpPr>
        <p:spPr>
          <a:xfrm>
            <a:off x="834725" y="2756700"/>
            <a:ext cx="5021100" cy="207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>
              <a:defRPr sz="2400">
                <a:latin typeface="+mj-lt"/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Role #1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Contact Details</a:t>
            </a: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"/>
              <a:t>Arizona State University</a:t>
            </a:r>
            <a:endParaRPr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8DE1C85-5501-EEC4-98A6-5FF1407BFF0F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Contact Us</a:t>
            </a:r>
          </a:p>
        </p:txBody>
      </p:sp>
      <p:sp>
        <p:nvSpPr>
          <p:cNvPr id="10" name="Google Shape;4833;p142">
            <a:extLst>
              <a:ext uri="{FF2B5EF4-FFF2-40B4-BE49-F238E27FC236}">
                <a16:creationId xmlns:a16="http://schemas.microsoft.com/office/drawing/2014/main" id="{792F23FF-5787-D20B-ACCA-AEFCA1981397}"/>
              </a:ext>
            </a:extLst>
          </p:cNvPr>
          <p:cNvSpPr txBox="1">
            <a:spLocks/>
          </p:cNvSpPr>
          <p:nvPr userDrawn="1"/>
        </p:nvSpPr>
        <p:spPr>
          <a:xfrm>
            <a:off x="6336177" y="2034379"/>
            <a:ext cx="5021100" cy="572700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Contact Name 2</a:t>
            </a:r>
          </a:p>
        </p:txBody>
      </p:sp>
      <p:sp>
        <p:nvSpPr>
          <p:cNvPr id="11" name="Google Shape;4835;p142">
            <a:extLst>
              <a:ext uri="{FF2B5EF4-FFF2-40B4-BE49-F238E27FC236}">
                <a16:creationId xmlns:a16="http://schemas.microsoft.com/office/drawing/2014/main" id="{D7A8000E-3DEC-F61D-C88C-80C3D537A7AE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6332702" y="2756700"/>
            <a:ext cx="5021100" cy="207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>
              <a:defRPr sz="2400">
                <a:latin typeface="+mj-lt"/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Role #2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Contact Details</a:t>
            </a: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"/>
              <a:t>Arizona State University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31649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A2E143-AE76-61A5-FA02-B4F7C278F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5732-6C7F-C74B-8CD8-98EA8E2838AA}" type="datetime1">
              <a:rPr lang="en-US" smtClean="0"/>
              <a:t>9/23/2024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C092CC-6B2A-5800-1ACF-AB87DDFA9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MPS-Lab. All rights reserved.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54123D-42DC-F99B-51A0-96B3F56E6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811-A317-D442-B2A1-5A735965D79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8DE1C85-5501-EEC4-98A6-5FF1407BFF0F}"/>
              </a:ext>
            </a:extLst>
          </p:cNvPr>
          <p:cNvSpPr txBox="1">
            <a:spLocks/>
          </p:cNvSpPr>
          <p:nvPr userDrawn="1"/>
        </p:nvSpPr>
        <p:spPr>
          <a:xfrm>
            <a:off x="838200" y="21034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/>
              <a:t>Thank you!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4331AC4-A818-2AAF-8297-20F9CF60AEDA}"/>
              </a:ext>
            </a:extLst>
          </p:cNvPr>
          <p:cNvSpPr txBox="1">
            <a:spLocks/>
          </p:cNvSpPr>
          <p:nvPr userDrawn="1"/>
        </p:nvSpPr>
        <p:spPr>
          <a:xfrm>
            <a:off x="838200" y="34290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/>
              <a:t>Open to Questions</a:t>
            </a:r>
          </a:p>
        </p:txBody>
      </p:sp>
    </p:spTree>
    <p:extLst>
      <p:ext uri="{BB962C8B-B14F-4D97-AF65-F5344CB8AC3E}">
        <p14:creationId xmlns:p14="http://schemas.microsoft.com/office/powerpoint/2010/main" val="2720727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C4C83-3ED4-E679-A244-8A490DBFA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28544" y="3429000"/>
            <a:ext cx="9144000" cy="1909763"/>
          </a:xfrm>
        </p:spPr>
        <p:txBody>
          <a:bodyPr anchor="b"/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05E5C5-6ECF-66EC-CAC6-3AB001138A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28544" y="5430839"/>
            <a:ext cx="9144000" cy="827881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F9DC3-415A-7D09-9229-364C36A23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A8766-D096-374B-9A0B-FAB029CC5AF9}" type="datetime1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1B624-AFB9-33BA-FDB4-B98429C7F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MPS-Lab. All rights reserved.</a:t>
            </a:r>
          </a:p>
        </p:txBody>
      </p:sp>
      <p:pic>
        <p:nvPicPr>
          <p:cNvPr id="7" name="Picture 6" descr="A blue and green text on a black background&#10;&#10;Description automatically generated">
            <a:extLst>
              <a:ext uri="{FF2B5EF4-FFF2-40B4-BE49-F238E27FC236}">
                <a16:creationId xmlns:a16="http://schemas.microsoft.com/office/drawing/2014/main" id="{8D487142-C335-C4CD-F109-CA75759CD5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117" y="3329610"/>
            <a:ext cx="1363579" cy="514005"/>
          </a:xfrm>
          <a:prstGeom prst="rect">
            <a:avLst/>
          </a:prstGeom>
        </p:spPr>
      </p:pic>
      <p:pic>
        <p:nvPicPr>
          <p:cNvPr id="8" name="Google Shape;4753;p131">
            <a:extLst>
              <a:ext uri="{FF2B5EF4-FFF2-40B4-BE49-F238E27FC236}">
                <a16:creationId xmlns:a16="http://schemas.microsoft.com/office/drawing/2014/main" id="{AC31211D-9FC5-E576-B501-0FEE7BEB47AF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t="26247" b="9764"/>
          <a:stretch/>
        </p:blipFill>
        <p:spPr>
          <a:xfrm>
            <a:off x="-178904" y="-562331"/>
            <a:ext cx="12563061" cy="3893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What was the price of my life? - Humphrey Fellows at Cronkite School of  Journalism and Mass Communication - ASU">
            <a:extLst>
              <a:ext uri="{FF2B5EF4-FFF2-40B4-BE49-F238E27FC236}">
                <a16:creationId xmlns:a16="http://schemas.microsoft.com/office/drawing/2014/main" id="{6078CF91-5110-C9C9-9F7B-F91B5379AD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1370"/>
            <a:ext cx="913786" cy="51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038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Imag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C4C83-3ED4-E679-A244-8A490DBFA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411" y="3429000"/>
            <a:ext cx="9144000" cy="1909763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05E5C5-6ECF-66EC-CAC6-3AB001138A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411" y="5430839"/>
            <a:ext cx="9144000" cy="82788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F9DC3-415A-7D09-9229-364C36A23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A20A6-DD63-4840-BDAA-AB3631C94205}" type="datetime1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1B624-AFB9-33BA-FDB4-B98429C7F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MPS-Lab. All rights reserved.</a:t>
            </a:r>
          </a:p>
        </p:txBody>
      </p:sp>
      <p:pic>
        <p:nvPicPr>
          <p:cNvPr id="8" name="Google Shape;4753;p131">
            <a:extLst>
              <a:ext uri="{FF2B5EF4-FFF2-40B4-BE49-F238E27FC236}">
                <a16:creationId xmlns:a16="http://schemas.microsoft.com/office/drawing/2014/main" id="{AC31211D-9FC5-E576-B501-0FEE7BEB47AF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26247" b="9764"/>
          <a:stretch/>
        </p:blipFill>
        <p:spPr>
          <a:xfrm>
            <a:off x="-178904" y="-562331"/>
            <a:ext cx="12563061" cy="3893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 blue and green text on a black background&#10;&#10;Description automatically generated">
            <a:extLst>
              <a:ext uri="{FF2B5EF4-FFF2-40B4-BE49-F238E27FC236}">
                <a16:creationId xmlns:a16="http://schemas.microsoft.com/office/drawing/2014/main" id="{6349191D-7D39-04A2-E8AF-31BE2927FA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117" y="3329610"/>
            <a:ext cx="1363579" cy="514005"/>
          </a:xfrm>
          <a:prstGeom prst="rect">
            <a:avLst/>
          </a:prstGeom>
        </p:spPr>
      </p:pic>
      <p:pic>
        <p:nvPicPr>
          <p:cNvPr id="10" name="Picture 2" descr="What was the price of my life? - Humphrey Fellows at Cronkite School of  Journalism and Mass Communication - ASU">
            <a:extLst>
              <a:ext uri="{FF2B5EF4-FFF2-40B4-BE49-F238E27FC236}">
                <a16:creationId xmlns:a16="http://schemas.microsoft.com/office/drawing/2014/main" id="{72BC6576-663D-E788-9049-1B0CD83CD3C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1370"/>
            <a:ext cx="913786" cy="51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463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#1">
    <p:bg>
      <p:bgPr>
        <a:solidFill>
          <a:srgbClr val="191919">
            <a:alpha val="8993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C4C83-3ED4-E679-A244-8A490DBFA9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4735" y="4721088"/>
            <a:ext cx="9144000" cy="1909763"/>
          </a:xfrm>
        </p:spPr>
        <p:txBody>
          <a:bodyPr anchor="ctr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Break</a:t>
            </a:r>
          </a:p>
        </p:txBody>
      </p:sp>
    </p:spTree>
    <p:extLst>
      <p:ext uri="{BB962C8B-B14F-4D97-AF65-F5344CB8AC3E}">
        <p14:creationId xmlns:p14="http://schemas.microsoft.com/office/powerpoint/2010/main" val="2973584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#2">
    <p:bg>
      <p:bgPr>
        <a:solidFill>
          <a:srgbClr val="3030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C4C83-3ED4-E679-A244-8A490DBFA9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4735" y="2474118"/>
            <a:ext cx="9144000" cy="1909763"/>
          </a:xfrm>
        </p:spPr>
        <p:txBody>
          <a:bodyPr anchor="ctr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Break</a:t>
            </a:r>
          </a:p>
        </p:txBody>
      </p:sp>
    </p:spTree>
    <p:extLst>
      <p:ext uri="{BB962C8B-B14F-4D97-AF65-F5344CB8AC3E}">
        <p14:creationId xmlns:p14="http://schemas.microsoft.com/office/powerpoint/2010/main" val="3776594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#3">
    <p:bg>
      <p:bgPr>
        <a:solidFill>
          <a:srgbClr val="3030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C4C83-3ED4-E679-A244-8A490DBFA9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474118"/>
            <a:ext cx="9144000" cy="1909763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Break</a:t>
            </a:r>
          </a:p>
        </p:txBody>
      </p:sp>
    </p:spTree>
    <p:extLst>
      <p:ext uri="{BB962C8B-B14F-4D97-AF65-F5344CB8AC3E}">
        <p14:creationId xmlns:p14="http://schemas.microsoft.com/office/powerpoint/2010/main" val="352396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F2C99-6101-D8FE-C1B0-D176CEC99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DB7FC-4F07-6F33-7404-C7A95DC81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5421E-2714-D510-75A8-79EA7B045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4001-2E93-9645-AE0D-A781469F1F3E}" type="datetime1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F3785-5BBE-D3C7-97B2-4D9F81B91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MPS-Lab.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8B2D7-377A-B87A-552D-0B248F362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811-A317-D442-B2A1-5A735965D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19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6093E-A5A7-5C51-9B89-6246A4BAF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5C3192-662F-B7F7-86C8-EDF5C3156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8F66B-8EE8-FF9A-2A77-61C93244B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1F18-BA5C-4540-97E9-9C66D6C7A555}" type="datetime1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EC0E4-888F-F886-7993-F05722F62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MPS-Lab.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A2AEB-8E61-9EE1-8E77-BD57F2DB5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811-A317-D442-B2A1-5A735965D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81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E011C-0B69-AACD-39A9-6FDF15843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A7E25-DA42-BBB6-9E6B-BDF7F11C63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B88B9C-6C4A-A89B-F8A2-40AA1719AC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0C47F7-2BC3-3AFA-4CEA-3DC7841ED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9332F-3D91-A94D-BA93-FCF81C93C052}" type="datetime1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0E6D50-75E9-CF23-289A-D335C7F74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MPS-Lab. All rights reserved.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7C2F71-9F18-21C6-A6A2-684298F2B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811-A317-D442-B2A1-5A735965D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00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4CF2E-12E5-46F5-653A-633201641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1A78B5-7269-BCE2-94EC-E67A13FA9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173F6B-DB98-3573-D529-5A0FFE2EE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275887-D981-4D54-F899-894C01601E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CB8C3C-7703-360D-AFC9-DC578E6D4D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F06B6A-D750-B3F9-0FD5-9223510A3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7F40D-6704-654F-AFC5-9C0115D1E06E}" type="datetime1">
              <a:rPr lang="en-US" smtClean="0"/>
              <a:t>9/23/2024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03CFA3-B633-EF83-3D81-6E8C00ABE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MPS-Lab. All rights reserved.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1F0BD0-733F-18AD-1E89-44AADFADD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811-A317-D442-B2A1-5A735965D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098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FEE07-0132-3469-6B3B-537295056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9B75B7-8F0C-CFFE-9A9B-704F4FE8B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B91A3-CFF5-6E4A-9E2E-B1B5F223AE52}" type="datetime1">
              <a:rPr lang="en-US" smtClean="0"/>
              <a:t>9/23/2024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428F47-44B1-72F4-F507-96C65F86E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MPS-Lab. All rights reserved.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0D787A-AAF9-D71C-B583-6799E7E18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811-A317-D442-B2A1-5A735965D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200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A2E143-AE76-61A5-FA02-B4F7C278F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5C91B-9952-4A45-A2F7-3DB3E7D4197D}" type="datetime1">
              <a:rPr lang="en-US" smtClean="0"/>
              <a:t>9/23/2024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C092CC-6B2A-5800-1ACF-AB87DDFA9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MPS-Lab. All rights reserved.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54123D-42DC-F99B-51A0-96B3F56E6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811-A317-D442-B2A1-5A735965D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25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A820C-5BA2-62FA-182C-77551F011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6A682-9EE6-6E5A-9F16-2B84E2E69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1234DB-CC78-DB43-DC55-A53D8C2109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7D105F-9078-40C2-A72C-125B5128E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9CE9A-AB7D-3240-A81F-A9184AF9F82A}" type="datetime1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A66A56-D6D4-BE40-E2C3-36734F915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MPS-Lab. All rights reserved.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08A92-12B8-3A22-4D95-E700241BC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811-A317-D442-B2A1-5A735965D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62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F3317-61C3-1107-31DA-CB0847156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6AC146-C1D1-DD15-1854-71558783D2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2F6597-042B-BCA9-7B46-2B405E744F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5EC352-F188-1E09-177A-B7B2D0B33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305DA-7A5B-CC47-AFB8-A7474F0A3FD0}" type="datetime1">
              <a:rPr lang="en-US" smtClean="0"/>
              <a:t>9/23/2024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1DCB37-BDE6-BB3C-01A4-16F53EA3A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MPS-Lab. All rights reserved.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0C70AC-D6CC-7EB2-E96E-3D993330C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811-A317-D442-B2A1-5A735965D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15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D3FB44-70B6-4893-82E7-07C251E24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2AF460-F340-8063-7033-D7608B6DF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49069-49A1-591A-38D0-7FAA878367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9D4ED2-15F9-B441-B84E-7EF71A3E37F6}" type="datetime1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C4B91-76B6-186D-435F-517B6DC1AE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© 2024 MPS-Lab.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B2452-2AA8-26F6-EBAA-9989326F23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98964" y="6407356"/>
            <a:ext cx="593035" cy="263111"/>
          </a:xfrm>
          <a:prstGeom prst="rect">
            <a:avLst/>
          </a:prstGeom>
          <a:solidFill>
            <a:srgbClr val="001A52"/>
          </a:solidFill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C1DC811-A317-D442-B2A1-5A735965D79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blue and green text on a black background&#10;&#10;Description automatically generated">
            <a:extLst>
              <a:ext uri="{FF2B5EF4-FFF2-40B4-BE49-F238E27FC236}">
                <a16:creationId xmlns:a16="http://schemas.microsoft.com/office/drawing/2014/main" id="{4B25BEB2-166E-E056-B6A8-16685154C07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725" y="77581"/>
            <a:ext cx="1363579" cy="514005"/>
          </a:xfrm>
          <a:prstGeom prst="rect">
            <a:avLst/>
          </a:prstGeom>
        </p:spPr>
      </p:pic>
      <p:pic>
        <p:nvPicPr>
          <p:cNvPr id="1026" name="Picture 2" descr="What was the price of my life? - Humphrey Fellows at Cronkite School of  Journalism and Mass Communication - ASU">
            <a:extLst>
              <a:ext uri="{FF2B5EF4-FFF2-40B4-BE49-F238E27FC236}">
                <a16:creationId xmlns:a16="http://schemas.microsoft.com/office/drawing/2014/main" id="{A0A976E3-6DAD-5361-39F9-D63CB9137B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6" y="108122"/>
            <a:ext cx="913786" cy="51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04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7" r:id="rId10"/>
    <p:sldLayoutId id="2147483668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1F834E-49E8-D8E7-0039-F756F0FED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1A85C-B8F0-C7DA-3177-4EC7CA6126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DBCBC-6957-53D1-FCD7-765E7E159F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14EC048-3462-E54D-9CDB-7EAC5AFE3D6E}" type="datetime1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692C4D-26D7-B7F0-0CA0-E91B32177D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© 2024 MPS-Lab. All rights reserved.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21550B7-8CA4-BF17-82B8-E322494D4B37}"/>
              </a:ext>
            </a:extLst>
          </p:cNvPr>
          <p:cNvSpPr txBox="1">
            <a:spLocks/>
          </p:cNvSpPr>
          <p:nvPr userDrawn="1"/>
        </p:nvSpPr>
        <p:spPr>
          <a:xfrm>
            <a:off x="11598964" y="6407356"/>
            <a:ext cx="593035" cy="263111"/>
          </a:xfrm>
          <a:prstGeom prst="rect">
            <a:avLst/>
          </a:prstGeom>
          <a:solidFill>
            <a:srgbClr val="001A52"/>
          </a:solidFill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C1DC811-A317-D442-B2A1-5A735965D7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21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6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1F834E-49E8-D8E7-0039-F756F0FED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1A85C-B8F0-C7DA-3177-4EC7CA6126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4367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chart" Target="../charts/chart1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g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22.png"/><Relationship Id="rId12" Type="http://schemas.openxmlformats.org/officeDocument/2006/relationships/image" Target="../media/image16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openxmlformats.org/officeDocument/2006/relationships/image" Target="../media/image15.png"/><Relationship Id="rId5" Type="http://schemas.openxmlformats.org/officeDocument/2006/relationships/diagramColors" Target="../diagrams/colors8.xml"/><Relationship Id="rId10" Type="http://schemas.openxmlformats.org/officeDocument/2006/relationships/image" Target="../media/image14.png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13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22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chart" Target="../charts/chart4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chart" Target="../charts/chart8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chart" Target="../charts/chart9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png"/><Relationship Id="rId5" Type="http://schemas.openxmlformats.org/officeDocument/2006/relationships/image" Target="../media/image320.png"/><Relationship Id="rId4" Type="http://schemas.openxmlformats.org/officeDocument/2006/relationships/image" Target="../media/image31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sv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16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15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4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C2BBE-BEE4-8FE6-4A23-2D92BDE962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6849" y="924389"/>
            <a:ext cx="5345151" cy="4115961"/>
          </a:xfrm>
        </p:spPr>
        <p:txBody>
          <a:bodyPr>
            <a:normAutofit/>
          </a:bodyPr>
          <a:lstStyle/>
          <a:p>
            <a:r>
              <a:rPr lang="en-US" sz="4800"/>
              <a:t>DSP-MLIR (A Compiler for Digital Signal Processing in MLIR)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DE541B-6A36-5964-C55F-90EA923E33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27160" y="6030119"/>
            <a:ext cx="9144000" cy="1655762"/>
          </a:xfrm>
        </p:spPr>
        <p:txBody>
          <a:bodyPr/>
          <a:lstStyle/>
          <a:p>
            <a:r>
              <a:rPr lang="en-US"/>
              <a:t>Abhinav</a:t>
            </a:r>
          </a:p>
        </p:txBody>
      </p:sp>
      <p:pic>
        <p:nvPicPr>
          <p:cNvPr id="5" name="Picture 4" descr="A river between trees and a mountain&#10;&#10;Description automatically generated">
            <a:extLst>
              <a:ext uri="{FF2B5EF4-FFF2-40B4-BE49-F238E27FC236}">
                <a16:creationId xmlns:a16="http://schemas.microsoft.com/office/drawing/2014/main" id="{278849CC-FC4D-911F-81F6-B1C5CDF7F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4389"/>
            <a:ext cx="6267252" cy="593361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212E3A3-4F94-ECC4-797B-8E9E69D92EEA}"/>
              </a:ext>
            </a:extLst>
          </p:cNvPr>
          <p:cNvSpPr/>
          <p:nvPr/>
        </p:nvSpPr>
        <p:spPr>
          <a:xfrm>
            <a:off x="1698702" y="3144643"/>
            <a:ext cx="910683" cy="482965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DSP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767F9E-E316-CD9E-5665-CD6408142E52}"/>
              </a:ext>
            </a:extLst>
          </p:cNvPr>
          <p:cNvSpPr/>
          <p:nvPr/>
        </p:nvSpPr>
        <p:spPr>
          <a:xfrm>
            <a:off x="3397404" y="3113302"/>
            <a:ext cx="817755" cy="48296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MLIR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D8629C-CBD6-65C3-AB6D-B922889BCC59}"/>
              </a:ext>
            </a:extLst>
          </p:cNvPr>
          <p:cNvSpPr/>
          <p:nvPr/>
        </p:nvSpPr>
        <p:spPr>
          <a:xfrm>
            <a:off x="2811966" y="4744168"/>
            <a:ext cx="1170876" cy="482965"/>
          </a:xfrm>
          <a:prstGeom prst="rect">
            <a:avLst/>
          </a:prstGeom>
          <a:solidFill>
            <a:schemeClr val="bg2">
              <a:lumMod val="75000"/>
              <a:alpha val="50000"/>
            </a:schemeClr>
          </a:solidFill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DSP-MLIR</a:t>
            </a:r>
          </a:p>
        </p:txBody>
      </p:sp>
    </p:spTree>
    <p:extLst>
      <p:ext uri="{BB962C8B-B14F-4D97-AF65-F5344CB8AC3E}">
        <p14:creationId xmlns:p14="http://schemas.microsoft.com/office/powerpoint/2010/main" val="2273372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D6C38-8619-4AE8-DA08-F804AB2C4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8F304-120C-BB5E-5843-5C67A18C1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6" y="1390885"/>
            <a:ext cx="10961914" cy="478607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Limitation of Traditional DSP Compiler</a:t>
            </a:r>
          </a:p>
          <a:p>
            <a:r>
              <a:rPr lang="en-US" dirty="0"/>
              <a:t>MLIR</a:t>
            </a:r>
          </a:p>
          <a:p>
            <a:r>
              <a:rPr lang="en-US" dirty="0">
                <a:solidFill>
                  <a:srgbClr val="FF0000"/>
                </a:solidFill>
              </a:rPr>
              <a:t>DSP MLIR Framework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Dialect and DSP Language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Optimizations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Implementation Details – Lowering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Applications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Results </a:t>
            </a:r>
          </a:p>
          <a:p>
            <a:r>
              <a:rPr lang="en-US" dirty="0"/>
              <a:t>Conclusion &amp; Future Work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20184-DF4A-DC61-0546-6AE455099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4001-2E93-9645-AE0D-A781469F1F3E}" type="datetime1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4E2E8-83B1-D820-56B2-5D8BB5A9D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MPS-Lab.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675DA-D562-9795-8E5C-58BD4E2BF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811-A317-D442-B2A1-5A735965D79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099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7036093A-1FC0-CEB4-3DC2-08E640B452BE}"/>
              </a:ext>
            </a:extLst>
          </p:cNvPr>
          <p:cNvGrpSpPr/>
          <p:nvPr/>
        </p:nvGrpSpPr>
        <p:grpSpPr>
          <a:xfrm>
            <a:off x="3023776" y="794131"/>
            <a:ext cx="6144448" cy="6063869"/>
            <a:chOff x="2249576" y="794131"/>
            <a:chExt cx="6144448" cy="6063869"/>
          </a:xfrm>
        </p:grpSpPr>
        <p:sp>
          <p:nvSpPr>
            <p:cNvPr id="23" name="원호 22">
              <a:extLst>
                <a:ext uri="{FF2B5EF4-FFF2-40B4-BE49-F238E27FC236}">
                  <a16:creationId xmlns:a16="http://schemas.microsoft.com/office/drawing/2014/main" id="{67A4F0C2-FCFD-8103-1381-F644EA4AB24A}"/>
                </a:ext>
              </a:extLst>
            </p:cNvPr>
            <p:cNvSpPr/>
            <p:nvPr/>
          </p:nvSpPr>
          <p:spPr>
            <a:xfrm rot="18900000">
              <a:off x="7256469" y="1816003"/>
              <a:ext cx="568018" cy="568016"/>
            </a:xfrm>
            <a:prstGeom prst="arc">
              <a:avLst>
                <a:gd name="adj1" fmla="val 16200000"/>
                <a:gd name="adj2" fmla="val 10647439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97378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94755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92133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389510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986888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84265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81643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779020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422"/>
            </a:p>
          </p:txBody>
        </p:sp>
        <p:cxnSp>
          <p:nvCxnSpPr>
            <p:cNvPr id="4" name="직선 화살표 연결선 3">
              <a:extLst>
                <a:ext uri="{FF2B5EF4-FFF2-40B4-BE49-F238E27FC236}">
                  <a16:creationId xmlns:a16="http://schemas.microsoft.com/office/drawing/2014/main" id="{7B93BA7D-48E7-F6A7-4C22-5A1D1A64CB6F}"/>
                </a:ext>
              </a:extLst>
            </p:cNvPr>
            <p:cNvCxnSpPr>
              <a:cxnSpLocks/>
            </p:cNvCxnSpPr>
            <p:nvPr/>
          </p:nvCxnSpPr>
          <p:spPr>
            <a:xfrm>
              <a:off x="5293440" y="2572200"/>
              <a:ext cx="0" cy="65551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" name="Rectangle: Rounded Corners 8">
              <a:extLst>
                <a:ext uri="{FF2B5EF4-FFF2-40B4-BE49-F238E27FC236}">
                  <a16:creationId xmlns:a16="http://schemas.microsoft.com/office/drawing/2014/main" id="{476A34D6-F0E0-CA2D-82E6-2FFE859F4613}"/>
                </a:ext>
              </a:extLst>
            </p:cNvPr>
            <p:cNvSpPr/>
            <p:nvPr/>
          </p:nvSpPr>
          <p:spPr>
            <a:xfrm>
              <a:off x="4091100" y="794131"/>
              <a:ext cx="2404681" cy="411717"/>
            </a:xfrm>
            <a:prstGeom prst="roundRect">
              <a:avLst/>
            </a:prstGeom>
            <a:solidFill>
              <a:srgbClr val="FFE6CC"/>
            </a:solidFill>
            <a:ln>
              <a:solidFill>
                <a:srgbClr val="E3B23E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97378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94755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92133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389510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986888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84265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81643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779020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22" b="1">
                  <a:solidFill>
                    <a:schemeClr val="tx1"/>
                  </a:solidFill>
                </a:rPr>
                <a:t>DSP Language</a:t>
              </a:r>
            </a:p>
          </p:txBody>
        </p:sp>
        <p:sp>
          <p:nvSpPr>
            <p:cNvPr id="6" name="Rectangle: Rounded Corners 9">
              <a:extLst>
                <a:ext uri="{FF2B5EF4-FFF2-40B4-BE49-F238E27FC236}">
                  <a16:creationId xmlns:a16="http://schemas.microsoft.com/office/drawing/2014/main" id="{95A77FF3-81C3-1EB3-7C0B-01298AD655CB}"/>
                </a:ext>
              </a:extLst>
            </p:cNvPr>
            <p:cNvSpPr/>
            <p:nvPr/>
          </p:nvSpPr>
          <p:spPr>
            <a:xfrm>
              <a:off x="3275244" y="1599216"/>
              <a:ext cx="4019659" cy="992601"/>
            </a:xfrm>
            <a:prstGeom prst="roundRect">
              <a:avLst/>
            </a:prstGeom>
            <a:solidFill>
              <a:srgbClr val="DAE8FC"/>
            </a:solidFill>
            <a:ln w="28575">
              <a:solidFill>
                <a:srgbClr val="B6C8E0"/>
              </a:solidFill>
              <a:prstDash val="sysDash"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94165" tIns="47082" rIns="94165" bIns="47082" rtlCol="0" anchor="ctr"/>
            <a:lstStyle>
              <a:defPPr>
                <a:defRPr lang="en-US"/>
              </a:defPPr>
              <a:lvl1pPr marL="0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97378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94755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92133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389510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986888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84265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81643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779020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22" b="1">
                  <a:solidFill>
                    <a:schemeClr val="tx1"/>
                  </a:solidFill>
                </a:rPr>
                <a:t>DSP</a:t>
              </a:r>
              <a:br>
                <a:rPr lang="en-US" sz="2422" b="1">
                  <a:solidFill>
                    <a:schemeClr val="tx1"/>
                  </a:solidFill>
                </a:rPr>
              </a:br>
              <a:r>
                <a:rPr lang="en-US" sz="2422" b="1">
                  <a:solidFill>
                    <a:schemeClr val="tx1"/>
                  </a:solidFill>
                </a:rPr>
                <a:t>Dialect</a:t>
              </a:r>
            </a:p>
          </p:txBody>
        </p:sp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D2004B4E-0E25-93F1-04CC-4B9915017AD1}"/>
                </a:ext>
              </a:extLst>
            </p:cNvPr>
            <p:cNvGrpSpPr/>
            <p:nvPr/>
          </p:nvGrpSpPr>
          <p:grpSpPr>
            <a:xfrm>
              <a:off x="3491390" y="1739077"/>
              <a:ext cx="3587367" cy="712879"/>
              <a:chOff x="1608505" y="1272146"/>
              <a:chExt cx="3009856" cy="692252"/>
            </a:xfrm>
          </p:grpSpPr>
          <p:sp>
            <p:nvSpPr>
              <p:cNvPr id="38" name="Rectangle: Rounded Corners 10">
                <a:extLst>
                  <a:ext uri="{FF2B5EF4-FFF2-40B4-BE49-F238E27FC236}">
                    <a16:creationId xmlns:a16="http://schemas.microsoft.com/office/drawing/2014/main" id="{D6B4770A-FE8B-161F-23CB-66F0A4FF4BBD}"/>
                  </a:ext>
                </a:extLst>
              </p:cNvPr>
              <p:cNvSpPr/>
              <p:nvPr/>
            </p:nvSpPr>
            <p:spPr>
              <a:xfrm>
                <a:off x="1608505" y="1272146"/>
                <a:ext cx="891508" cy="692252"/>
              </a:xfrm>
              <a:prstGeom prst="roundRect">
                <a:avLst/>
              </a:prstGeom>
              <a:solidFill>
                <a:srgbClr val="FFE6CC"/>
              </a:solidFill>
              <a:ln>
                <a:solidFill>
                  <a:srgbClr val="E3B23E"/>
                </a:solidFill>
              </a:ln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597378" rtl="0" eaLnBrk="1" latinLnBrk="0" hangingPunct="1">
                  <a:defRPr sz="235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97378" algn="l" defTabSz="597378" rtl="0" eaLnBrk="1" latinLnBrk="0" hangingPunct="1">
                  <a:defRPr sz="235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94755" algn="l" defTabSz="597378" rtl="0" eaLnBrk="1" latinLnBrk="0" hangingPunct="1">
                  <a:defRPr sz="235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792133" algn="l" defTabSz="597378" rtl="0" eaLnBrk="1" latinLnBrk="0" hangingPunct="1">
                  <a:defRPr sz="235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389510" algn="l" defTabSz="597378" rtl="0" eaLnBrk="1" latinLnBrk="0" hangingPunct="1">
                  <a:defRPr sz="235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986888" algn="l" defTabSz="597378" rtl="0" eaLnBrk="1" latinLnBrk="0" hangingPunct="1">
                  <a:defRPr sz="235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584265" algn="l" defTabSz="597378" rtl="0" eaLnBrk="1" latinLnBrk="0" hangingPunct="1">
                  <a:defRPr sz="235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181643" algn="l" defTabSz="597378" rtl="0" eaLnBrk="1" latinLnBrk="0" hangingPunct="1">
                  <a:defRPr sz="235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779020" algn="l" defTabSz="597378" rtl="0" eaLnBrk="1" latinLnBrk="0" hangingPunct="1">
                  <a:defRPr sz="235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422" b="1">
                    <a:solidFill>
                      <a:schemeClr val="tx1"/>
                    </a:solidFill>
                  </a:rPr>
                  <a:t>DSP</a:t>
                </a:r>
                <a:br>
                  <a:rPr lang="en-US" sz="2422" b="1">
                    <a:solidFill>
                      <a:schemeClr val="tx1"/>
                    </a:solidFill>
                  </a:rPr>
                </a:br>
                <a:r>
                  <a:rPr lang="en-US" sz="2422" b="1">
                    <a:solidFill>
                      <a:schemeClr val="tx1"/>
                    </a:solidFill>
                  </a:rPr>
                  <a:t>Ops </a:t>
                </a:r>
              </a:p>
            </p:txBody>
          </p:sp>
          <p:sp>
            <p:nvSpPr>
              <p:cNvPr id="39" name="Rectangle: Rounded Corners 11">
                <a:extLst>
                  <a:ext uri="{FF2B5EF4-FFF2-40B4-BE49-F238E27FC236}">
                    <a16:creationId xmlns:a16="http://schemas.microsoft.com/office/drawing/2014/main" id="{3C9C6600-8AB7-6D1F-1F78-30752AE5E23B}"/>
                  </a:ext>
                </a:extLst>
              </p:cNvPr>
              <p:cNvSpPr/>
              <p:nvPr/>
            </p:nvSpPr>
            <p:spPr>
              <a:xfrm>
                <a:off x="3727859" y="1272146"/>
                <a:ext cx="890502" cy="691200"/>
              </a:xfrm>
              <a:prstGeom prst="roundRect">
                <a:avLst/>
              </a:prstGeom>
              <a:solidFill>
                <a:srgbClr val="FFE6CC"/>
              </a:solidFill>
              <a:ln>
                <a:solidFill>
                  <a:srgbClr val="E3B23E"/>
                </a:solidFill>
              </a:ln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597378" rtl="0" eaLnBrk="1" latinLnBrk="0" hangingPunct="1">
                  <a:defRPr sz="235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97378" algn="l" defTabSz="597378" rtl="0" eaLnBrk="1" latinLnBrk="0" hangingPunct="1">
                  <a:defRPr sz="235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94755" algn="l" defTabSz="597378" rtl="0" eaLnBrk="1" latinLnBrk="0" hangingPunct="1">
                  <a:defRPr sz="235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792133" algn="l" defTabSz="597378" rtl="0" eaLnBrk="1" latinLnBrk="0" hangingPunct="1">
                  <a:defRPr sz="235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389510" algn="l" defTabSz="597378" rtl="0" eaLnBrk="1" latinLnBrk="0" hangingPunct="1">
                  <a:defRPr sz="235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986888" algn="l" defTabSz="597378" rtl="0" eaLnBrk="1" latinLnBrk="0" hangingPunct="1">
                  <a:defRPr sz="235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584265" algn="l" defTabSz="597378" rtl="0" eaLnBrk="1" latinLnBrk="0" hangingPunct="1">
                  <a:defRPr sz="235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181643" algn="l" defTabSz="597378" rtl="0" eaLnBrk="1" latinLnBrk="0" hangingPunct="1">
                  <a:defRPr sz="235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779020" algn="l" defTabSz="597378" rtl="0" eaLnBrk="1" latinLnBrk="0" hangingPunct="1">
                  <a:defRPr sz="235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422" b="1" err="1">
                    <a:solidFill>
                      <a:schemeClr val="tx1"/>
                    </a:solidFill>
                  </a:rPr>
                  <a:t>Auxil</a:t>
                </a:r>
                <a:r>
                  <a:rPr lang="en-US" sz="2422" b="1">
                    <a:solidFill>
                      <a:schemeClr val="tx1"/>
                    </a:solidFill>
                  </a:rPr>
                  <a:t>.</a:t>
                </a:r>
                <a:br>
                  <a:rPr lang="en-US" sz="2422" b="1">
                    <a:solidFill>
                      <a:schemeClr val="tx1"/>
                    </a:solidFill>
                  </a:rPr>
                </a:br>
                <a:r>
                  <a:rPr lang="en-US" sz="2422" b="1">
                    <a:solidFill>
                      <a:schemeClr val="tx1"/>
                    </a:solidFill>
                  </a:rPr>
                  <a:t>Ops </a:t>
                </a:r>
              </a:p>
            </p:txBody>
          </p:sp>
        </p:grpSp>
        <p:sp>
          <p:nvSpPr>
            <p:cNvPr id="8" name="Rectangle: Rounded Corners 18">
              <a:extLst>
                <a:ext uri="{FF2B5EF4-FFF2-40B4-BE49-F238E27FC236}">
                  <a16:creationId xmlns:a16="http://schemas.microsoft.com/office/drawing/2014/main" id="{7D875EED-5911-C39C-9B88-A28A6FF26016}"/>
                </a:ext>
              </a:extLst>
            </p:cNvPr>
            <p:cNvSpPr/>
            <p:nvPr/>
          </p:nvSpPr>
          <p:spPr>
            <a:xfrm>
              <a:off x="4730569" y="4401004"/>
              <a:ext cx="1109010" cy="452481"/>
            </a:xfrm>
            <a:prstGeom prst="roundRect">
              <a:avLst/>
            </a:prstGeom>
            <a:solidFill>
              <a:srgbClr val="D5E8D4"/>
            </a:solidFill>
            <a:ln>
              <a:solidFill>
                <a:srgbClr val="A2C58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>
              <a:defPPr>
                <a:defRPr lang="en-US"/>
              </a:defPPr>
              <a:lvl1pPr marL="0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97378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94755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92133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389510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986888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84265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81643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779020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22" err="1">
                  <a:solidFill>
                    <a:schemeClr val="tx1"/>
                  </a:solidFill>
                </a:rPr>
                <a:t>scf</a:t>
              </a:r>
              <a:endParaRPr lang="en-US" sz="2422">
                <a:solidFill>
                  <a:schemeClr val="tx1"/>
                </a:solidFill>
              </a:endParaRPr>
            </a:p>
          </p:txBody>
        </p:sp>
        <p:sp>
          <p:nvSpPr>
            <p:cNvPr id="9" name="Rectangle: Rounded Corners 19">
              <a:extLst>
                <a:ext uri="{FF2B5EF4-FFF2-40B4-BE49-F238E27FC236}">
                  <a16:creationId xmlns:a16="http://schemas.microsoft.com/office/drawing/2014/main" id="{0E593967-8FA3-C44C-ECD5-76D035135B93}"/>
                </a:ext>
              </a:extLst>
            </p:cNvPr>
            <p:cNvSpPr/>
            <p:nvPr/>
          </p:nvSpPr>
          <p:spPr>
            <a:xfrm>
              <a:off x="4730569" y="5153659"/>
              <a:ext cx="1176245" cy="452287"/>
            </a:xfrm>
            <a:prstGeom prst="roundRect">
              <a:avLst/>
            </a:prstGeom>
            <a:solidFill>
              <a:srgbClr val="D5E8D4"/>
            </a:solidFill>
            <a:ln>
              <a:solidFill>
                <a:srgbClr val="A2C58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720" rIns="0" bIns="45720" rtlCol="0" anchor="ctr"/>
            <a:lstStyle>
              <a:defPPr>
                <a:defRPr lang="en-US"/>
              </a:defPPr>
              <a:lvl1pPr marL="0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97378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94755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92133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389510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986888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84265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81643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779020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7000"/>
                </a:lnSpc>
              </a:pPr>
              <a:r>
                <a:rPr lang="en-US" sz="2200" err="1"/>
                <a:t>mlir-llvm</a:t>
              </a:r>
            </a:p>
          </p:txBody>
        </p:sp>
        <p:sp>
          <p:nvSpPr>
            <p:cNvPr id="10" name="Rectangle: Rounded Corners 20">
              <a:extLst>
                <a:ext uri="{FF2B5EF4-FFF2-40B4-BE49-F238E27FC236}">
                  <a16:creationId xmlns:a16="http://schemas.microsoft.com/office/drawing/2014/main" id="{D511678C-0CAC-C297-C8DF-6AA7F3E44D85}"/>
                </a:ext>
              </a:extLst>
            </p:cNvPr>
            <p:cNvSpPr/>
            <p:nvPr/>
          </p:nvSpPr>
          <p:spPr>
            <a:xfrm>
              <a:off x="4670879" y="5906119"/>
              <a:ext cx="1287108" cy="351629"/>
            </a:xfrm>
            <a:prstGeom prst="roundRect">
              <a:avLst/>
            </a:prstGeom>
            <a:solidFill>
              <a:srgbClr val="F8CECC"/>
            </a:solidFill>
            <a:ln>
              <a:solidFill>
                <a:srgbClr val="CF918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4165" tIns="47082" rIns="94165" bIns="47082" rtlCol="0" anchor="ctr"/>
            <a:lstStyle>
              <a:defPPr>
                <a:defRPr lang="en-US"/>
              </a:defPPr>
              <a:lvl1pPr marL="0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97378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94755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92133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389510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986888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84265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81643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779020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/>
                <a:t>LLVM-IR</a:t>
              </a:r>
            </a:p>
          </p:txBody>
        </p:sp>
        <p:sp>
          <p:nvSpPr>
            <p:cNvPr id="11" name="Rectangle: Rounded Corners 21">
              <a:extLst>
                <a:ext uri="{FF2B5EF4-FFF2-40B4-BE49-F238E27FC236}">
                  <a16:creationId xmlns:a16="http://schemas.microsoft.com/office/drawing/2014/main" id="{B0202402-5AF1-3C6B-DAF3-72EBD80799F7}"/>
                </a:ext>
              </a:extLst>
            </p:cNvPr>
            <p:cNvSpPr/>
            <p:nvPr/>
          </p:nvSpPr>
          <p:spPr>
            <a:xfrm>
              <a:off x="4614850" y="6551194"/>
              <a:ext cx="1275902" cy="306806"/>
            </a:xfrm>
            <a:prstGeom prst="roundRect">
              <a:avLst/>
            </a:prstGeom>
            <a:solidFill>
              <a:srgbClr val="F8CECC"/>
            </a:solidFill>
            <a:ln>
              <a:solidFill>
                <a:srgbClr val="CF918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4165" tIns="47082" rIns="94165" bIns="47082" rtlCol="0" anchor="ctr"/>
            <a:lstStyle>
              <a:defPPr>
                <a:defRPr lang="en-US"/>
              </a:defPPr>
              <a:lvl1pPr marL="0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97378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94755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92133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389510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986888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84265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81643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779020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>
                  <a:solidFill>
                    <a:schemeClr val="tx1"/>
                  </a:solidFill>
                </a:rPr>
                <a:t>Clang</a:t>
              </a:r>
            </a:p>
          </p:txBody>
        </p:sp>
        <p:sp>
          <p:nvSpPr>
            <p:cNvPr id="12" name="Rectangle: Rounded Corners 12">
              <a:extLst>
                <a:ext uri="{FF2B5EF4-FFF2-40B4-BE49-F238E27FC236}">
                  <a16:creationId xmlns:a16="http://schemas.microsoft.com/office/drawing/2014/main" id="{87FDC212-36E9-D898-CE44-41FBAB2EDBE6}"/>
                </a:ext>
              </a:extLst>
            </p:cNvPr>
            <p:cNvSpPr/>
            <p:nvPr/>
          </p:nvSpPr>
          <p:spPr>
            <a:xfrm>
              <a:off x="2249576" y="3252610"/>
              <a:ext cx="1109010" cy="452481"/>
            </a:xfrm>
            <a:prstGeom prst="roundRect">
              <a:avLst/>
            </a:prstGeom>
            <a:solidFill>
              <a:srgbClr val="D5E8D4"/>
            </a:solidFill>
            <a:ln>
              <a:solidFill>
                <a:srgbClr val="A2C58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>
              <a:defPPr>
                <a:defRPr lang="en-US"/>
              </a:defPPr>
              <a:lvl1pPr marL="0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97378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94755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92133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389510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986888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84265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81643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779020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22">
                  <a:solidFill>
                    <a:schemeClr val="tx1"/>
                  </a:solidFill>
                </a:rPr>
                <a:t>Mem</a:t>
              </a:r>
            </a:p>
          </p:txBody>
        </p:sp>
        <p:sp>
          <p:nvSpPr>
            <p:cNvPr id="13" name="Rectangle: Rounded Corners 13">
              <a:extLst>
                <a:ext uri="{FF2B5EF4-FFF2-40B4-BE49-F238E27FC236}">
                  <a16:creationId xmlns:a16="http://schemas.microsoft.com/office/drawing/2014/main" id="{34FDC905-E1BC-4DA0-13AD-76ABEF841B7E}"/>
                </a:ext>
              </a:extLst>
            </p:cNvPr>
            <p:cNvSpPr/>
            <p:nvPr/>
          </p:nvSpPr>
          <p:spPr>
            <a:xfrm>
              <a:off x="3508436" y="3252610"/>
              <a:ext cx="1109010" cy="452481"/>
            </a:xfrm>
            <a:prstGeom prst="roundRect">
              <a:avLst/>
            </a:prstGeom>
            <a:solidFill>
              <a:srgbClr val="D5E8D4"/>
            </a:solidFill>
            <a:ln>
              <a:solidFill>
                <a:srgbClr val="A2C58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>
              <a:defPPr>
                <a:defRPr lang="en-US"/>
              </a:defPPr>
              <a:lvl1pPr marL="0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97378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94755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92133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389510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986888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84265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81643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779020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22" err="1">
                  <a:solidFill>
                    <a:schemeClr val="tx1"/>
                  </a:solidFill>
                </a:rPr>
                <a:t>Arith</a:t>
              </a:r>
            </a:p>
          </p:txBody>
        </p:sp>
        <p:sp>
          <p:nvSpPr>
            <p:cNvPr id="14" name="Rectangle: Rounded Corners 14">
              <a:extLst>
                <a:ext uri="{FF2B5EF4-FFF2-40B4-BE49-F238E27FC236}">
                  <a16:creationId xmlns:a16="http://schemas.microsoft.com/office/drawing/2014/main" id="{6DBC8C80-6797-C1AC-0847-85624F33BAB6}"/>
                </a:ext>
              </a:extLst>
            </p:cNvPr>
            <p:cNvSpPr/>
            <p:nvPr/>
          </p:nvSpPr>
          <p:spPr>
            <a:xfrm>
              <a:off x="4767296" y="3252609"/>
              <a:ext cx="1109010" cy="452481"/>
            </a:xfrm>
            <a:prstGeom prst="roundRect">
              <a:avLst/>
            </a:prstGeom>
            <a:solidFill>
              <a:srgbClr val="D5E8D4"/>
            </a:solidFill>
            <a:ln>
              <a:solidFill>
                <a:srgbClr val="A2C58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>
              <a:defPPr>
                <a:defRPr lang="en-US"/>
              </a:defPPr>
              <a:lvl1pPr marL="0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97378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94755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92133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389510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986888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84265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81643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779020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22">
                  <a:solidFill>
                    <a:schemeClr val="tx1"/>
                  </a:solidFill>
                </a:rPr>
                <a:t>Affine</a:t>
              </a:r>
            </a:p>
          </p:txBody>
        </p:sp>
        <p:sp>
          <p:nvSpPr>
            <p:cNvPr id="15" name="Rectangle: Rounded Corners 15">
              <a:extLst>
                <a:ext uri="{FF2B5EF4-FFF2-40B4-BE49-F238E27FC236}">
                  <a16:creationId xmlns:a16="http://schemas.microsoft.com/office/drawing/2014/main" id="{99B5CD16-2D2F-832C-494B-33241D4B77E5}"/>
                </a:ext>
              </a:extLst>
            </p:cNvPr>
            <p:cNvSpPr/>
            <p:nvPr/>
          </p:nvSpPr>
          <p:spPr>
            <a:xfrm>
              <a:off x="6026155" y="3252610"/>
              <a:ext cx="1109010" cy="452481"/>
            </a:xfrm>
            <a:prstGeom prst="roundRect">
              <a:avLst/>
            </a:prstGeom>
            <a:solidFill>
              <a:srgbClr val="D5E8D4"/>
            </a:solidFill>
            <a:ln>
              <a:solidFill>
                <a:srgbClr val="A2C58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>
              <a:defPPr>
                <a:defRPr lang="en-US"/>
              </a:defPPr>
              <a:lvl1pPr marL="0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97378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94755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92133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389510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986888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84265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81643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779020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22">
                  <a:solidFill>
                    <a:schemeClr val="tx1"/>
                  </a:solidFill>
                </a:rPr>
                <a:t>Math</a:t>
              </a:r>
            </a:p>
          </p:txBody>
        </p:sp>
        <p:sp>
          <p:nvSpPr>
            <p:cNvPr id="16" name="Rectangle: Rounded Corners 16">
              <a:extLst>
                <a:ext uri="{FF2B5EF4-FFF2-40B4-BE49-F238E27FC236}">
                  <a16:creationId xmlns:a16="http://schemas.microsoft.com/office/drawing/2014/main" id="{A74F722E-321B-7637-9ED1-EA80C7A392AA}"/>
                </a:ext>
              </a:extLst>
            </p:cNvPr>
            <p:cNvSpPr/>
            <p:nvPr/>
          </p:nvSpPr>
          <p:spPr>
            <a:xfrm>
              <a:off x="7285014" y="3252609"/>
              <a:ext cx="1109010" cy="452481"/>
            </a:xfrm>
            <a:prstGeom prst="roundRect">
              <a:avLst/>
            </a:prstGeom>
            <a:solidFill>
              <a:srgbClr val="D5E8D4"/>
            </a:solidFill>
            <a:ln>
              <a:solidFill>
                <a:srgbClr val="A2C58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>
              <a:defPPr>
                <a:defRPr lang="en-US"/>
              </a:defPPr>
              <a:lvl1pPr marL="0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97378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94755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92133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389510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986888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84265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81643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779020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22">
                  <a:solidFill>
                    <a:schemeClr val="tx1"/>
                  </a:solidFill>
                </a:rPr>
                <a:t>Func</a:t>
              </a:r>
            </a:p>
          </p:txBody>
        </p:sp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B3F843A3-E5B7-6251-4385-B0DBDF84D397}"/>
                </a:ext>
              </a:extLst>
            </p:cNvPr>
            <p:cNvGrpSpPr/>
            <p:nvPr/>
          </p:nvGrpSpPr>
          <p:grpSpPr>
            <a:xfrm>
              <a:off x="2837873" y="2874779"/>
              <a:ext cx="4911135" cy="368812"/>
              <a:chOff x="710898" y="2390012"/>
              <a:chExt cx="4858987" cy="358140"/>
            </a:xfrm>
          </p:grpSpPr>
          <p:cxnSp>
            <p:nvCxnSpPr>
              <p:cNvPr id="33" name="직선 연결선 32">
                <a:extLst>
                  <a:ext uri="{FF2B5EF4-FFF2-40B4-BE49-F238E27FC236}">
                    <a16:creationId xmlns:a16="http://schemas.microsoft.com/office/drawing/2014/main" id="{3174CC2D-B4EE-408A-9DC4-FE44B6AA27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4459" y="2398724"/>
                <a:ext cx="4853940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4" name="직선 화살표 연결선 33">
                <a:extLst>
                  <a:ext uri="{FF2B5EF4-FFF2-40B4-BE49-F238E27FC236}">
                    <a16:creationId xmlns:a16="http://schemas.microsoft.com/office/drawing/2014/main" id="{404DA571-0E5D-10F4-42B7-8292673C1F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0898" y="2390012"/>
                <a:ext cx="0" cy="35814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5" name="직선 화살표 연결선 34">
                <a:extLst>
                  <a:ext uri="{FF2B5EF4-FFF2-40B4-BE49-F238E27FC236}">
                    <a16:creationId xmlns:a16="http://schemas.microsoft.com/office/drawing/2014/main" id="{2B635B19-D893-622E-95F5-3491E6199E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98430" y="2390012"/>
                <a:ext cx="0" cy="35814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6" name="직선 화살표 연결선 35">
                <a:extLst>
                  <a:ext uri="{FF2B5EF4-FFF2-40B4-BE49-F238E27FC236}">
                    <a16:creationId xmlns:a16="http://schemas.microsoft.com/office/drawing/2014/main" id="{95A72CCA-1C80-441A-E3AB-9E0E4B7FE5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55140" y="2390012"/>
                <a:ext cx="0" cy="35814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7" name="직선 화살표 연결선 36">
                <a:extLst>
                  <a:ext uri="{FF2B5EF4-FFF2-40B4-BE49-F238E27FC236}">
                    <a16:creationId xmlns:a16="http://schemas.microsoft.com/office/drawing/2014/main" id="{BDF59675-0269-7D5E-A6BA-FF0B9F35BF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9885" y="2390012"/>
                <a:ext cx="0" cy="35814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18" name="직선 화살표 연결선 17">
              <a:extLst>
                <a:ext uri="{FF2B5EF4-FFF2-40B4-BE49-F238E27FC236}">
                  <a16:creationId xmlns:a16="http://schemas.microsoft.com/office/drawing/2014/main" id="{3CF63CC5-A8A4-776A-8071-2AC6DD5B6700}"/>
                </a:ext>
              </a:extLst>
            </p:cNvPr>
            <p:cNvCxnSpPr>
              <a:cxnSpLocks/>
            </p:cNvCxnSpPr>
            <p:nvPr/>
          </p:nvCxnSpPr>
          <p:spPr>
            <a:xfrm>
              <a:off x="5293440" y="1215657"/>
              <a:ext cx="0" cy="3688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DB267FB4-51DF-372B-A54F-BF967FBDFC26}"/>
                </a:ext>
              </a:extLst>
            </p:cNvPr>
            <p:cNvGrpSpPr/>
            <p:nvPr/>
          </p:nvGrpSpPr>
          <p:grpSpPr>
            <a:xfrm>
              <a:off x="2837873" y="3707563"/>
              <a:ext cx="4906034" cy="668751"/>
              <a:chOff x="881890" y="3675255"/>
              <a:chExt cx="4539322" cy="649401"/>
            </a:xfrm>
          </p:grpSpPr>
          <p:grpSp>
            <p:nvGrpSpPr>
              <p:cNvPr id="26" name="그룹 25">
                <a:extLst>
                  <a:ext uri="{FF2B5EF4-FFF2-40B4-BE49-F238E27FC236}">
                    <a16:creationId xmlns:a16="http://schemas.microsoft.com/office/drawing/2014/main" id="{870A1C6A-A3EB-3C0D-E7CD-2EC86144B427}"/>
                  </a:ext>
                </a:extLst>
              </p:cNvPr>
              <p:cNvGrpSpPr/>
              <p:nvPr/>
            </p:nvGrpSpPr>
            <p:grpSpPr>
              <a:xfrm>
                <a:off x="881890" y="3675255"/>
                <a:ext cx="4539322" cy="284637"/>
                <a:chOff x="881890" y="3675255"/>
                <a:chExt cx="4539322" cy="284637"/>
              </a:xfrm>
            </p:grpSpPr>
            <p:cxnSp>
              <p:nvCxnSpPr>
                <p:cNvPr id="28" name="직선 연결선 27">
                  <a:extLst>
                    <a:ext uri="{FF2B5EF4-FFF2-40B4-BE49-F238E27FC236}">
                      <a16:creationId xmlns:a16="http://schemas.microsoft.com/office/drawing/2014/main" id="{D5ADDF78-DA1D-259D-F0D6-F62ABE7456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81890" y="3952875"/>
                  <a:ext cx="4535761" cy="7017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직선 화살표 연결선 28">
                  <a:extLst>
                    <a:ext uri="{FF2B5EF4-FFF2-40B4-BE49-F238E27FC236}">
                      <a16:creationId xmlns:a16="http://schemas.microsoft.com/office/drawing/2014/main" id="{06922E2D-6CFF-C05F-5063-CD66AD4A59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>
                  <a:off x="5421212" y="3675255"/>
                  <a:ext cx="0" cy="277214"/>
                </a:xfrm>
                <a:prstGeom prst="straightConnector1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직선 화살표 연결선 29">
                  <a:extLst>
                    <a:ext uri="{FF2B5EF4-FFF2-40B4-BE49-F238E27FC236}">
                      <a16:creationId xmlns:a16="http://schemas.microsoft.com/office/drawing/2014/main" id="{10482840-3C34-19F0-A0DA-D5B187DC25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>
                  <a:off x="4321058" y="3675255"/>
                  <a:ext cx="0" cy="277214"/>
                </a:xfrm>
                <a:prstGeom prst="straightConnector1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직선 화살표 연결선 30">
                  <a:extLst>
                    <a:ext uri="{FF2B5EF4-FFF2-40B4-BE49-F238E27FC236}">
                      <a16:creationId xmlns:a16="http://schemas.microsoft.com/office/drawing/2014/main" id="{BCC2DC7A-AFB5-7CDF-3A00-8F586CA1445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>
                  <a:off x="2007953" y="3682677"/>
                  <a:ext cx="0" cy="277214"/>
                </a:xfrm>
                <a:prstGeom prst="straightConnector1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직선 화살표 연결선 31">
                  <a:extLst>
                    <a:ext uri="{FF2B5EF4-FFF2-40B4-BE49-F238E27FC236}">
                      <a16:creationId xmlns:a16="http://schemas.microsoft.com/office/drawing/2014/main" id="{A5B98364-5C4C-D1EF-4D8E-AE378C830B2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>
                  <a:off x="881891" y="3675255"/>
                  <a:ext cx="0" cy="277214"/>
                </a:xfrm>
                <a:prstGeom prst="straightConnector1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7" name="직선 화살표 연결선 26">
                <a:extLst>
                  <a:ext uri="{FF2B5EF4-FFF2-40B4-BE49-F238E27FC236}">
                    <a16:creationId xmlns:a16="http://schemas.microsoft.com/office/drawing/2014/main" id="{83AEADC5-574F-5758-ED2E-E37443D2F1D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48102" y="3675255"/>
                <a:ext cx="0" cy="649401"/>
              </a:xfrm>
              <a:prstGeom prst="straightConnector1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C697DDC9-3246-6ED1-866F-E9075F3EA25E}"/>
                </a:ext>
              </a:extLst>
            </p:cNvPr>
            <p:cNvSpPr/>
            <p:nvPr/>
          </p:nvSpPr>
          <p:spPr>
            <a:xfrm flipH="1">
              <a:off x="4705150" y="2864545"/>
              <a:ext cx="329226" cy="1500749"/>
            </a:xfrm>
            <a:custGeom>
              <a:avLst/>
              <a:gdLst>
                <a:gd name="connsiteX0" fmla="*/ 228600 w 228600"/>
                <a:gd name="connsiteY0" fmla="*/ 0 h 1457325"/>
                <a:gd name="connsiteX1" fmla="*/ 228600 w 228600"/>
                <a:gd name="connsiteY1" fmla="*/ 1257300 h 1457325"/>
                <a:gd name="connsiteX2" fmla="*/ 0 w 228600"/>
                <a:gd name="connsiteY2" fmla="*/ 1257300 h 1457325"/>
                <a:gd name="connsiteX3" fmla="*/ 0 w 228600"/>
                <a:gd name="connsiteY3" fmla="*/ 1457325 h 145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600" h="1457325">
                  <a:moveTo>
                    <a:pt x="228600" y="0"/>
                  </a:moveTo>
                  <a:lnTo>
                    <a:pt x="228600" y="1257300"/>
                  </a:lnTo>
                  <a:lnTo>
                    <a:pt x="0" y="1257300"/>
                  </a:lnTo>
                  <a:lnTo>
                    <a:pt x="0" y="1457325"/>
                  </a:lnTo>
                </a:path>
              </a:pathLst>
            </a:cu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97378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94755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92133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389510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986888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84265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81643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779020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422"/>
            </a:p>
          </p:txBody>
        </p:sp>
        <p:cxnSp>
          <p:nvCxnSpPr>
            <p:cNvPr id="21" name="직선 화살표 연결선 20">
              <a:extLst>
                <a:ext uri="{FF2B5EF4-FFF2-40B4-BE49-F238E27FC236}">
                  <a16:creationId xmlns:a16="http://schemas.microsoft.com/office/drawing/2014/main" id="{963D32DE-AE96-60E9-3743-267376868C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85074" y="6272970"/>
              <a:ext cx="0" cy="256201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  <a:lumOff val="2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tangle: Rounded Corners 11">
              <a:extLst>
                <a:ext uri="{FF2B5EF4-FFF2-40B4-BE49-F238E27FC236}">
                  <a16:creationId xmlns:a16="http://schemas.microsoft.com/office/drawing/2014/main" id="{7E0DAF85-1906-899D-54D5-B9EBA0C6D40E}"/>
                </a:ext>
              </a:extLst>
            </p:cNvPr>
            <p:cNvSpPr/>
            <p:nvPr/>
          </p:nvSpPr>
          <p:spPr>
            <a:xfrm rot="5400000">
              <a:off x="7097530" y="1743678"/>
              <a:ext cx="2030434" cy="451897"/>
            </a:xfrm>
            <a:prstGeom prst="roundRect">
              <a:avLst/>
            </a:prstGeom>
            <a:solidFill>
              <a:srgbClr val="FFE6CC"/>
            </a:solidFill>
            <a:ln>
              <a:solidFill>
                <a:srgbClr val="E3B23E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marL="0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97378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94755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92133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389510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986888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84265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81643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779020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22" b="1">
                  <a:solidFill>
                    <a:schemeClr val="tx1"/>
                  </a:solidFill>
                </a:rPr>
                <a:t>Optimization</a:t>
              </a:r>
            </a:p>
          </p:txBody>
        </p:sp>
        <p:cxnSp>
          <p:nvCxnSpPr>
            <p:cNvPr id="24" name="직선 화살표 연결선 23">
              <a:extLst>
                <a:ext uri="{FF2B5EF4-FFF2-40B4-BE49-F238E27FC236}">
                  <a16:creationId xmlns:a16="http://schemas.microsoft.com/office/drawing/2014/main" id="{7F94783A-192D-5225-FD6B-082930A8F5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85074" y="5602332"/>
              <a:ext cx="0" cy="256201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  <a:lumOff val="2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직선 화살표 연결선 24">
              <a:extLst>
                <a:ext uri="{FF2B5EF4-FFF2-40B4-BE49-F238E27FC236}">
                  <a16:creationId xmlns:a16="http://schemas.microsoft.com/office/drawing/2014/main" id="{269FA80C-6AE2-BFCD-DE6E-D1EC05513C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85074" y="4863246"/>
              <a:ext cx="0" cy="256201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  <a:lumOff val="2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9" name="Title 1">
            <a:extLst>
              <a:ext uri="{FF2B5EF4-FFF2-40B4-BE49-F238E27FC236}">
                <a16:creationId xmlns:a16="http://schemas.microsoft.com/office/drawing/2014/main" id="{342DC3D9-81F8-000D-3383-77108DF0E8EC}"/>
              </a:ext>
            </a:extLst>
          </p:cNvPr>
          <p:cNvSpPr txBox="1">
            <a:spLocks/>
          </p:cNvSpPr>
          <p:nvPr/>
        </p:nvSpPr>
        <p:spPr>
          <a:xfrm>
            <a:off x="1144569" y="-504"/>
            <a:ext cx="10515600" cy="6526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en-US" sz="3600"/>
              <a:t>DSP Compiler Framework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0A2896B-72CB-CA52-0CCB-B002B3E1E03E}"/>
              </a:ext>
            </a:extLst>
          </p:cNvPr>
          <p:cNvSpPr txBox="1"/>
          <p:nvPr/>
        </p:nvSpPr>
        <p:spPr>
          <a:xfrm>
            <a:off x="9958168" y="3963558"/>
            <a:ext cx="1409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400" b="1">
                <a:solidFill>
                  <a:schemeClr val="tx1"/>
                </a:solidFill>
              </a:rPr>
              <a:t>Legend</a:t>
            </a:r>
          </a:p>
        </p:txBody>
      </p:sp>
      <p:grpSp>
        <p:nvGrpSpPr>
          <p:cNvPr id="77" name="그룹 112">
            <a:extLst>
              <a:ext uri="{FF2B5EF4-FFF2-40B4-BE49-F238E27FC236}">
                <a16:creationId xmlns:a16="http://schemas.microsoft.com/office/drawing/2014/main" id="{265049CB-79B1-E15F-1622-2D945F5D178C}"/>
              </a:ext>
            </a:extLst>
          </p:cNvPr>
          <p:cNvGrpSpPr/>
          <p:nvPr/>
        </p:nvGrpSpPr>
        <p:grpSpPr>
          <a:xfrm>
            <a:off x="8420180" y="4408566"/>
            <a:ext cx="3239989" cy="2382045"/>
            <a:chOff x="7302500" y="4281163"/>
            <a:chExt cx="3239989" cy="2348426"/>
          </a:xfrm>
        </p:grpSpPr>
        <p:sp>
          <p:nvSpPr>
            <p:cNvPr id="65" name="Rectangle: Rounded Corners 10">
              <a:extLst>
                <a:ext uri="{FF2B5EF4-FFF2-40B4-BE49-F238E27FC236}">
                  <a16:creationId xmlns:a16="http://schemas.microsoft.com/office/drawing/2014/main" id="{DB0F487F-2AA3-EAD2-59A5-A0863057F84E}"/>
                </a:ext>
              </a:extLst>
            </p:cNvPr>
            <p:cNvSpPr/>
            <p:nvPr/>
          </p:nvSpPr>
          <p:spPr>
            <a:xfrm>
              <a:off x="9863342" y="4321390"/>
              <a:ext cx="655024" cy="262375"/>
            </a:xfrm>
            <a:prstGeom prst="roundRect">
              <a:avLst/>
            </a:prstGeom>
            <a:solidFill>
              <a:srgbClr val="FFE6CC"/>
            </a:solidFill>
            <a:ln>
              <a:solidFill>
                <a:srgbClr val="E3B23E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6" name="Rectangle: Rounded Corners 10">
              <a:extLst>
                <a:ext uri="{FF2B5EF4-FFF2-40B4-BE49-F238E27FC236}">
                  <a16:creationId xmlns:a16="http://schemas.microsoft.com/office/drawing/2014/main" id="{673C093E-3E7A-3E58-0F32-5A6D1477492F}"/>
                </a:ext>
              </a:extLst>
            </p:cNvPr>
            <p:cNvSpPr/>
            <p:nvPr/>
          </p:nvSpPr>
          <p:spPr>
            <a:xfrm>
              <a:off x="9863342" y="4750393"/>
              <a:ext cx="655024" cy="262375"/>
            </a:xfrm>
            <a:prstGeom prst="roundRect">
              <a:avLst/>
            </a:prstGeom>
            <a:solidFill>
              <a:srgbClr val="D5E8D4"/>
            </a:solidFill>
            <a:ln>
              <a:solidFill>
                <a:srgbClr val="A2C58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7" name="Rectangle: Rounded Corners 10">
              <a:extLst>
                <a:ext uri="{FF2B5EF4-FFF2-40B4-BE49-F238E27FC236}">
                  <a16:creationId xmlns:a16="http://schemas.microsoft.com/office/drawing/2014/main" id="{6E06E993-82AD-0143-CDAC-7E4190370853}"/>
                </a:ext>
              </a:extLst>
            </p:cNvPr>
            <p:cNvSpPr/>
            <p:nvPr/>
          </p:nvSpPr>
          <p:spPr>
            <a:xfrm>
              <a:off x="9865786" y="5133676"/>
              <a:ext cx="655024" cy="262375"/>
            </a:xfrm>
            <a:prstGeom prst="roundRect">
              <a:avLst/>
            </a:prstGeom>
            <a:solidFill>
              <a:srgbClr val="DAE8FC"/>
            </a:solidFill>
            <a:ln w="28575">
              <a:solidFill>
                <a:srgbClr val="B6C8E0"/>
              </a:solidFill>
              <a:prstDash val="sysDash"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8" name="Rectangle: Rounded Corners 10">
              <a:extLst>
                <a:ext uri="{FF2B5EF4-FFF2-40B4-BE49-F238E27FC236}">
                  <a16:creationId xmlns:a16="http://schemas.microsoft.com/office/drawing/2014/main" id="{52499087-E87D-FEE7-D857-5C92359DC0D8}"/>
                </a:ext>
              </a:extLst>
            </p:cNvPr>
            <p:cNvSpPr/>
            <p:nvPr/>
          </p:nvSpPr>
          <p:spPr>
            <a:xfrm>
              <a:off x="9863342" y="5532199"/>
              <a:ext cx="655024" cy="262375"/>
            </a:xfrm>
            <a:prstGeom prst="roundRect">
              <a:avLst/>
            </a:prstGeom>
            <a:solidFill>
              <a:srgbClr val="F8CECC"/>
            </a:solidFill>
            <a:ln>
              <a:solidFill>
                <a:srgbClr val="CF918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69" name="직선 화살표 연결선 107">
              <a:extLst>
                <a:ext uri="{FF2B5EF4-FFF2-40B4-BE49-F238E27FC236}">
                  <a16:creationId xmlns:a16="http://schemas.microsoft.com/office/drawing/2014/main" id="{FA56D34F-5AB5-4984-4854-CB0A650AE2AE}"/>
                </a:ext>
              </a:extLst>
            </p:cNvPr>
            <p:cNvCxnSpPr>
              <a:cxnSpLocks/>
            </p:cNvCxnSpPr>
            <p:nvPr/>
          </p:nvCxnSpPr>
          <p:spPr>
            <a:xfrm>
              <a:off x="9863342" y="6062802"/>
              <a:ext cx="67914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직선 화살표 연결선 109">
              <a:extLst>
                <a:ext uri="{FF2B5EF4-FFF2-40B4-BE49-F238E27FC236}">
                  <a16:creationId xmlns:a16="http://schemas.microsoft.com/office/drawing/2014/main" id="{E7E31131-C1C6-F375-5DCE-3D04A7DE64A9}"/>
                </a:ext>
              </a:extLst>
            </p:cNvPr>
            <p:cNvCxnSpPr>
              <a:cxnSpLocks/>
            </p:cNvCxnSpPr>
            <p:nvPr/>
          </p:nvCxnSpPr>
          <p:spPr>
            <a:xfrm>
              <a:off x="9863342" y="6456441"/>
              <a:ext cx="679147" cy="0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  <a:lumOff val="2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7EBF4EA-149A-B031-9F70-107DCE7F0BEC}"/>
                </a:ext>
              </a:extLst>
            </p:cNvPr>
            <p:cNvSpPr txBox="1"/>
            <p:nvPr/>
          </p:nvSpPr>
          <p:spPr>
            <a:xfrm>
              <a:off x="7787583" y="4281163"/>
              <a:ext cx="19140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/>
                <a:t>New Component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E8CE4BA2-3B25-550D-E848-14B2E9D88FB1}"/>
                </a:ext>
              </a:extLst>
            </p:cNvPr>
            <p:cNvSpPr txBox="1"/>
            <p:nvPr/>
          </p:nvSpPr>
          <p:spPr>
            <a:xfrm>
              <a:off x="7787583" y="4676982"/>
              <a:ext cx="19140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/>
                <a:t>Existing Dialect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5EE0DF6C-32E1-33EF-CE84-DF509FAF1B48}"/>
                </a:ext>
              </a:extLst>
            </p:cNvPr>
            <p:cNvSpPr txBox="1"/>
            <p:nvPr/>
          </p:nvSpPr>
          <p:spPr>
            <a:xfrm>
              <a:off x="7960731" y="5072801"/>
              <a:ext cx="1740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/>
                <a:t>New Dialect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3F7A59F-60B1-CD7B-8D2D-2FB77EC5FCA1}"/>
                </a:ext>
              </a:extLst>
            </p:cNvPr>
            <p:cNvSpPr txBox="1"/>
            <p:nvPr/>
          </p:nvSpPr>
          <p:spPr>
            <a:xfrm>
              <a:off x="7701297" y="5468620"/>
              <a:ext cx="20003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/>
                <a:t>External to MLIR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413178A-596B-0C91-3025-05F79524954F}"/>
                </a:ext>
              </a:extLst>
            </p:cNvPr>
            <p:cNvSpPr txBox="1"/>
            <p:nvPr/>
          </p:nvSpPr>
          <p:spPr>
            <a:xfrm>
              <a:off x="7858924" y="5864439"/>
              <a:ext cx="184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/>
                <a:t>New Lowering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EBEE2818-8AE7-6AA7-47B4-C1AEE26948FC}"/>
                </a:ext>
              </a:extLst>
            </p:cNvPr>
            <p:cNvSpPr txBox="1"/>
            <p:nvPr/>
          </p:nvSpPr>
          <p:spPr>
            <a:xfrm>
              <a:off x="7302500" y="6260257"/>
              <a:ext cx="23991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/>
                <a:t>Existing  Lowering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4616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D6C38-8619-4AE8-DA08-F804AB2C4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8F304-120C-BB5E-5843-5C67A18C1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6" y="1390885"/>
            <a:ext cx="10961914" cy="478607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Limitation of Traditional DSP Compiler</a:t>
            </a:r>
          </a:p>
          <a:p>
            <a:r>
              <a:rPr lang="en-US" dirty="0"/>
              <a:t>MLIR</a:t>
            </a:r>
          </a:p>
          <a:p>
            <a:r>
              <a:rPr lang="en-US" dirty="0"/>
              <a:t>DSP MLIR Framework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solidFill>
                  <a:srgbClr val="FF0000"/>
                </a:solidFill>
              </a:rPr>
              <a:t>DSP Dialect </a:t>
            </a:r>
            <a:r>
              <a:rPr lang="en-US" dirty="0"/>
              <a:t>and DSP Language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Optimizations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Implementation Details – Lowering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Applications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Results </a:t>
            </a:r>
          </a:p>
          <a:p>
            <a:r>
              <a:rPr lang="en-US" dirty="0"/>
              <a:t>Conclusion &amp; Future Work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20184-DF4A-DC61-0546-6AE455099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4001-2E93-9645-AE0D-A781469F1F3E}" type="datetime1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4E2E8-83B1-D820-56B2-5D8BB5A9D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MPS-Lab.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675DA-D562-9795-8E5C-58BD4E2BF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811-A317-D442-B2A1-5A735965D79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122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CEC78-4D4D-9ED1-CEFD-A0AF90C0F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603" y="97930"/>
            <a:ext cx="10515600" cy="652628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>DSP Compiler Framework – Dialect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328D8-381C-0532-E81D-12D7C8DAA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4001-2E93-9645-AE0D-A781469F1F3E}" type="datetime1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8896B-2171-E355-41E9-D46A79B71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MPS-Lab.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23FBE7-0A8F-C68D-4335-0FD8B645F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811-A317-D442-B2A1-5A735965D791}" type="slidenum">
              <a:rPr lang="en-US" smtClean="0"/>
              <a:t>13</a:t>
            </a:fld>
            <a:endParaRPr lang="en-US"/>
          </a:p>
        </p:txBody>
      </p:sp>
      <p:sp>
        <p:nvSpPr>
          <p:cNvPr id="7" name="Rectangle: Rounded Corners 9">
            <a:extLst>
              <a:ext uri="{FF2B5EF4-FFF2-40B4-BE49-F238E27FC236}">
                <a16:creationId xmlns:a16="http://schemas.microsoft.com/office/drawing/2014/main" id="{D817C48C-6039-C016-5561-47DADEFA216D}"/>
              </a:ext>
            </a:extLst>
          </p:cNvPr>
          <p:cNvSpPr/>
          <p:nvPr/>
        </p:nvSpPr>
        <p:spPr>
          <a:xfrm>
            <a:off x="4876800" y="1233337"/>
            <a:ext cx="6962775" cy="4224033"/>
          </a:xfrm>
          <a:prstGeom prst="roundRect">
            <a:avLst>
              <a:gd name="adj" fmla="val 10662"/>
            </a:avLst>
          </a:prstGeom>
          <a:solidFill>
            <a:srgbClr val="DAE8FC"/>
          </a:solidFill>
          <a:ln w="28575">
            <a:solidFill>
              <a:srgbClr val="B6C8E0"/>
            </a:solidFill>
            <a:prstDash val="sysDash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0D6F13A7-B5C6-B825-7BFB-B00071FA4E7C}"/>
              </a:ext>
            </a:extLst>
          </p:cNvPr>
          <p:cNvCxnSpPr>
            <a:cxnSpLocks/>
          </p:cNvCxnSpPr>
          <p:nvPr/>
        </p:nvCxnSpPr>
        <p:spPr>
          <a:xfrm>
            <a:off x="6950010" y="2309813"/>
            <a:ext cx="0" cy="763587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AA73309-76D9-E3AD-91B2-BC43DD94298A}"/>
              </a:ext>
            </a:extLst>
          </p:cNvPr>
          <p:cNvSpPr/>
          <p:nvPr/>
        </p:nvSpPr>
        <p:spPr>
          <a:xfrm>
            <a:off x="6201860" y="1622797"/>
            <a:ext cx="1496300" cy="692252"/>
          </a:xfrm>
          <a:prstGeom prst="roundRect">
            <a:avLst/>
          </a:prstGeom>
          <a:solidFill>
            <a:srgbClr val="FFE6CC"/>
          </a:solidFill>
          <a:ln>
            <a:solidFill>
              <a:srgbClr val="E3B23E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DSP</a:t>
            </a:r>
            <a:br>
              <a:rPr lang="en-US" b="1">
                <a:solidFill>
                  <a:schemeClr val="tx1"/>
                </a:solidFill>
              </a:rPr>
            </a:br>
            <a:r>
              <a:rPr lang="en-US" b="1">
                <a:solidFill>
                  <a:schemeClr val="tx1"/>
                </a:solidFill>
              </a:rPr>
              <a:t>Ops </a:t>
            </a:r>
          </a:p>
        </p:txBody>
      </p:sp>
      <p:sp>
        <p:nvSpPr>
          <p:cNvPr id="38" name="왼쪽 대괄호 37">
            <a:extLst>
              <a:ext uri="{FF2B5EF4-FFF2-40B4-BE49-F238E27FC236}">
                <a16:creationId xmlns:a16="http://schemas.microsoft.com/office/drawing/2014/main" id="{B2811CB1-4BD0-C589-F79E-BDA003DF648D}"/>
              </a:ext>
            </a:extLst>
          </p:cNvPr>
          <p:cNvSpPr/>
          <p:nvPr/>
        </p:nvSpPr>
        <p:spPr>
          <a:xfrm rot="5400000">
            <a:off x="6752787" y="1477589"/>
            <a:ext cx="394446" cy="2809875"/>
          </a:xfrm>
          <a:prstGeom prst="leftBracket">
            <a:avLst>
              <a:gd name="adj" fmla="val 0"/>
            </a:avLst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C58D3995-7DF8-21AC-B3E1-FC676FB38529}"/>
              </a:ext>
            </a:extLst>
          </p:cNvPr>
          <p:cNvGrpSpPr/>
          <p:nvPr/>
        </p:nvGrpSpPr>
        <p:grpSpPr>
          <a:xfrm>
            <a:off x="5015062" y="3084337"/>
            <a:ext cx="3869896" cy="692253"/>
            <a:chOff x="5015062" y="3084337"/>
            <a:chExt cx="3869896" cy="692253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C390BC1-8373-86FB-904D-78BA7AA73AEE}"/>
                </a:ext>
              </a:extLst>
            </p:cNvPr>
            <p:cNvSpPr/>
            <p:nvPr/>
          </p:nvSpPr>
          <p:spPr>
            <a:xfrm>
              <a:off x="5015062" y="3084337"/>
              <a:ext cx="1080938" cy="692252"/>
            </a:xfrm>
            <a:prstGeom prst="roundRect">
              <a:avLst/>
            </a:prstGeom>
            <a:solidFill>
              <a:srgbClr val="FFE6CC"/>
            </a:solidFill>
            <a:ln>
              <a:solidFill>
                <a:srgbClr val="E3B23E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lIns="91440" tIns="45720" rIns="91440" bIns="45720" rtlCol="0" anchor="ctr"/>
            <a:lstStyle/>
            <a:p>
              <a:pPr algn="ctr"/>
              <a:r>
                <a:rPr lang="en-US" b="1">
                  <a:solidFill>
                    <a:schemeClr val="tx1"/>
                  </a:solidFill>
                </a:rPr>
                <a:t>Signal</a:t>
              </a:r>
              <a:br>
                <a:rPr lang="en-US" b="1">
                  <a:solidFill>
                    <a:schemeClr val="tx1"/>
                  </a:solidFill>
                </a:rPr>
              </a:br>
              <a:r>
                <a:rPr lang="en-US" b="1">
                  <a:solidFill>
                    <a:schemeClr val="tx1"/>
                  </a:solidFill>
                </a:rPr>
                <a:t> Ops 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84ACEBD4-93CC-624D-BE89-ACBB72E86B7C}"/>
                </a:ext>
              </a:extLst>
            </p:cNvPr>
            <p:cNvSpPr/>
            <p:nvPr/>
          </p:nvSpPr>
          <p:spPr>
            <a:xfrm>
              <a:off x="6409541" y="3084337"/>
              <a:ext cx="1080938" cy="692252"/>
            </a:xfrm>
            <a:prstGeom prst="roundRect">
              <a:avLst/>
            </a:prstGeom>
            <a:solidFill>
              <a:srgbClr val="FFE6CC"/>
            </a:solidFill>
            <a:ln>
              <a:solidFill>
                <a:srgbClr val="E3B23E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lIns="91440" tIns="45720" rIns="91440" bIns="45720" rtlCol="0" anchor="ctr"/>
            <a:lstStyle/>
            <a:p>
              <a:pPr algn="ctr"/>
              <a:r>
                <a:rPr lang="en-US" b="1">
                  <a:solidFill>
                    <a:schemeClr val="tx1"/>
                  </a:solidFill>
                </a:rPr>
                <a:t>Filter</a:t>
              </a:r>
              <a:br>
                <a:rPr lang="en-US" b="1">
                  <a:solidFill>
                    <a:schemeClr val="tx1"/>
                  </a:solidFill>
                </a:rPr>
              </a:br>
              <a:r>
                <a:rPr lang="en-US" b="1">
                  <a:solidFill>
                    <a:schemeClr val="tx1"/>
                  </a:solidFill>
                </a:rPr>
                <a:t>Ops 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3491F43-FCF3-343D-AA60-B6BC237C2DF5}"/>
                </a:ext>
              </a:extLst>
            </p:cNvPr>
            <p:cNvSpPr/>
            <p:nvPr/>
          </p:nvSpPr>
          <p:spPr>
            <a:xfrm>
              <a:off x="7804020" y="3084338"/>
              <a:ext cx="1080938" cy="692252"/>
            </a:xfrm>
            <a:prstGeom prst="roundRect">
              <a:avLst/>
            </a:prstGeom>
            <a:solidFill>
              <a:srgbClr val="FFE6CC"/>
            </a:solidFill>
            <a:ln>
              <a:solidFill>
                <a:srgbClr val="E3B23E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lIns="91440" tIns="45720" rIns="91440" bIns="45720" rtlCol="0" anchor="ctr"/>
            <a:lstStyle/>
            <a:p>
              <a:pPr algn="ctr"/>
              <a:r>
                <a:rPr lang="en-US" b="1">
                  <a:solidFill>
                    <a:schemeClr val="tx1"/>
                  </a:solidFill>
                </a:rPr>
                <a:t>Transform</a:t>
              </a:r>
              <a:br>
                <a:rPr lang="en-US" b="1">
                  <a:solidFill>
                    <a:schemeClr val="tx1"/>
                  </a:solidFill>
                </a:rPr>
              </a:br>
              <a:r>
                <a:rPr lang="en-US" b="1">
                  <a:solidFill>
                    <a:schemeClr val="tx1"/>
                  </a:solidFill>
                </a:rPr>
                <a:t>Ops </a:t>
              </a:r>
            </a:p>
          </p:txBody>
        </p:sp>
      </p:grpSp>
      <p:sp>
        <p:nvSpPr>
          <p:cNvPr id="42" name="왼쪽 대괄호 41">
            <a:extLst>
              <a:ext uri="{FF2B5EF4-FFF2-40B4-BE49-F238E27FC236}">
                <a16:creationId xmlns:a16="http://schemas.microsoft.com/office/drawing/2014/main" id="{3E60FD48-7CAA-C4CC-9271-DE3DE7E75DB7}"/>
              </a:ext>
            </a:extLst>
          </p:cNvPr>
          <p:cNvSpPr/>
          <p:nvPr/>
        </p:nvSpPr>
        <p:spPr>
          <a:xfrm rot="5400000">
            <a:off x="10237764" y="2135221"/>
            <a:ext cx="394446" cy="1494611"/>
          </a:xfrm>
          <a:prstGeom prst="leftBracket">
            <a:avLst>
              <a:gd name="adj" fmla="val 0"/>
            </a:avLst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6" name="직선 연결선 45">
            <a:extLst>
              <a:ext uri="{FF2B5EF4-FFF2-40B4-BE49-F238E27FC236}">
                <a16:creationId xmlns:a16="http://schemas.microsoft.com/office/drawing/2014/main" id="{D75362D9-7469-2B81-756D-2170EE825549}"/>
              </a:ext>
            </a:extLst>
          </p:cNvPr>
          <p:cNvCxnSpPr>
            <a:cxnSpLocks/>
          </p:cNvCxnSpPr>
          <p:nvPr/>
        </p:nvCxnSpPr>
        <p:spPr>
          <a:xfrm>
            <a:off x="10434987" y="2220913"/>
            <a:ext cx="0" cy="47148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1">
            <a:extLst>
              <a:ext uri="{FF2B5EF4-FFF2-40B4-BE49-F238E27FC236}">
                <a16:creationId xmlns:a16="http://schemas.microsoft.com/office/drawing/2014/main" id="{2789C206-C086-9C2E-D182-A409BAD60286}"/>
              </a:ext>
            </a:extLst>
          </p:cNvPr>
          <p:cNvSpPr/>
          <p:nvPr/>
        </p:nvSpPr>
        <p:spPr>
          <a:xfrm>
            <a:off x="9687681" y="1543969"/>
            <a:ext cx="1494612" cy="691200"/>
          </a:xfrm>
          <a:prstGeom prst="roundRect">
            <a:avLst/>
          </a:prstGeom>
          <a:solidFill>
            <a:srgbClr val="FFE6CC"/>
          </a:solidFill>
          <a:ln>
            <a:solidFill>
              <a:srgbClr val="E3B23E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b="1" err="1">
                <a:solidFill>
                  <a:schemeClr val="tx1"/>
                </a:solidFill>
              </a:rPr>
              <a:t>Auxil</a:t>
            </a:r>
            <a:r>
              <a:rPr lang="en-US" b="1">
                <a:solidFill>
                  <a:schemeClr val="tx1"/>
                </a:solidFill>
              </a:rPr>
              <a:t>.</a:t>
            </a:r>
            <a:br>
              <a:rPr lang="en-US" b="1">
                <a:solidFill>
                  <a:schemeClr val="tx1"/>
                </a:solidFill>
              </a:rPr>
            </a:br>
            <a:r>
              <a:rPr lang="en-US" b="1">
                <a:solidFill>
                  <a:schemeClr val="tx1"/>
                </a:solidFill>
              </a:rPr>
              <a:t>Ops </a:t>
            </a:r>
          </a:p>
        </p:txBody>
      </p: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2B41C53D-2BE8-0468-EC74-172BB4062088}"/>
              </a:ext>
            </a:extLst>
          </p:cNvPr>
          <p:cNvGrpSpPr/>
          <p:nvPr/>
        </p:nvGrpSpPr>
        <p:grpSpPr>
          <a:xfrm>
            <a:off x="9198499" y="3067968"/>
            <a:ext cx="2472977" cy="691200"/>
            <a:chOff x="9198499" y="3067968"/>
            <a:chExt cx="2472977" cy="691200"/>
          </a:xfrm>
        </p:grpSpPr>
        <p:sp>
          <p:nvSpPr>
            <p:cNvPr id="17" name="Rectangle: Rounded Corners 11">
              <a:extLst>
                <a:ext uri="{FF2B5EF4-FFF2-40B4-BE49-F238E27FC236}">
                  <a16:creationId xmlns:a16="http://schemas.microsoft.com/office/drawing/2014/main" id="{719F7B88-9CA0-1B29-44D5-8A228BF53434}"/>
                </a:ext>
              </a:extLst>
            </p:cNvPr>
            <p:cNvSpPr/>
            <p:nvPr/>
          </p:nvSpPr>
          <p:spPr>
            <a:xfrm>
              <a:off x="9198499" y="3067968"/>
              <a:ext cx="1079718" cy="691200"/>
            </a:xfrm>
            <a:prstGeom prst="roundRect">
              <a:avLst/>
            </a:prstGeom>
            <a:solidFill>
              <a:srgbClr val="FFE6CC"/>
            </a:solidFill>
            <a:ln>
              <a:solidFill>
                <a:srgbClr val="E3B23E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b="1">
                  <a:solidFill>
                    <a:schemeClr val="tx1"/>
                  </a:solidFill>
                </a:rPr>
                <a:t>MLIR</a:t>
              </a:r>
              <a:br>
                <a:rPr lang="en-US" b="1">
                  <a:solidFill>
                    <a:schemeClr val="tx1"/>
                  </a:solidFill>
                </a:rPr>
              </a:br>
              <a:r>
                <a:rPr lang="en-US" b="1">
                  <a:solidFill>
                    <a:schemeClr val="tx1"/>
                  </a:solidFill>
                </a:rPr>
                <a:t>Helper </a:t>
              </a:r>
            </a:p>
          </p:txBody>
        </p:sp>
        <p:sp>
          <p:nvSpPr>
            <p:cNvPr id="18" name="Rectangle: Rounded Corners 11">
              <a:extLst>
                <a:ext uri="{FF2B5EF4-FFF2-40B4-BE49-F238E27FC236}">
                  <a16:creationId xmlns:a16="http://schemas.microsoft.com/office/drawing/2014/main" id="{F998E350-CC64-1543-DB2B-65D86D9602B6}"/>
                </a:ext>
              </a:extLst>
            </p:cNvPr>
            <p:cNvSpPr/>
            <p:nvPr/>
          </p:nvSpPr>
          <p:spPr>
            <a:xfrm>
              <a:off x="10591758" y="3067968"/>
              <a:ext cx="1079718" cy="691200"/>
            </a:xfrm>
            <a:prstGeom prst="roundRect">
              <a:avLst/>
            </a:prstGeom>
            <a:solidFill>
              <a:srgbClr val="FFE6CC"/>
            </a:solidFill>
            <a:ln>
              <a:solidFill>
                <a:srgbClr val="E3B23E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b="1">
                  <a:solidFill>
                    <a:schemeClr val="tx1"/>
                  </a:solidFill>
                </a:rPr>
                <a:t>App Dev </a:t>
              </a:r>
            </a:p>
            <a:p>
              <a:pPr algn="ctr"/>
              <a:r>
                <a:rPr lang="en-US" b="1">
                  <a:solidFill>
                    <a:schemeClr val="tx1"/>
                  </a:solidFill>
                </a:rPr>
                <a:t>Helper</a:t>
              </a:r>
            </a:p>
          </p:txBody>
        </p:sp>
      </p:grpSp>
      <p:cxnSp>
        <p:nvCxnSpPr>
          <p:cNvPr id="57" name="직선 화살표 연결선 56">
            <a:extLst>
              <a:ext uri="{FF2B5EF4-FFF2-40B4-BE49-F238E27FC236}">
                <a16:creationId xmlns:a16="http://schemas.microsoft.com/office/drawing/2014/main" id="{5D896639-3E87-EABE-14D7-0AADC62829DE}"/>
              </a:ext>
            </a:extLst>
          </p:cNvPr>
          <p:cNvCxnSpPr>
            <a:cxnSpLocks/>
          </p:cNvCxnSpPr>
          <p:nvPr/>
        </p:nvCxnSpPr>
        <p:spPr>
          <a:xfrm>
            <a:off x="3861599" y="2439460"/>
            <a:ext cx="1027903" cy="383568"/>
          </a:xfrm>
          <a:prstGeom prst="straightConnector1">
            <a:avLst/>
          </a:prstGeom>
          <a:solidFill>
            <a:srgbClr val="DAE8FC"/>
          </a:solidFill>
          <a:ln w="57150">
            <a:solidFill>
              <a:schemeClr val="tx2">
                <a:lumMod val="75000"/>
                <a:lumOff val="25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grpSp>
        <p:nvGrpSpPr>
          <p:cNvPr id="59" name="그룹 58">
            <a:extLst>
              <a:ext uri="{FF2B5EF4-FFF2-40B4-BE49-F238E27FC236}">
                <a16:creationId xmlns:a16="http://schemas.microsoft.com/office/drawing/2014/main" id="{7E3C0F7D-92A5-6218-0640-41B3D9E0EF0A}"/>
              </a:ext>
            </a:extLst>
          </p:cNvPr>
          <p:cNvGrpSpPr/>
          <p:nvPr/>
        </p:nvGrpSpPr>
        <p:grpSpPr>
          <a:xfrm>
            <a:off x="5015062" y="4279895"/>
            <a:ext cx="3869896" cy="692253"/>
            <a:chOff x="5015062" y="3084337"/>
            <a:chExt cx="3869896" cy="692253"/>
          </a:xfrm>
        </p:grpSpPr>
        <p:sp>
          <p:nvSpPr>
            <p:cNvPr id="60" name="Rectangle: Rounded Corners 9">
              <a:extLst>
                <a:ext uri="{FF2B5EF4-FFF2-40B4-BE49-F238E27FC236}">
                  <a16:creationId xmlns:a16="http://schemas.microsoft.com/office/drawing/2014/main" id="{986091DE-621B-D816-4B62-3049F68D91C7}"/>
                </a:ext>
              </a:extLst>
            </p:cNvPr>
            <p:cNvSpPr/>
            <p:nvPr/>
          </p:nvSpPr>
          <p:spPr>
            <a:xfrm>
              <a:off x="5015062" y="3084337"/>
              <a:ext cx="1080938" cy="692252"/>
            </a:xfrm>
            <a:prstGeom prst="roundRect">
              <a:avLst/>
            </a:prstGeom>
            <a:solidFill>
              <a:srgbClr val="FFE6CC"/>
            </a:solidFill>
            <a:ln>
              <a:solidFill>
                <a:srgbClr val="E3B23E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lIns="91440" tIns="45720" rIns="91440" bIns="45720" rtlCol="0" anchor="ctr"/>
            <a:lstStyle/>
            <a:p>
              <a:pPr algn="ctr"/>
              <a:r>
                <a:rPr lang="en-US" b="1">
                  <a:solidFill>
                    <a:schemeClr val="tx1"/>
                  </a:solidFill>
                </a:rPr>
                <a:t>Delay, </a:t>
              </a:r>
            </a:p>
            <a:p>
              <a:pPr algn="ctr"/>
              <a:r>
                <a:rPr lang="en-US" b="1" err="1">
                  <a:solidFill>
                    <a:schemeClr val="tx1"/>
                  </a:solidFill>
                </a:rPr>
                <a:t>Quantiz</a:t>
              </a:r>
              <a:r>
                <a:rPr lang="en-US" b="1">
                  <a:solidFill>
                    <a:schemeClr val="tx1"/>
                  </a:solidFill>
                </a:rPr>
                <a:t>.</a:t>
              </a:r>
            </a:p>
          </p:txBody>
        </p:sp>
        <p:sp>
          <p:nvSpPr>
            <p:cNvPr id="61" name="Rectangle: Rounded Corners 13">
              <a:extLst>
                <a:ext uri="{FF2B5EF4-FFF2-40B4-BE49-F238E27FC236}">
                  <a16:creationId xmlns:a16="http://schemas.microsoft.com/office/drawing/2014/main" id="{77EC3DA8-2084-8C2F-352A-79E228F66B6C}"/>
                </a:ext>
              </a:extLst>
            </p:cNvPr>
            <p:cNvSpPr/>
            <p:nvPr/>
          </p:nvSpPr>
          <p:spPr>
            <a:xfrm>
              <a:off x="6409541" y="3084337"/>
              <a:ext cx="1080938" cy="692252"/>
            </a:xfrm>
            <a:prstGeom prst="roundRect">
              <a:avLst/>
            </a:prstGeom>
            <a:solidFill>
              <a:srgbClr val="FFE6CC"/>
            </a:solidFill>
            <a:ln>
              <a:solidFill>
                <a:srgbClr val="E3B23E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lIns="91440" tIns="45720" rIns="91440" bIns="45720" rtlCol="0" anchor="ctr"/>
            <a:lstStyle/>
            <a:p>
              <a:pPr algn="ctr"/>
              <a:r>
                <a:rPr lang="en-US" b="1">
                  <a:solidFill>
                    <a:schemeClr val="tx1"/>
                  </a:solidFill>
                </a:rPr>
                <a:t>FIR ,</a:t>
              </a:r>
            </a:p>
            <a:p>
              <a:pPr algn="ctr"/>
              <a:r>
                <a:rPr lang="en-US" b="1">
                  <a:solidFill>
                    <a:schemeClr val="tx1"/>
                  </a:solidFill>
                </a:rPr>
                <a:t>Response</a:t>
              </a:r>
            </a:p>
          </p:txBody>
        </p:sp>
        <p:sp>
          <p:nvSpPr>
            <p:cNvPr id="62" name="Rectangle: Rounded Corners 15">
              <a:extLst>
                <a:ext uri="{FF2B5EF4-FFF2-40B4-BE49-F238E27FC236}">
                  <a16:creationId xmlns:a16="http://schemas.microsoft.com/office/drawing/2014/main" id="{174BFBA7-C427-B210-4DAB-3A9DC23DD35C}"/>
                </a:ext>
              </a:extLst>
            </p:cNvPr>
            <p:cNvSpPr/>
            <p:nvPr/>
          </p:nvSpPr>
          <p:spPr>
            <a:xfrm>
              <a:off x="7804020" y="3084338"/>
              <a:ext cx="1080938" cy="692252"/>
            </a:xfrm>
            <a:prstGeom prst="roundRect">
              <a:avLst/>
            </a:prstGeom>
            <a:solidFill>
              <a:srgbClr val="FFE6CC"/>
            </a:solidFill>
            <a:ln>
              <a:solidFill>
                <a:srgbClr val="E3B23E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lIns="91440" tIns="45720" rIns="91440" bIns="45720" rtlCol="0" anchor="ctr"/>
            <a:lstStyle/>
            <a:p>
              <a:pPr algn="ctr"/>
              <a:r>
                <a:rPr lang="en-US" b="1">
                  <a:solidFill>
                    <a:schemeClr val="tx1"/>
                  </a:solidFill>
                </a:rPr>
                <a:t>DFT,</a:t>
              </a:r>
            </a:p>
            <a:p>
              <a:pPr algn="ctr"/>
              <a:r>
                <a:rPr lang="en-US" b="1">
                  <a:solidFill>
                    <a:schemeClr val="tx1"/>
                  </a:solidFill>
                </a:rPr>
                <a:t>DCT</a:t>
              </a:r>
            </a:p>
          </p:txBody>
        </p:sp>
      </p:grpSp>
      <p:grpSp>
        <p:nvGrpSpPr>
          <p:cNvPr id="63" name="그룹 62">
            <a:extLst>
              <a:ext uri="{FF2B5EF4-FFF2-40B4-BE49-F238E27FC236}">
                <a16:creationId xmlns:a16="http://schemas.microsoft.com/office/drawing/2014/main" id="{318FE3DB-8A0D-BFE7-8567-C22D5ADCD346}"/>
              </a:ext>
            </a:extLst>
          </p:cNvPr>
          <p:cNvGrpSpPr/>
          <p:nvPr/>
        </p:nvGrpSpPr>
        <p:grpSpPr>
          <a:xfrm>
            <a:off x="9198499" y="4280948"/>
            <a:ext cx="2472977" cy="691200"/>
            <a:chOff x="9198499" y="3067968"/>
            <a:chExt cx="2472977" cy="691200"/>
          </a:xfrm>
        </p:grpSpPr>
        <p:sp>
          <p:nvSpPr>
            <p:cNvPr id="75" name="Rectangle: Rounded Corners 11">
              <a:extLst>
                <a:ext uri="{FF2B5EF4-FFF2-40B4-BE49-F238E27FC236}">
                  <a16:creationId xmlns:a16="http://schemas.microsoft.com/office/drawing/2014/main" id="{03334BCD-4891-D75A-C4D4-3B313822F03B}"/>
                </a:ext>
              </a:extLst>
            </p:cNvPr>
            <p:cNvSpPr/>
            <p:nvPr/>
          </p:nvSpPr>
          <p:spPr>
            <a:xfrm>
              <a:off x="9198499" y="3067968"/>
              <a:ext cx="1079718" cy="691200"/>
            </a:xfrm>
            <a:prstGeom prst="roundRect">
              <a:avLst/>
            </a:prstGeom>
            <a:solidFill>
              <a:srgbClr val="FFE6CC"/>
            </a:solidFill>
            <a:ln>
              <a:solidFill>
                <a:srgbClr val="E3B23E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b="1" err="1">
                  <a:solidFill>
                    <a:schemeClr val="tx1"/>
                  </a:solidFill>
                </a:rPr>
                <a:t>Func</a:t>
              </a:r>
              <a:r>
                <a:rPr lang="en-US" b="1">
                  <a:solidFill>
                    <a:schemeClr val="tx1"/>
                  </a:solidFill>
                </a:rPr>
                <a:t>, </a:t>
              </a:r>
            </a:p>
            <a:p>
              <a:pPr algn="ctr"/>
              <a:r>
                <a:rPr lang="en-US" b="1" err="1">
                  <a:solidFill>
                    <a:schemeClr val="tx1"/>
                  </a:solidFill>
                </a:rPr>
                <a:t>CastOp</a:t>
              </a:r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102" name="Rectangle: Rounded Corners 11">
              <a:extLst>
                <a:ext uri="{FF2B5EF4-FFF2-40B4-BE49-F238E27FC236}">
                  <a16:creationId xmlns:a16="http://schemas.microsoft.com/office/drawing/2014/main" id="{10775405-3840-E4F5-44F4-0D8F4EEAA58D}"/>
                </a:ext>
              </a:extLst>
            </p:cNvPr>
            <p:cNvSpPr/>
            <p:nvPr/>
          </p:nvSpPr>
          <p:spPr>
            <a:xfrm>
              <a:off x="10591758" y="3067968"/>
              <a:ext cx="1079718" cy="691200"/>
            </a:xfrm>
            <a:prstGeom prst="roundRect">
              <a:avLst/>
            </a:prstGeom>
            <a:solidFill>
              <a:srgbClr val="FFE6CC"/>
            </a:solidFill>
            <a:ln>
              <a:solidFill>
                <a:srgbClr val="E3B23E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b="1">
                  <a:solidFill>
                    <a:schemeClr val="tx1"/>
                  </a:solidFill>
                </a:rPr>
                <a:t>Print, </a:t>
              </a:r>
            </a:p>
            <a:p>
              <a:pPr algn="ctr"/>
              <a:r>
                <a:rPr lang="en-US" b="1" err="1">
                  <a:solidFill>
                    <a:schemeClr val="tx1"/>
                  </a:solidFill>
                </a:rPr>
                <a:t>GenVector</a:t>
              </a:r>
              <a:endParaRPr lang="en-US" b="1">
                <a:solidFill>
                  <a:schemeClr val="tx1"/>
                </a:solidFill>
              </a:endParaRPr>
            </a:p>
          </p:txBody>
        </p:sp>
      </p:grpSp>
      <p:cxnSp>
        <p:nvCxnSpPr>
          <p:cNvPr id="103" name="직선 연결선 102">
            <a:extLst>
              <a:ext uri="{FF2B5EF4-FFF2-40B4-BE49-F238E27FC236}">
                <a16:creationId xmlns:a16="http://schemas.microsoft.com/office/drawing/2014/main" id="{A7ED2877-1336-8C3A-4898-2C24F928D6D0}"/>
              </a:ext>
            </a:extLst>
          </p:cNvPr>
          <p:cNvCxnSpPr>
            <a:cxnSpLocks/>
          </p:cNvCxnSpPr>
          <p:nvPr/>
        </p:nvCxnSpPr>
        <p:spPr>
          <a:xfrm>
            <a:off x="5545072" y="3776589"/>
            <a:ext cx="0" cy="47148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직선 연결선 104">
            <a:extLst>
              <a:ext uri="{FF2B5EF4-FFF2-40B4-BE49-F238E27FC236}">
                <a16:creationId xmlns:a16="http://schemas.microsoft.com/office/drawing/2014/main" id="{3343B531-1B24-CA9A-2CAA-CBEE614386AF}"/>
              </a:ext>
            </a:extLst>
          </p:cNvPr>
          <p:cNvCxnSpPr>
            <a:cxnSpLocks/>
          </p:cNvCxnSpPr>
          <p:nvPr/>
        </p:nvCxnSpPr>
        <p:spPr>
          <a:xfrm>
            <a:off x="6957500" y="3776589"/>
            <a:ext cx="0" cy="49378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직선 연결선 105">
            <a:extLst>
              <a:ext uri="{FF2B5EF4-FFF2-40B4-BE49-F238E27FC236}">
                <a16:creationId xmlns:a16="http://schemas.microsoft.com/office/drawing/2014/main" id="{91EF9AD2-7450-B971-93A1-823F6A73CDE2}"/>
              </a:ext>
            </a:extLst>
          </p:cNvPr>
          <p:cNvCxnSpPr>
            <a:cxnSpLocks/>
          </p:cNvCxnSpPr>
          <p:nvPr/>
        </p:nvCxnSpPr>
        <p:spPr>
          <a:xfrm>
            <a:off x="8369928" y="3776589"/>
            <a:ext cx="0" cy="49378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직선 연결선 106">
            <a:extLst>
              <a:ext uri="{FF2B5EF4-FFF2-40B4-BE49-F238E27FC236}">
                <a16:creationId xmlns:a16="http://schemas.microsoft.com/office/drawing/2014/main" id="{5810A6EF-748C-A4F9-1841-1DA62A80357B}"/>
              </a:ext>
            </a:extLst>
          </p:cNvPr>
          <p:cNvCxnSpPr>
            <a:cxnSpLocks/>
          </p:cNvCxnSpPr>
          <p:nvPr/>
        </p:nvCxnSpPr>
        <p:spPr>
          <a:xfrm>
            <a:off x="9782356" y="3776589"/>
            <a:ext cx="0" cy="49378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직선 연결선 107">
            <a:extLst>
              <a:ext uri="{FF2B5EF4-FFF2-40B4-BE49-F238E27FC236}">
                <a16:creationId xmlns:a16="http://schemas.microsoft.com/office/drawing/2014/main" id="{3E098170-1ADB-3D9B-18D8-A17499552A04}"/>
              </a:ext>
            </a:extLst>
          </p:cNvPr>
          <p:cNvCxnSpPr>
            <a:cxnSpLocks/>
          </p:cNvCxnSpPr>
          <p:nvPr/>
        </p:nvCxnSpPr>
        <p:spPr>
          <a:xfrm>
            <a:off x="11194783" y="3776589"/>
            <a:ext cx="0" cy="49378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1DEA92E0-1F84-7F0D-E039-A5E8CE27F580}"/>
              </a:ext>
            </a:extLst>
          </p:cNvPr>
          <p:cNvGrpSpPr/>
          <p:nvPr/>
        </p:nvGrpSpPr>
        <p:grpSpPr>
          <a:xfrm>
            <a:off x="44841" y="750558"/>
            <a:ext cx="4630827" cy="6006921"/>
            <a:chOff x="2249576" y="795595"/>
            <a:chExt cx="6144448" cy="6006921"/>
          </a:xfrm>
        </p:grpSpPr>
        <p:sp>
          <p:nvSpPr>
            <p:cNvPr id="112" name="원호 22">
              <a:extLst>
                <a:ext uri="{FF2B5EF4-FFF2-40B4-BE49-F238E27FC236}">
                  <a16:creationId xmlns:a16="http://schemas.microsoft.com/office/drawing/2014/main" id="{1997F850-E009-C4C0-61D8-36386BC2B5F3}"/>
                </a:ext>
              </a:extLst>
            </p:cNvPr>
            <p:cNvSpPr/>
            <p:nvPr/>
          </p:nvSpPr>
          <p:spPr>
            <a:xfrm rot="18900000">
              <a:off x="7256469" y="1816003"/>
              <a:ext cx="568018" cy="568016"/>
            </a:xfrm>
            <a:prstGeom prst="arc">
              <a:avLst>
                <a:gd name="adj1" fmla="val 16200000"/>
                <a:gd name="adj2" fmla="val 10647439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97378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94755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92133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389510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986888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84265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81643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779020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422"/>
            </a:p>
          </p:txBody>
        </p:sp>
        <p:cxnSp>
          <p:nvCxnSpPr>
            <p:cNvPr id="113" name="직선 화살표 연결선 3">
              <a:extLst>
                <a:ext uri="{FF2B5EF4-FFF2-40B4-BE49-F238E27FC236}">
                  <a16:creationId xmlns:a16="http://schemas.microsoft.com/office/drawing/2014/main" id="{51BDCABA-E973-1D3B-7CF8-3B0FE80C0FB4}"/>
                </a:ext>
              </a:extLst>
            </p:cNvPr>
            <p:cNvCxnSpPr>
              <a:cxnSpLocks/>
            </p:cNvCxnSpPr>
            <p:nvPr/>
          </p:nvCxnSpPr>
          <p:spPr>
            <a:xfrm>
              <a:off x="5293440" y="2572200"/>
              <a:ext cx="0" cy="65551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4" name="Rectangle: Rounded Corners 8">
              <a:extLst>
                <a:ext uri="{FF2B5EF4-FFF2-40B4-BE49-F238E27FC236}">
                  <a16:creationId xmlns:a16="http://schemas.microsoft.com/office/drawing/2014/main" id="{6FD773C1-B39A-98DD-985A-E92D9E0B7084}"/>
                </a:ext>
              </a:extLst>
            </p:cNvPr>
            <p:cNvSpPr/>
            <p:nvPr/>
          </p:nvSpPr>
          <p:spPr>
            <a:xfrm>
              <a:off x="4091100" y="795595"/>
              <a:ext cx="2404681" cy="411717"/>
            </a:xfrm>
            <a:prstGeom prst="roundRect">
              <a:avLst/>
            </a:prstGeom>
            <a:solidFill>
              <a:srgbClr val="FFE6CC"/>
            </a:solidFill>
            <a:ln>
              <a:solidFill>
                <a:srgbClr val="E3B23E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97378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94755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92133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389510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986888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84265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81643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779020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DSP </a:t>
              </a:r>
              <a:r>
                <a:rPr lang="en-US" sz="1800" b="1" err="1">
                  <a:solidFill>
                    <a:schemeClr val="tx1"/>
                  </a:solidFill>
                </a:rPr>
                <a:t>Langg</a:t>
              </a:r>
              <a:endParaRPr lang="en-US" sz="1800" b="1">
                <a:solidFill>
                  <a:schemeClr val="tx1"/>
                </a:solidFill>
              </a:endParaRPr>
            </a:p>
          </p:txBody>
        </p:sp>
        <p:sp>
          <p:nvSpPr>
            <p:cNvPr id="115" name="Rectangle: Rounded Corners 9">
              <a:extLst>
                <a:ext uri="{FF2B5EF4-FFF2-40B4-BE49-F238E27FC236}">
                  <a16:creationId xmlns:a16="http://schemas.microsoft.com/office/drawing/2014/main" id="{1FFA46D4-7D91-8B6E-A19B-09E25341AC94}"/>
                </a:ext>
              </a:extLst>
            </p:cNvPr>
            <p:cNvSpPr/>
            <p:nvPr/>
          </p:nvSpPr>
          <p:spPr>
            <a:xfrm>
              <a:off x="3358586" y="1567151"/>
              <a:ext cx="4019659" cy="992601"/>
            </a:xfrm>
            <a:prstGeom prst="roundRect">
              <a:avLst/>
            </a:prstGeom>
            <a:solidFill>
              <a:srgbClr val="DAE8FC"/>
            </a:solidFill>
            <a:ln w="76200">
              <a:solidFill>
                <a:schemeClr val="tx2">
                  <a:lumMod val="75000"/>
                  <a:lumOff val="25000"/>
                </a:schemeClr>
              </a:solidFill>
              <a:prstDash val="sysDash"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94165" tIns="47082" rIns="94165" bIns="47082" rtlCol="0" anchor="ctr"/>
            <a:lstStyle>
              <a:defPPr>
                <a:defRPr lang="en-US"/>
              </a:defPPr>
              <a:lvl1pPr marL="0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97378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94755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92133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389510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986888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84265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81643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779020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DSP</a:t>
              </a:r>
              <a:br>
                <a:rPr lang="en-US" sz="1800" b="1">
                  <a:solidFill>
                    <a:schemeClr val="tx1"/>
                  </a:solidFill>
                </a:rPr>
              </a:br>
              <a:r>
                <a:rPr lang="en-US" sz="1800" b="1">
                  <a:solidFill>
                    <a:schemeClr val="tx1"/>
                  </a:solidFill>
                </a:rPr>
                <a:t>Dialect</a:t>
              </a:r>
            </a:p>
          </p:txBody>
        </p:sp>
        <p:grpSp>
          <p:nvGrpSpPr>
            <p:cNvPr id="116" name="그룹 6">
              <a:extLst>
                <a:ext uri="{FF2B5EF4-FFF2-40B4-BE49-F238E27FC236}">
                  <a16:creationId xmlns:a16="http://schemas.microsoft.com/office/drawing/2014/main" id="{6A2ED53A-45F1-6737-A364-0FB660A0B97B}"/>
                </a:ext>
              </a:extLst>
            </p:cNvPr>
            <p:cNvGrpSpPr/>
            <p:nvPr/>
          </p:nvGrpSpPr>
          <p:grpSpPr>
            <a:xfrm>
              <a:off x="3491390" y="1739077"/>
              <a:ext cx="3587367" cy="712879"/>
              <a:chOff x="1608505" y="1272146"/>
              <a:chExt cx="3009856" cy="692252"/>
            </a:xfrm>
          </p:grpSpPr>
          <p:sp>
            <p:nvSpPr>
              <p:cNvPr id="146" name="Rectangle: Rounded Corners 10">
                <a:extLst>
                  <a:ext uri="{FF2B5EF4-FFF2-40B4-BE49-F238E27FC236}">
                    <a16:creationId xmlns:a16="http://schemas.microsoft.com/office/drawing/2014/main" id="{49929838-C838-C42B-8686-EA9BD10529B5}"/>
                  </a:ext>
                </a:extLst>
              </p:cNvPr>
              <p:cNvSpPr/>
              <p:nvPr/>
            </p:nvSpPr>
            <p:spPr>
              <a:xfrm>
                <a:off x="1608505" y="1272146"/>
                <a:ext cx="891508" cy="692252"/>
              </a:xfrm>
              <a:prstGeom prst="roundRect">
                <a:avLst/>
              </a:prstGeom>
              <a:solidFill>
                <a:srgbClr val="FFE6CC"/>
              </a:solidFill>
              <a:ln>
                <a:solidFill>
                  <a:srgbClr val="E3B23E"/>
                </a:solidFill>
              </a:ln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597378" rtl="0" eaLnBrk="1" latinLnBrk="0" hangingPunct="1">
                  <a:defRPr sz="235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97378" algn="l" defTabSz="597378" rtl="0" eaLnBrk="1" latinLnBrk="0" hangingPunct="1">
                  <a:defRPr sz="235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94755" algn="l" defTabSz="597378" rtl="0" eaLnBrk="1" latinLnBrk="0" hangingPunct="1">
                  <a:defRPr sz="235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792133" algn="l" defTabSz="597378" rtl="0" eaLnBrk="1" latinLnBrk="0" hangingPunct="1">
                  <a:defRPr sz="235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389510" algn="l" defTabSz="597378" rtl="0" eaLnBrk="1" latinLnBrk="0" hangingPunct="1">
                  <a:defRPr sz="235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986888" algn="l" defTabSz="597378" rtl="0" eaLnBrk="1" latinLnBrk="0" hangingPunct="1">
                  <a:defRPr sz="235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584265" algn="l" defTabSz="597378" rtl="0" eaLnBrk="1" latinLnBrk="0" hangingPunct="1">
                  <a:defRPr sz="235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181643" algn="l" defTabSz="597378" rtl="0" eaLnBrk="1" latinLnBrk="0" hangingPunct="1">
                  <a:defRPr sz="235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779020" algn="l" defTabSz="597378" rtl="0" eaLnBrk="1" latinLnBrk="0" hangingPunct="1">
                  <a:defRPr sz="235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b="1">
                    <a:solidFill>
                      <a:schemeClr val="tx1"/>
                    </a:solidFill>
                  </a:rPr>
                  <a:t>DSP</a:t>
                </a:r>
                <a:br>
                  <a:rPr lang="en-US" sz="2000" b="1">
                    <a:solidFill>
                      <a:schemeClr val="tx1"/>
                    </a:solidFill>
                  </a:rPr>
                </a:br>
                <a:r>
                  <a:rPr lang="en-US" sz="2000" b="1">
                    <a:solidFill>
                      <a:schemeClr val="tx1"/>
                    </a:solidFill>
                  </a:rPr>
                  <a:t>Ops </a:t>
                </a:r>
              </a:p>
            </p:txBody>
          </p:sp>
          <p:sp>
            <p:nvSpPr>
              <p:cNvPr id="147" name="Rectangle: Rounded Corners 11">
                <a:extLst>
                  <a:ext uri="{FF2B5EF4-FFF2-40B4-BE49-F238E27FC236}">
                    <a16:creationId xmlns:a16="http://schemas.microsoft.com/office/drawing/2014/main" id="{924AE540-5A26-CFD8-855F-B5EFE043B113}"/>
                  </a:ext>
                </a:extLst>
              </p:cNvPr>
              <p:cNvSpPr/>
              <p:nvPr/>
            </p:nvSpPr>
            <p:spPr>
              <a:xfrm>
                <a:off x="3727859" y="1272146"/>
                <a:ext cx="890502" cy="691200"/>
              </a:xfrm>
              <a:prstGeom prst="roundRect">
                <a:avLst/>
              </a:prstGeom>
              <a:solidFill>
                <a:srgbClr val="FFE6CC"/>
              </a:solidFill>
              <a:ln>
                <a:solidFill>
                  <a:srgbClr val="E3B23E"/>
                </a:solidFill>
              </a:ln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597378" rtl="0" eaLnBrk="1" latinLnBrk="0" hangingPunct="1">
                  <a:defRPr sz="235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97378" algn="l" defTabSz="597378" rtl="0" eaLnBrk="1" latinLnBrk="0" hangingPunct="1">
                  <a:defRPr sz="235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94755" algn="l" defTabSz="597378" rtl="0" eaLnBrk="1" latinLnBrk="0" hangingPunct="1">
                  <a:defRPr sz="235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792133" algn="l" defTabSz="597378" rtl="0" eaLnBrk="1" latinLnBrk="0" hangingPunct="1">
                  <a:defRPr sz="235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389510" algn="l" defTabSz="597378" rtl="0" eaLnBrk="1" latinLnBrk="0" hangingPunct="1">
                  <a:defRPr sz="235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986888" algn="l" defTabSz="597378" rtl="0" eaLnBrk="1" latinLnBrk="0" hangingPunct="1">
                  <a:defRPr sz="235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584265" algn="l" defTabSz="597378" rtl="0" eaLnBrk="1" latinLnBrk="0" hangingPunct="1">
                  <a:defRPr sz="235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181643" algn="l" defTabSz="597378" rtl="0" eaLnBrk="1" latinLnBrk="0" hangingPunct="1">
                  <a:defRPr sz="235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779020" algn="l" defTabSz="597378" rtl="0" eaLnBrk="1" latinLnBrk="0" hangingPunct="1">
                  <a:defRPr sz="235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b="1">
                    <a:solidFill>
                      <a:schemeClr val="tx1"/>
                    </a:solidFill>
                  </a:rPr>
                  <a:t>Aux.</a:t>
                </a:r>
                <a:br>
                  <a:rPr lang="en-US" sz="2000" b="1">
                    <a:solidFill>
                      <a:schemeClr val="tx1"/>
                    </a:solidFill>
                  </a:rPr>
                </a:br>
                <a:r>
                  <a:rPr lang="en-US" sz="2000" b="1">
                    <a:solidFill>
                      <a:schemeClr val="tx1"/>
                    </a:solidFill>
                  </a:rPr>
                  <a:t>Ops </a:t>
                </a:r>
              </a:p>
            </p:txBody>
          </p:sp>
        </p:grpSp>
        <p:sp>
          <p:nvSpPr>
            <p:cNvPr id="117" name="Rectangle: Rounded Corners 18">
              <a:extLst>
                <a:ext uri="{FF2B5EF4-FFF2-40B4-BE49-F238E27FC236}">
                  <a16:creationId xmlns:a16="http://schemas.microsoft.com/office/drawing/2014/main" id="{4F72CFBC-56A1-C941-0B92-5290DB782F68}"/>
                </a:ext>
              </a:extLst>
            </p:cNvPr>
            <p:cNvSpPr/>
            <p:nvPr/>
          </p:nvSpPr>
          <p:spPr>
            <a:xfrm>
              <a:off x="4730569" y="4401004"/>
              <a:ext cx="1109010" cy="452481"/>
            </a:xfrm>
            <a:prstGeom prst="roundRect">
              <a:avLst/>
            </a:prstGeom>
            <a:solidFill>
              <a:srgbClr val="D5E8D4"/>
            </a:solidFill>
            <a:ln>
              <a:solidFill>
                <a:srgbClr val="A2C58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>
              <a:defPPr>
                <a:defRPr lang="en-US"/>
              </a:defPPr>
              <a:lvl1pPr marL="0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97378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94755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92133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389510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986888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84265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81643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779020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22" err="1">
                  <a:solidFill>
                    <a:schemeClr val="tx1"/>
                  </a:solidFill>
                </a:rPr>
                <a:t>scf</a:t>
              </a:r>
              <a:endParaRPr lang="en-US" sz="2422">
                <a:solidFill>
                  <a:schemeClr val="tx1"/>
                </a:solidFill>
              </a:endParaRPr>
            </a:p>
          </p:txBody>
        </p:sp>
        <p:sp>
          <p:nvSpPr>
            <p:cNvPr id="118" name="Rectangle: Rounded Corners 19">
              <a:extLst>
                <a:ext uri="{FF2B5EF4-FFF2-40B4-BE49-F238E27FC236}">
                  <a16:creationId xmlns:a16="http://schemas.microsoft.com/office/drawing/2014/main" id="{DD470927-D8BA-FE34-71FC-19E74B2F8857}"/>
                </a:ext>
              </a:extLst>
            </p:cNvPr>
            <p:cNvSpPr/>
            <p:nvPr/>
          </p:nvSpPr>
          <p:spPr>
            <a:xfrm>
              <a:off x="4730569" y="5153659"/>
              <a:ext cx="1176245" cy="452287"/>
            </a:xfrm>
            <a:prstGeom prst="roundRect">
              <a:avLst/>
            </a:prstGeom>
            <a:solidFill>
              <a:srgbClr val="D5E8D4"/>
            </a:solidFill>
            <a:ln>
              <a:solidFill>
                <a:srgbClr val="A2C58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720" rIns="0" bIns="45720" rtlCol="0" anchor="ctr"/>
            <a:lstStyle>
              <a:defPPr>
                <a:defRPr lang="en-US"/>
              </a:defPPr>
              <a:lvl1pPr marL="0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97378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94755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92133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389510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986888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84265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81643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779020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7000"/>
                </a:lnSpc>
              </a:pPr>
              <a:r>
                <a:rPr lang="en-US" sz="2200" err="1"/>
                <a:t>mlir-llvm</a:t>
              </a:r>
            </a:p>
          </p:txBody>
        </p:sp>
        <p:sp>
          <p:nvSpPr>
            <p:cNvPr id="119" name="Rectangle: Rounded Corners 20">
              <a:extLst>
                <a:ext uri="{FF2B5EF4-FFF2-40B4-BE49-F238E27FC236}">
                  <a16:creationId xmlns:a16="http://schemas.microsoft.com/office/drawing/2014/main" id="{84006D6F-1BC3-CEEE-3094-20FDF938786D}"/>
                </a:ext>
              </a:extLst>
            </p:cNvPr>
            <p:cNvSpPr/>
            <p:nvPr/>
          </p:nvSpPr>
          <p:spPr>
            <a:xfrm>
              <a:off x="4544579" y="5906120"/>
              <a:ext cx="1488344" cy="344827"/>
            </a:xfrm>
            <a:prstGeom prst="roundRect">
              <a:avLst/>
            </a:prstGeom>
            <a:solidFill>
              <a:srgbClr val="F8CECC"/>
            </a:solidFill>
            <a:ln>
              <a:solidFill>
                <a:srgbClr val="CF918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4165" tIns="47082" rIns="94165" bIns="47082" rtlCol="0" anchor="ctr"/>
            <a:lstStyle>
              <a:defPPr>
                <a:defRPr lang="en-US"/>
              </a:defPPr>
              <a:lvl1pPr marL="0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97378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94755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92133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389510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986888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84265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81643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779020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/>
                <a:t>LLVM-IR</a:t>
              </a:r>
            </a:p>
          </p:txBody>
        </p:sp>
        <p:sp>
          <p:nvSpPr>
            <p:cNvPr id="120" name="Rectangle: Rounded Corners 21">
              <a:extLst>
                <a:ext uri="{FF2B5EF4-FFF2-40B4-BE49-F238E27FC236}">
                  <a16:creationId xmlns:a16="http://schemas.microsoft.com/office/drawing/2014/main" id="{0AE4E09C-279B-AC53-2DCE-EB5AA4F32D15}"/>
                </a:ext>
              </a:extLst>
            </p:cNvPr>
            <p:cNvSpPr/>
            <p:nvPr/>
          </p:nvSpPr>
          <p:spPr>
            <a:xfrm>
              <a:off x="4544578" y="6551194"/>
              <a:ext cx="1474479" cy="251322"/>
            </a:xfrm>
            <a:prstGeom prst="roundRect">
              <a:avLst/>
            </a:prstGeom>
            <a:solidFill>
              <a:srgbClr val="F8CECC"/>
            </a:solidFill>
            <a:ln>
              <a:solidFill>
                <a:srgbClr val="CF918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4165" tIns="47082" rIns="94165" bIns="47082" rtlCol="0" anchor="ctr"/>
            <a:lstStyle>
              <a:defPPr>
                <a:defRPr lang="en-US"/>
              </a:defPPr>
              <a:lvl1pPr marL="0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97378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94755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92133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389510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986888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84265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81643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779020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>
                  <a:solidFill>
                    <a:schemeClr val="tx1"/>
                  </a:solidFill>
                </a:rPr>
                <a:t>Clang</a:t>
              </a:r>
            </a:p>
          </p:txBody>
        </p:sp>
        <p:sp>
          <p:nvSpPr>
            <p:cNvPr id="121" name="Rectangle: Rounded Corners 12">
              <a:extLst>
                <a:ext uri="{FF2B5EF4-FFF2-40B4-BE49-F238E27FC236}">
                  <a16:creationId xmlns:a16="http://schemas.microsoft.com/office/drawing/2014/main" id="{99C66BE7-4905-722D-A308-87EA92440137}"/>
                </a:ext>
              </a:extLst>
            </p:cNvPr>
            <p:cNvSpPr/>
            <p:nvPr/>
          </p:nvSpPr>
          <p:spPr>
            <a:xfrm>
              <a:off x="2249576" y="3252610"/>
              <a:ext cx="1109010" cy="452481"/>
            </a:xfrm>
            <a:prstGeom prst="roundRect">
              <a:avLst/>
            </a:prstGeom>
            <a:solidFill>
              <a:srgbClr val="D5E8D4"/>
            </a:solidFill>
            <a:ln>
              <a:solidFill>
                <a:srgbClr val="A2C58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>
              <a:defPPr>
                <a:defRPr lang="en-US"/>
              </a:defPPr>
              <a:lvl1pPr marL="0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97378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94755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92133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389510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986888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84265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81643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779020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22">
                  <a:solidFill>
                    <a:schemeClr val="tx1"/>
                  </a:solidFill>
                </a:rPr>
                <a:t>Mem</a:t>
              </a:r>
            </a:p>
          </p:txBody>
        </p:sp>
        <p:sp>
          <p:nvSpPr>
            <p:cNvPr id="122" name="Rectangle: Rounded Corners 13">
              <a:extLst>
                <a:ext uri="{FF2B5EF4-FFF2-40B4-BE49-F238E27FC236}">
                  <a16:creationId xmlns:a16="http://schemas.microsoft.com/office/drawing/2014/main" id="{5B98F0A0-C675-274F-7555-CCE8848D9AE4}"/>
                </a:ext>
              </a:extLst>
            </p:cNvPr>
            <p:cNvSpPr/>
            <p:nvPr/>
          </p:nvSpPr>
          <p:spPr>
            <a:xfrm>
              <a:off x="3508436" y="3252610"/>
              <a:ext cx="1109010" cy="452481"/>
            </a:xfrm>
            <a:prstGeom prst="roundRect">
              <a:avLst/>
            </a:prstGeom>
            <a:solidFill>
              <a:srgbClr val="D5E8D4"/>
            </a:solidFill>
            <a:ln>
              <a:solidFill>
                <a:srgbClr val="A2C58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>
              <a:defPPr>
                <a:defRPr lang="en-US"/>
              </a:defPPr>
              <a:lvl1pPr marL="0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97378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94755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92133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389510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986888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84265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81643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779020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22" err="1">
                  <a:solidFill>
                    <a:schemeClr val="tx1"/>
                  </a:solidFill>
                </a:rPr>
                <a:t>Arith</a:t>
              </a:r>
              <a:endParaRPr lang="en-US" sz="2422">
                <a:solidFill>
                  <a:schemeClr val="tx1"/>
                </a:solidFill>
              </a:endParaRPr>
            </a:p>
          </p:txBody>
        </p:sp>
        <p:sp>
          <p:nvSpPr>
            <p:cNvPr id="123" name="Rectangle: Rounded Corners 14">
              <a:extLst>
                <a:ext uri="{FF2B5EF4-FFF2-40B4-BE49-F238E27FC236}">
                  <a16:creationId xmlns:a16="http://schemas.microsoft.com/office/drawing/2014/main" id="{962F109C-4E40-EDB1-B814-DA5D33E6293B}"/>
                </a:ext>
              </a:extLst>
            </p:cNvPr>
            <p:cNvSpPr/>
            <p:nvPr/>
          </p:nvSpPr>
          <p:spPr>
            <a:xfrm>
              <a:off x="4767296" y="3252609"/>
              <a:ext cx="1109010" cy="452481"/>
            </a:xfrm>
            <a:prstGeom prst="roundRect">
              <a:avLst/>
            </a:prstGeom>
            <a:solidFill>
              <a:srgbClr val="D5E8D4"/>
            </a:solidFill>
            <a:ln>
              <a:solidFill>
                <a:srgbClr val="A2C58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>
              <a:defPPr>
                <a:defRPr lang="en-US"/>
              </a:defPPr>
              <a:lvl1pPr marL="0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97378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94755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92133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389510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986888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84265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81643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779020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22">
                  <a:solidFill>
                    <a:schemeClr val="tx1"/>
                  </a:solidFill>
                </a:rPr>
                <a:t>Affine</a:t>
              </a:r>
            </a:p>
          </p:txBody>
        </p:sp>
        <p:sp>
          <p:nvSpPr>
            <p:cNvPr id="124" name="Rectangle: Rounded Corners 15">
              <a:extLst>
                <a:ext uri="{FF2B5EF4-FFF2-40B4-BE49-F238E27FC236}">
                  <a16:creationId xmlns:a16="http://schemas.microsoft.com/office/drawing/2014/main" id="{2B8C1EED-24E1-44B0-1188-B4F930A582F3}"/>
                </a:ext>
              </a:extLst>
            </p:cNvPr>
            <p:cNvSpPr/>
            <p:nvPr/>
          </p:nvSpPr>
          <p:spPr>
            <a:xfrm>
              <a:off x="6026155" y="3252610"/>
              <a:ext cx="1109010" cy="452481"/>
            </a:xfrm>
            <a:prstGeom prst="roundRect">
              <a:avLst/>
            </a:prstGeom>
            <a:solidFill>
              <a:srgbClr val="D5E8D4"/>
            </a:solidFill>
            <a:ln>
              <a:solidFill>
                <a:srgbClr val="A2C58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>
              <a:defPPr>
                <a:defRPr lang="en-US"/>
              </a:defPPr>
              <a:lvl1pPr marL="0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97378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94755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92133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389510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986888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84265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81643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779020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22">
                  <a:solidFill>
                    <a:schemeClr val="tx1"/>
                  </a:solidFill>
                </a:rPr>
                <a:t>Math</a:t>
              </a:r>
            </a:p>
          </p:txBody>
        </p:sp>
        <p:sp>
          <p:nvSpPr>
            <p:cNvPr id="125" name="Rectangle: Rounded Corners 16">
              <a:extLst>
                <a:ext uri="{FF2B5EF4-FFF2-40B4-BE49-F238E27FC236}">
                  <a16:creationId xmlns:a16="http://schemas.microsoft.com/office/drawing/2014/main" id="{4D8C318E-6264-53FC-DDBD-4C913FC52DEA}"/>
                </a:ext>
              </a:extLst>
            </p:cNvPr>
            <p:cNvSpPr/>
            <p:nvPr/>
          </p:nvSpPr>
          <p:spPr>
            <a:xfrm>
              <a:off x="7285014" y="3252609"/>
              <a:ext cx="1109010" cy="452481"/>
            </a:xfrm>
            <a:prstGeom prst="roundRect">
              <a:avLst/>
            </a:prstGeom>
            <a:solidFill>
              <a:srgbClr val="D5E8D4"/>
            </a:solidFill>
            <a:ln>
              <a:solidFill>
                <a:srgbClr val="A2C58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>
              <a:defPPr>
                <a:defRPr lang="en-US"/>
              </a:defPPr>
              <a:lvl1pPr marL="0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97378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94755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92133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389510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986888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84265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81643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779020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22">
                  <a:solidFill>
                    <a:schemeClr val="tx1"/>
                  </a:solidFill>
                </a:rPr>
                <a:t>Func</a:t>
              </a:r>
            </a:p>
          </p:txBody>
        </p:sp>
        <p:grpSp>
          <p:nvGrpSpPr>
            <p:cNvPr id="126" name="그룹 16">
              <a:extLst>
                <a:ext uri="{FF2B5EF4-FFF2-40B4-BE49-F238E27FC236}">
                  <a16:creationId xmlns:a16="http://schemas.microsoft.com/office/drawing/2014/main" id="{5497F8D4-F4A2-51F1-D48B-8A29AED23F23}"/>
                </a:ext>
              </a:extLst>
            </p:cNvPr>
            <p:cNvGrpSpPr/>
            <p:nvPr/>
          </p:nvGrpSpPr>
          <p:grpSpPr>
            <a:xfrm>
              <a:off x="2837873" y="2874779"/>
              <a:ext cx="4911135" cy="368812"/>
              <a:chOff x="710898" y="2390012"/>
              <a:chExt cx="4858987" cy="358140"/>
            </a:xfrm>
          </p:grpSpPr>
          <p:cxnSp>
            <p:nvCxnSpPr>
              <p:cNvPr id="141" name="직선 연결선 32">
                <a:extLst>
                  <a:ext uri="{FF2B5EF4-FFF2-40B4-BE49-F238E27FC236}">
                    <a16:creationId xmlns:a16="http://schemas.microsoft.com/office/drawing/2014/main" id="{DDE5E5D8-4FA5-6A63-9B7E-82DB51A718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4459" y="2398724"/>
                <a:ext cx="4853940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2" name="직선 화살표 연결선 33">
                <a:extLst>
                  <a:ext uri="{FF2B5EF4-FFF2-40B4-BE49-F238E27FC236}">
                    <a16:creationId xmlns:a16="http://schemas.microsoft.com/office/drawing/2014/main" id="{468B0CD4-2B1A-3608-A3AE-0FDF83499C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0898" y="2390012"/>
                <a:ext cx="0" cy="35814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3" name="직선 화살표 연결선 34">
                <a:extLst>
                  <a:ext uri="{FF2B5EF4-FFF2-40B4-BE49-F238E27FC236}">
                    <a16:creationId xmlns:a16="http://schemas.microsoft.com/office/drawing/2014/main" id="{393E770E-8152-66CD-1BC6-3E78322CCF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98430" y="2390012"/>
                <a:ext cx="0" cy="35814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4" name="직선 화살표 연결선 35">
                <a:extLst>
                  <a:ext uri="{FF2B5EF4-FFF2-40B4-BE49-F238E27FC236}">
                    <a16:creationId xmlns:a16="http://schemas.microsoft.com/office/drawing/2014/main" id="{4E661215-94DE-E979-B937-88BDF4A445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55140" y="2390012"/>
                <a:ext cx="0" cy="35814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5" name="직선 화살표 연결선 36">
                <a:extLst>
                  <a:ext uri="{FF2B5EF4-FFF2-40B4-BE49-F238E27FC236}">
                    <a16:creationId xmlns:a16="http://schemas.microsoft.com/office/drawing/2014/main" id="{9B2EAA2C-1F73-517D-0119-6198369FA0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69885" y="2390012"/>
                <a:ext cx="0" cy="35814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127" name="직선 화살표 연결선 17">
              <a:extLst>
                <a:ext uri="{FF2B5EF4-FFF2-40B4-BE49-F238E27FC236}">
                  <a16:creationId xmlns:a16="http://schemas.microsoft.com/office/drawing/2014/main" id="{0B58B53B-5209-80D2-6F87-66CF6A974B28}"/>
                </a:ext>
              </a:extLst>
            </p:cNvPr>
            <p:cNvCxnSpPr>
              <a:cxnSpLocks/>
            </p:cNvCxnSpPr>
            <p:nvPr/>
          </p:nvCxnSpPr>
          <p:spPr>
            <a:xfrm>
              <a:off x="5293440" y="1215657"/>
              <a:ext cx="0" cy="36881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28" name="그룹 18">
              <a:extLst>
                <a:ext uri="{FF2B5EF4-FFF2-40B4-BE49-F238E27FC236}">
                  <a16:creationId xmlns:a16="http://schemas.microsoft.com/office/drawing/2014/main" id="{D1DB79CC-3360-63BF-8F81-292C4E5FA965}"/>
                </a:ext>
              </a:extLst>
            </p:cNvPr>
            <p:cNvGrpSpPr/>
            <p:nvPr/>
          </p:nvGrpSpPr>
          <p:grpSpPr>
            <a:xfrm>
              <a:off x="2837873" y="3707563"/>
              <a:ext cx="4906034" cy="668751"/>
              <a:chOff x="881890" y="3675255"/>
              <a:chExt cx="4539322" cy="649401"/>
            </a:xfrm>
          </p:grpSpPr>
          <p:grpSp>
            <p:nvGrpSpPr>
              <p:cNvPr id="134" name="그룹 25">
                <a:extLst>
                  <a:ext uri="{FF2B5EF4-FFF2-40B4-BE49-F238E27FC236}">
                    <a16:creationId xmlns:a16="http://schemas.microsoft.com/office/drawing/2014/main" id="{AD3FEEDD-35C6-F80E-5B0B-58B8F610A661}"/>
                  </a:ext>
                </a:extLst>
              </p:cNvPr>
              <p:cNvGrpSpPr/>
              <p:nvPr/>
            </p:nvGrpSpPr>
            <p:grpSpPr>
              <a:xfrm>
                <a:off x="881890" y="3675255"/>
                <a:ext cx="4539322" cy="284637"/>
                <a:chOff x="881890" y="3675255"/>
                <a:chExt cx="4539322" cy="284637"/>
              </a:xfrm>
            </p:grpSpPr>
            <p:cxnSp>
              <p:nvCxnSpPr>
                <p:cNvPr id="136" name="직선 연결선 27">
                  <a:extLst>
                    <a:ext uri="{FF2B5EF4-FFF2-40B4-BE49-F238E27FC236}">
                      <a16:creationId xmlns:a16="http://schemas.microsoft.com/office/drawing/2014/main" id="{C68C31A3-4B29-AA12-C0ED-088CDD1045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81890" y="3952875"/>
                  <a:ext cx="4535761" cy="7017"/>
                </a:xfrm>
                <a:prstGeom prst="line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직선 화살표 연결선 28">
                  <a:extLst>
                    <a:ext uri="{FF2B5EF4-FFF2-40B4-BE49-F238E27FC236}">
                      <a16:creationId xmlns:a16="http://schemas.microsoft.com/office/drawing/2014/main" id="{6ACEF04B-06BD-EE0F-9DCC-5B870175B70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>
                  <a:off x="5421212" y="3675255"/>
                  <a:ext cx="0" cy="277214"/>
                </a:xfrm>
                <a:prstGeom prst="straightConnector1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직선 화살표 연결선 29">
                  <a:extLst>
                    <a:ext uri="{FF2B5EF4-FFF2-40B4-BE49-F238E27FC236}">
                      <a16:creationId xmlns:a16="http://schemas.microsoft.com/office/drawing/2014/main" id="{243F2942-A84A-D8E1-7E3B-FDED92AF1B0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>
                  <a:off x="4321058" y="3675255"/>
                  <a:ext cx="0" cy="277214"/>
                </a:xfrm>
                <a:prstGeom prst="straightConnector1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직선 화살표 연결선 30">
                  <a:extLst>
                    <a:ext uri="{FF2B5EF4-FFF2-40B4-BE49-F238E27FC236}">
                      <a16:creationId xmlns:a16="http://schemas.microsoft.com/office/drawing/2014/main" id="{6AB9CDC6-2DAC-4224-F7B8-C75E757D4B1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>
                  <a:off x="2007953" y="3682677"/>
                  <a:ext cx="0" cy="277214"/>
                </a:xfrm>
                <a:prstGeom prst="straightConnector1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직선 화살표 연결선 31">
                  <a:extLst>
                    <a:ext uri="{FF2B5EF4-FFF2-40B4-BE49-F238E27FC236}">
                      <a16:creationId xmlns:a16="http://schemas.microsoft.com/office/drawing/2014/main" id="{8C5CA312-CC41-D731-0DDF-959D3765E3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>
                  <a:off x="881891" y="3675255"/>
                  <a:ext cx="0" cy="277214"/>
                </a:xfrm>
                <a:prstGeom prst="straightConnector1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5" name="직선 화살표 연결선 26">
                <a:extLst>
                  <a:ext uri="{FF2B5EF4-FFF2-40B4-BE49-F238E27FC236}">
                    <a16:creationId xmlns:a16="http://schemas.microsoft.com/office/drawing/2014/main" id="{8EA2CC81-B5E5-1C75-7EE7-30C8C8543B3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148102" y="3675255"/>
                <a:ext cx="0" cy="649401"/>
              </a:xfrm>
              <a:prstGeom prst="straightConnector1">
                <a:avLst/>
              </a:prstGeom>
              <a:ln w="19050">
                <a:solidFill>
                  <a:schemeClr val="tx2">
                    <a:lumMod val="75000"/>
                    <a:lumOff val="2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29" name="자유형: 도형 19">
              <a:extLst>
                <a:ext uri="{FF2B5EF4-FFF2-40B4-BE49-F238E27FC236}">
                  <a16:creationId xmlns:a16="http://schemas.microsoft.com/office/drawing/2014/main" id="{9A7AF5D6-F451-7E0A-B9D2-43601A26C4F7}"/>
                </a:ext>
              </a:extLst>
            </p:cNvPr>
            <p:cNvSpPr/>
            <p:nvPr/>
          </p:nvSpPr>
          <p:spPr>
            <a:xfrm flipH="1">
              <a:off x="4705150" y="2864545"/>
              <a:ext cx="329226" cy="1500749"/>
            </a:xfrm>
            <a:custGeom>
              <a:avLst/>
              <a:gdLst>
                <a:gd name="connsiteX0" fmla="*/ 228600 w 228600"/>
                <a:gd name="connsiteY0" fmla="*/ 0 h 1457325"/>
                <a:gd name="connsiteX1" fmla="*/ 228600 w 228600"/>
                <a:gd name="connsiteY1" fmla="*/ 1257300 h 1457325"/>
                <a:gd name="connsiteX2" fmla="*/ 0 w 228600"/>
                <a:gd name="connsiteY2" fmla="*/ 1257300 h 1457325"/>
                <a:gd name="connsiteX3" fmla="*/ 0 w 228600"/>
                <a:gd name="connsiteY3" fmla="*/ 1457325 h 145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600" h="1457325">
                  <a:moveTo>
                    <a:pt x="228600" y="0"/>
                  </a:moveTo>
                  <a:lnTo>
                    <a:pt x="228600" y="1257300"/>
                  </a:lnTo>
                  <a:lnTo>
                    <a:pt x="0" y="1257300"/>
                  </a:lnTo>
                  <a:lnTo>
                    <a:pt x="0" y="1457325"/>
                  </a:lnTo>
                </a:path>
              </a:pathLst>
            </a:cu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97378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94755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92133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389510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986888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84265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81643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779020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422"/>
            </a:p>
          </p:txBody>
        </p:sp>
        <p:cxnSp>
          <p:nvCxnSpPr>
            <p:cNvPr id="130" name="직선 화살표 연결선 20">
              <a:extLst>
                <a:ext uri="{FF2B5EF4-FFF2-40B4-BE49-F238E27FC236}">
                  <a16:creationId xmlns:a16="http://schemas.microsoft.com/office/drawing/2014/main" id="{4DBD63EB-4281-08AD-F0AC-E1794EA23A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85074" y="6272970"/>
              <a:ext cx="0" cy="256201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  <a:lumOff val="2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31" name="Rectangle: Rounded Corners 11">
              <a:extLst>
                <a:ext uri="{FF2B5EF4-FFF2-40B4-BE49-F238E27FC236}">
                  <a16:creationId xmlns:a16="http://schemas.microsoft.com/office/drawing/2014/main" id="{76606092-0EFA-4FFF-17D3-AA5624A74322}"/>
                </a:ext>
              </a:extLst>
            </p:cNvPr>
            <p:cNvSpPr/>
            <p:nvPr/>
          </p:nvSpPr>
          <p:spPr>
            <a:xfrm rot="5400000">
              <a:off x="7650318" y="1883063"/>
              <a:ext cx="1007347" cy="410161"/>
            </a:xfrm>
            <a:prstGeom prst="roundRect">
              <a:avLst/>
            </a:prstGeom>
            <a:solidFill>
              <a:srgbClr val="FFE6CC"/>
            </a:solidFill>
            <a:ln>
              <a:solidFill>
                <a:srgbClr val="E3B23E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rtlCol="0" anchor="ctr"/>
            <a:lstStyle>
              <a:defPPr>
                <a:defRPr lang="en-US"/>
              </a:defPPr>
              <a:lvl1pPr marL="0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97378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94755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92133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389510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986888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84265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81643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779020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22" b="1" err="1">
                  <a:solidFill>
                    <a:schemeClr val="tx1"/>
                  </a:solidFill>
                </a:rPr>
                <a:t>Opt</a:t>
              </a:r>
              <a:endParaRPr lang="en-US" sz="2422" b="1">
                <a:solidFill>
                  <a:schemeClr val="tx1"/>
                </a:solidFill>
              </a:endParaRPr>
            </a:p>
          </p:txBody>
        </p:sp>
        <p:cxnSp>
          <p:nvCxnSpPr>
            <p:cNvPr id="132" name="직선 화살표 연결선 23">
              <a:extLst>
                <a:ext uri="{FF2B5EF4-FFF2-40B4-BE49-F238E27FC236}">
                  <a16:creationId xmlns:a16="http://schemas.microsoft.com/office/drawing/2014/main" id="{F436DDE5-2DB7-A213-089A-D6DE4565FC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85075" y="5634990"/>
              <a:ext cx="0" cy="256201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  <a:lumOff val="2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3" name="직선 화살표 연결선 24">
              <a:extLst>
                <a:ext uri="{FF2B5EF4-FFF2-40B4-BE49-F238E27FC236}">
                  <a16:creationId xmlns:a16="http://schemas.microsoft.com/office/drawing/2014/main" id="{4E03A822-CB60-BA54-1B2F-97D59AF943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85074" y="4863246"/>
              <a:ext cx="0" cy="256201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  <a:lumOff val="2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54AEBEF-F8B7-7F89-729D-0DC5294158D0}"/>
              </a:ext>
            </a:extLst>
          </p:cNvPr>
          <p:cNvSpPr/>
          <p:nvPr/>
        </p:nvSpPr>
        <p:spPr>
          <a:xfrm>
            <a:off x="33252" y="2843727"/>
            <a:ext cx="4647674" cy="4038492"/>
          </a:xfrm>
          <a:prstGeom prst="rect">
            <a:avLst/>
          </a:prstGeom>
          <a:solidFill>
            <a:srgbClr val="F2F2F2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4DB483-9632-C081-7DF0-D010EF0F4923}"/>
              </a:ext>
            </a:extLst>
          </p:cNvPr>
          <p:cNvSpPr/>
          <p:nvPr/>
        </p:nvSpPr>
        <p:spPr>
          <a:xfrm>
            <a:off x="309061" y="716943"/>
            <a:ext cx="4224112" cy="693205"/>
          </a:xfrm>
          <a:prstGeom prst="rect">
            <a:avLst/>
          </a:prstGeom>
          <a:solidFill>
            <a:srgbClr val="F2F2F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9">
            <a:extLst>
              <a:ext uri="{FF2B5EF4-FFF2-40B4-BE49-F238E27FC236}">
                <a16:creationId xmlns:a16="http://schemas.microsoft.com/office/drawing/2014/main" id="{5DE1AF0F-B2A4-C1C0-9E13-97C651DB43DB}"/>
              </a:ext>
            </a:extLst>
          </p:cNvPr>
          <p:cNvSpPr/>
          <p:nvPr/>
        </p:nvSpPr>
        <p:spPr>
          <a:xfrm>
            <a:off x="7683770" y="5637452"/>
            <a:ext cx="3029458" cy="992601"/>
          </a:xfrm>
          <a:prstGeom prst="roundRect">
            <a:avLst/>
          </a:prstGeom>
          <a:solidFill>
            <a:srgbClr val="DAE8FC"/>
          </a:solidFill>
          <a:ln w="76200">
            <a:solidFill>
              <a:schemeClr val="tx2">
                <a:lumMod val="75000"/>
                <a:lumOff val="25000"/>
              </a:schemeClr>
            </a:solidFill>
            <a:prstDash val="sysDash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4165" tIns="47082" rIns="94165" bIns="47082" rtlCol="0" anchor="ctr"/>
          <a:lstStyle>
            <a:defPPr>
              <a:defRPr lang="en-US"/>
            </a:defPPr>
            <a:lvl1pPr marL="0" algn="l" defTabSz="597378" rtl="0" eaLnBrk="1" latinLnBrk="0" hangingPunct="1">
              <a:defRPr sz="23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7378" algn="l" defTabSz="597378" rtl="0" eaLnBrk="1" latinLnBrk="0" hangingPunct="1">
              <a:defRPr sz="23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94755" algn="l" defTabSz="597378" rtl="0" eaLnBrk="1" latinLnBrk="0" hangingPunct="1">
              <a:defRPr sz="23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92133" algn="l" defTabSz="597378" rtl="0" eaLnBrk="1" latinLnBrk="0" hangingPunct="1">
              <a:defRPr sz="23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89510" algn="l" defTabSz="597378" rtl="0" eaLnBrk="1" latinLnBrk="0" hangingPunct="1">
              <a:defRPr sz="23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86888" algn="l" defTabSz="597378" rtl="0" eaLnBrk="1" latinLnBrk="0" hangingPunct="1">
              <a:defRPr sz="23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84265" algn="l" defTabSz="597378" rtl="0" eaLnBrk="1" latinLnBrk="0" hangingPunct="1">
              <a:defRPr sz="23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81643" algn="l" defTabSz="597378" rtl="0" eaLnBrk="1" latinLnBrk="0" hangingPunct="1">
              <a:defRPr sz="23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79020" algn="l" defTabSz="597378" rtl="0" eaLnBrk="1" latinLnBrk="0" hangingPunct="1">
              <a:defRPr sz="23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/>
              <a:t>20 + 15 Ops</a:t>
            </a:r>
          </a:p>
        </p:txBody>
      </p:sp>
    </p:spTree>
    <p:extLst>
      <p:ext uri="{BB962C8B-B14F-4D97-AF65-F5344CB8AC3E}">
        <p14:creationId xmlns:p14="http://schemas.microsoft.com/office/powerpoint/2010/main" val="3923980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CEC78-4D4D-9ED1-CEFD-A0AF90C0F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603" y="97930"/>
            <a:ext cx="10515600" cy="652628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> Dialect Ops – Part 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328D8-381C-0532-E81D-12D7C8DAA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4001-2E93-9645-AE0D-A781469F1F3E}" type="datetime1">
              <a:rPr lang="en-US" smtClean="0"/>
              <a:t>9/23/2024</a:t>
            </a:fld>
            <a:endParaRPr lang="en-US"/>
          </a:p>
        </p:txBody>
      </p:sp>
      <p:pic>
        <p:nvPicPr>
          <p:cNvPr id="3" name="Picture 2" descr="A table of equations&#10;&#10;Description automatically generated">
            <a:extLst>
              <a:ext uri="{FF2B5EF4-FFF2-40B4-BE49-F238E27FC236}">
                <a16:creationId xmlns:a16="http://schemas.microsoft.com/office/drawing/2014/main" id="{0A34F744-72AE-996A-A094-71AB2223A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3" y="770979"/>
            <a:ext cx="12111115" cy="555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4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CEC78-4D4D-9ED1-CEFD-A0AF90C0F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603" y="97930"/>
            <a:ext cx="10515600" cy="652628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> Dialect Ops – Part 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328D8-381C-0532-E81D-12D7C8DAA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4001-2E93-9645-AE0D-A781469F1F3E}" type="datetime1">
              <a:rPr lang="en-US" smtClean="0"/>
              <a:t>9/23/2024</a:t>
            </a:fld>
            <a:endParaRPr lang="en-US"/>
          </a:p>
        </p:txBody>
      </p:sp>
      <p:pic>
        <p:nvPicPr>
          <p:cNvPr id="5" name="Picture 4" descr="A table of mathematical equations&#10;&#10;Description automatically generated">
            <a:extLst>
              <a:ext uri="{FF2B5EF4-FFF2-40B4-BE49-F238E27FC236}">
                <a16:creationId xmlns:a16="http://schemas.microsoft.com/office/drawing/2014/main" id="{7E65689F-1E02-C4AA-7547-94EC63442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33" y="666749"/>
            <a:ext cx="11876525" cy="579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055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D6C38-8619-4AE8-DA08-F804AB2C4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8F304-120C-BB5E-5843-5C67A18C1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6" y="1390885"/>
            <a:ext cx="10961914" cy="478607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Limitation of Traditional DSP Compiler</a:t>
            </a:r>
          </a:p>
          <a:p>
            <a:r>
              <a:rPr lang="en-US" dirty="0"/>
              <a:t>MLIR</a:t>
            </a:r>
          </a:p>
          <a:p>
            <a:r>
              <a:rPr lang="en-US" dirty="0"/>
              <a:t>DSP MLIR Framework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Dialect and </a:t>
            </a:r>
            <a:r>
              <a:rPr lang="en-US" dirty="0">
                <a:solidFill>
                  <a:srgbClr val="FF0000"/>
                </a:solidFill>
              </a:rPr>
              <a:t>DSP Language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Optimizations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Implementation Details – Lowering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Applications &amp; Results </a:t>
            </a:r>
          </a:p>
          <a:p>
            <a:r>
              <a:rPr lang="en-US" dirty="0"/>
              <a:t>Conclusion &amp; Future Work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20184-DF4A-DC61-0546-6AE455099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4001-2E93-9645-AE0D-A781469F1F3E}" type="datetime1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4E2E8-83B1-D820-56B2-5D8BB5A9D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MPS-Lab.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675DA-D562-9795-8E5C-58BD4E2BF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811-A317-D442-B2A1-5A735965D79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318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screenshot of a computer program">
            <a:extLst>
              <a:ext uri="{FF2B5EF4-FFF2-40B4-BE49-F238E27FC236}">
                <a16:creationId xmlns:a16="http://schemas.microsoft.com/office/drawing/2014/main" id="{4D855A16-8A30-D8F6-44A0-EF2C935B61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5" y="879927"/>
            <a:ext cx="12190605" cy="4223656"/>
          </a:xfr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3CE8AE-B438-1BA1-6841-D3D676B81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364" y="18256"/>
            <a:ext cx="10515600" cy="662782"/>
          </a:xfrm>
        </p:spPr>
        <p:txBody>
          <a:bodyPr>
            <a:normAutofit fontScale="90000"/>
          </a:bodyPr>
          <a:lstStyle/>
          <a:p>
            <a:r>
              <a:rPr lang="en-US"/>
              <a:t>DSP </a:t>
            </a:r>
            <a:r>
              <a:rPr lang="en-US" err="1"/>
              <a:t>Langg</a:t>
            </a:r>
            <a:r>
              <a:rPr lang="en-US"/>
              <a:t> – Frontend for DSP Dialect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817487-2881-FB15-0051-E4819EBB5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4001-2E93-9645-AE0D-A781469F1F3E}" type="datetime1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5638A-0614-D048-54DB-DF95F8521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MPS-Lab.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98B2B-1E22-8863-732A-847C81EEF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811-A317-D442-B2A1-5A735965D791}" type="slidenum">
              <a:rPr lang="en-US" smtClean="0"/>
              <a:t>17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753395-2C56-39D1-B571-EC4E6A43E972}"/>
              </a:ext>
            </a:extLst>
          </p:cNvPr>
          <p:cNvSpPr txBox="1"/>
          <p:nvPr/>
        </p:nvSpPr>
        <p:spPr>
          <a:xfrm>
            <a:off x="-87086" y="5180713"/>
            <a:ext cx="5497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/>
              <a:t>App in DSP Dialect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5DAF0E-3A47-2C67-1D91-0AC0F7AFBDC2}"/>
              </a:ext>
            </a:extLst>
          </p:cNvPr>
          <p:cNvSpPr txBox="1"/>
          <p:nvPr/>
        </p:nvSpPr>
        <p:spPr>
          <a:xfrm>
            <a:off x="7772401" y="4958914"/>
            <a:ext cx="5148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/>
              <a:t>App in DSP </a:t>
            </a:r>
            <a:r>
              <a:rPr lang="en-US" sz="4000" b="1" err="1"/>
              <a:t>Langg</a:t>
            </a:r>
            <a:r>
              <a:rPr lang="en-US" sz="4000" b="1"/>
              <a:t> </a:t>
            </a: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6F89525-72A6-CFC3-B781-E4463E1DA9D8}"/>
              </a:ext>
            </a:extLst>
          </p:cNvPr>
          <p:cNvSpPr/>
          <p:nvPr/>
        </p:nvSpPr>
        <p:spPr>
          <a:xfrm>
            <a:off x="4944721" y="2653590"/>
            <a:ext cx="794657" cy="783770"/>
          </a:xfrm>
          <a:prstGeom prst="rect">
            <a:avLst/>
          </a:prstGeom>
          <a:ln>
            <a:solidFill>
              <a:schemeClr val="bg1">
                <a:alpha val="1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7C024AB1-57DA-DFD5-5131-1F110F9C265B}"/>
              </a:ext>
            </a:extLst>
          </p:cNvPr>
          <p:cNvSpPr/>
          <p:nvPr/>
        </p:nvSpPr>
        <p:spPr>
          <a:xfrm>
            <a:off x="4901177" y="5445249"/>
            <a:ext cx="2307771" cy="1018420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Hard Way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2350A4FF-5A34-5527-0702-70F010D58006}"/>
              </a:ext>
            </a:extLst>
          </p:cNvPr>
          <p:cNvSpPr/>
          <p:nvPr/>
        </p:nvSpPr>
        <p:spPr>
          <a:xfrm>
            <a:off x="4977376" y="4827351"/>
            <a:ext cx="2307771" cy="889210"/>
          </a:xfrm>
          <a:prstGeom prst="rightArrow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Easy Way</a:t>
            </a:r>
          </a:p>
        </p:txBody>
      </p:sp>
    </p:spTree>
    <p:extLst>
      <p:ext uri="{BB962C8B-B14F-4D97-AF65-F5344CB8AC3E}">
        <p14:creationId xmlns:p14="http://schemas.microsoft.com/office/powerpoint/2010/main" val="327462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CEC78-4D4D-9ED1-CEFD-A0AF90C0F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603" y="97930"/>
            <a:ext cx="10515600" cy="652628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>DSP Compiler Framework – DSP </a:t>
            </a:r>
            <a:r>
              <a:rPr lang="en-US" err="1"/>
              <a:t>Langg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328D8-381C-0532-E81D-12D7C8DAA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4001-2E93-9645-AE0D-A781469F1F3E}" type="datetime1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8896B-2171-E355-41E9-D46A79B71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MPS-Lab.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23FBE7-0A8F-C68D-4335-0FD8B645F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811-A317-D442-B2A1-5A735965D791}" type="slidenum">
              <a:rPr lang="en-US" smtClean="0"/>
              <a:t>18</a:t>
            </a:fld>
            <a:endParaRPr lang="en-US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A509FD15-5F2D-9F8B-41B2-E6D5F0CCE70C}"/>
              </a:ext>
            </a:extLst>
          </p:cNvPr>
          <p:cNvGrpSpPr/>
          <p:nvPr/>
        </p:nvGrpSpPr>
        <p:grpSpPr>
          <a:xfrm>
            <a:off x="96987" y="706424"/>
            <a:ext cx="4271809" cy="5619987"/>
            <a:chOff x="96987" y="706424"/>
            <a:chExt cx="4271809" cy="5619987"/>
          </a:xfrm>
        </p:grpSpPr>
        <p:grpSp>
          <p:nvGrpSpPr>
            <p:cNvPr id="64" name="그룹 63">
              <a:extLst>
                <a:ext uri="{FF2B5EF4-FFF2-40B4-BE49-F238E27FC236}">
                  <a16:creationId xmlns:a16="http://schemas.microsoft.com/office/drawing/2014/main" id="{A0D94DD0-CCBF-0875-9D7C-82FF5BD1AAE1}"/>
                </a:ext>
              </a:extLst>
            </p:cNvPr>
            <p:cNvGrpSpPr/>
            <p:nvPr/>
          </p:nvGrpSpPr>
          <p:grpSpPr>
            <a:xfrm>
              <a:off x="96987" y="706424"/>
              <a:ext cx="4271809" cy="5619987"/>
              <a:chOff x="96987" y="795324"/>
              <a:chExt cx="5992423" cy="5619987"/>
            </a:xfrm>
          </p:grpSpPr>
          <p:grpSp>
            <p:nvGrpSpPr>
              <p:cNvPr id="65" name="그룹 64">
                <a:extLst>
                  <a:ext uri="{FF2B5EF4-FFF2-40B4-BE49-F238E27FC236}">
                    <a16:creationId xmlns:a16="http://schemas.microsoft.com/office/drawing/2014/main" id="{9C3CDEC1-8BD1-7609-54A1-B7BD18E91513}"/>
                  </a:ext>
                </a:extLst>
              </p:cNvPr>
              <p:cNvGrpSpPr/>
              <p:nvPr/>
            </p:nvGrpSpPr>
            <p:grpSpPr>
              <a:xfrm>
                <a:off x="96987" y="795324"/>
                <a:ext cx="5789463" cy="5619987"/>
                <a:chOff x="96987" y="795324"/>
                <a:chExt cx="5789463" cy="5619987"/>
              </a:xfrm>
            </p:grpSpPr>
            <p:sp>
              <p:nvSpPr>
                <p:cNvPr id="67" name="Rectangle: Rounded Corners 8">
                  <a:extLst>
                    <a:ext uri="{FF2B5EF4-FFF2-40B4-BE49-F238E27FC236}">
                      <a16:creationId xmlns:a16="http://schemas.microsoft.com/office/drawing/2014/main" id="{02656687-2703-2158-CDAE-89D71A875471}"/>
                    </a:ext>
                  </a:extLst>
                </p:cNvPr>
                <p:cNvSpPr/>
                <p:nvPr/>
              </p:nvSpPr>
              <p:spPr>
                <a:xfrm>
                  <a:off x="1982936" y="795324"/>
                  <a:ext cx="2017564" cy="399804"/>
                </a:xfrm>
                <a:prstGeom prst="roundRect">
                  <a:avLst/>
                </a:prstGeom>
                <a:solidFill>
                  <a:srgbClr val="FFE6CC"/>
                </a:solidFill>
                <a:ln w="76200">
                  <a:solidFill>
                    <a:srgbClr val="E3B23E"/>
                  </a:solidFill>
                </a:ln>
              </p:spPr>
              <p:style>
                <a:lnRef idx="2">
                  <a:schemeClr val="accent3">
                    <a:shade val="15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>
                      <a:solidFill>
                        <a:schemeClr val="tx1"/>
                      </a:solidFill>
                    </a:rPr>
                    <a:t>DSP </a:t>
                  </a:r>
                  <a:r>
                    <a:rPr lang="en-US" b="1" err="1">
                      <a:solidFill>
                        <a:schemeClr val="tx1"/>
                      </a:solidFill>
                    </a:rPr>
                    <a:t>Langg</a:t>
                  </a:r>
                  <a:endParaRPr lang="en-US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" name="Rectangle: Rounded Corners 9">
                  <a:extLst>
                    <a:ext uri="{FF2B5EF4-FFF2-40B4-BE49-F238E27FC236}">
                      <a16:creationId xmlns:a16="http://schemas.microsoft.com/office/drawing/2014/main" id="{6F796872-F18C-B6F5-B91B-7DFF10230C0F}"/>
                    </a:ext>
                  </a:extLst>
                </p:cNvPr>
                <p:cNvSpPr/>
                <p:nvPr/>
              </p:nvSpPr>
              <p:spPr>
                <a:xfrm>
                  <a:off x="1029096" y="1577114"/>
                  <a:ext cx="3911204" cy="963880"/>
                </a:xfrm>
                <a:prstGeom prst="roundRect">
                  <a:avLst/>
                </a:prstGeom>
                <a:solidFill>
                  <a:srgbClr val="DAE8FC"/>
                </a:solidFill>
                <a:ln w="28575">
                  <a:solidFill>
                    <a:srgbClr val="B6C8E0"/>
                  </a:solidFill>
                  <a:prstDash val="sysDash"/>
                </a:ln>
              </p:spPr>
              <p:style>
                <a:lnRef idx="2">
                  <a:schemeClr val="accent3">
                    <a:shade val="15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algn="ctr"/>
                  <a:r>
                    <a:rPr lang="en-US" b="1">
                      <a:solidFill>
                        <a:schemeClr val="tx1"/>
                      </a:solidFill>
                    </a:rPr>
                    <a:t>DSP</a:t>
                  </a:r>
                  <a:br>
                    <a:rPr lang="en-US" b="1">
                      <a:solidFill>
                        <a:schemeClr val="tx1"/>
                      </a:solidFill>
                    </a:rPr>
                  </a:br>
                  <a:r>
                    <a:rPr lang="en-US" b="1">
                      <a:solidFill>
                        <a:schemeClr val="tx1"/>
                      </a:solidFill>
                    </a:rPr>
                    <a:t>Dialect</a:t>
                  </a:r>
                </a:p>
              </p:txBody>
            </p:sp>
            <p:sp>
              <p:nvSpPr>
                <p:cNvPr id="69" name="Rectangle: Rounded Corners 10">
                  <a:extLst>
                    <a:ext uri="{FF2B5EF4-FFF2-40B4-BE49-F238E27FC236}">
                      <a16:creationId xmlns:a16="http://schemas.microsoft.com/office/drawing/2014/main" id="{D6DE8F5B-FEBE-2FA6-22FB-C7F373CBB755}"/>
                    </a:ext>
                  </a:extLst>
                </p:cNvPr>
                <p:cNvSpPr/>
                <p:nvPr/>
              </p:nvSpPr>
              <p:spPr>
                <a:xfrm>
                  <a:off x="1192753" y="1716952"/>
                  <a:ext cx="987514" cy="692252"/>
                </a:xfrm>
                <a:prstGeom prst="roundRect">
                  <a:avLst/>
                </a:prstGeom>
                <a:solidFill>
                  <a:srgbClr val="FFE6CC"/>
                </a:solidFill>
                <a:ln>
                  <a:solidFill>
                    <a:srgbClr val="E3B23E"/>
                  </a:solidFill>
                </a:ln>
              </p:spPr>
              <p:style>
                <a:lnRef idx="2">
                  <a:schemeClr val="accent3">
                    <a:shade val="15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en-US" b="1">
                      <a:solidFill>
                        <a:schemeClr val="tx1"/>
                      </a:solidFill>
                    </a:rPr>
                    <a:t>DSP</a:t>
                  </a:r>
                  <a:br>
                    <a:rPr lang="en-US" b="1">
                      <a:solidFill>
                        <a:schemeClr val="tx1"/>
                      </a:solidFill>
                    </a:rPr>
                  </a:br>
                  <a:r>
                    <a:rPr lang="en-US" b="1">
                      <a:solidFill>
                        <a:schemeClr val="tx1"/>
                      </a:solidFill>
                    </a:rPr>
                    <a:t>Ops </a:t>
                  </a:r>
                </a:p>
              </p:txBody>
            </p:sp>
            <p:sp>
              <p:nvSpPr>
                <p:cNvPr id="70" name="Rectangle: Rounded Corners 11">
                  <a:extLst>
                    <a:ext uri="{FF2B5EF4-FFF2-40B4-BE49-F238E27FC236}">
                      <a16:creationId xmlns:a16="http://schemas.microsoft.com/office/drawing/2014/main" id="{F98210BD-0066-D3FF-8F3A-7CFBE61EAF51}"/>
                    </a:ext>
                  </a:extLst>
                </p:cNvPr>
                <p:cNvSpPr/>
                <p:nvPr/>
              </p:nvSpPr>
              <p:spPr>
                <a:xfrm>
                  <a:off x="3789675" y="1716952"/>
                  <a:ext cx="986400" cy="691200"/>
                </a:xfrm>
                <a:prstGeom prst="roundRect">
                  <a:avLst/>
                </a:prstGeom>
                <a:solidFill>
                  <a:srgbClr val="FFE6CC"/>
                </a:solidFill>
                <a:ln>
                  <a:solidFill>
                    <a:srgbClr val="E3B23E"/>
                  </a:solidFill>
                </a:ln>
              </p:spPr>
              <p:style>
                <a:lnRef idx="2">
                  <a:schemeClr val="accent3">
                    <a:shade val="15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en-US" b="1" err="1">
                      <a:solidFill>
                        <a:schemeClr val="tx1"/>
                      </a:solidFill>
                    </a:rPr>
                    <a:t>Auxil</a:t>
                  </a:r>
                  <a:r>
                    <a:rPr lang="en-US" b="1">
                      <a:solidFill>
                        <a:schemeClr val="tx1"/>
                      </a:solidFill>
                    </a:rPr>
                    <a:t>.</a:t>
                  </a:r>
                  <a:br>
                    <a:rPr lang="en-US" b="1">
                      <a:solidFill>
                        <a:schemeClr val="tx1"/>
                      </a:solidFill>
                    </a:rPr>
                  </a:br>
                  <a:r>
                    <a:rPr lang="en-US" b="1">
                      <a:solidFill>
                        <a:schemeClr val="tx1"/>
                      </a:solidFill>
                    </a:rPr>
                    <a:t>Ops </a:t>
                  </a:r>
                </a:p>
              </p:txBody>
            </p:sp>
            <p:sp>
              <p:nvSpPr>
                <p:cNvPr id="71" name="Rectangle: Rounded Corners 18">
                  <a:extLst>
                    <a:ext uri="{FF2B5EF4-FFF2-40B4-BE49-F238E27FC236}">
                      <a16:creationId xmlns:a16="http://schemas.microsoft.com/office/drawing/2014/main" id="{44E92C57-D52F-CBC6-4C83-050CBC0ED0F9}"/>
                    </a:ext>
                  </a:extLst>
                </p:cNvPr>
                <p:cNvSpPr/>
                <p:nvPr/>
              </p:nvSpPr>
              <p:spPr>
                <a:xfrm>
                  <a:off x="1700526" y="4297832"/>
                  <a:ext cx="930476" cy="439388"/>
                </a:xfrm>
                <a:prstGeom prst="roundRect">
                  <a:avLst/>
                </a:prstGeom>
                <a:solidFill>
                  <a:srgbClr val="D5E8D4"/>
                </a:solidFill>
                <a:ln>
                  <a:solidFill>
                    <a:srgbClr val="A2C58E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>
                      <a:solidFill>
                        <a:schemeClr val="tx1"/>
                      </a:solidFill>
                    </a:rPr>
                    <a:t>scf</a:t>
                  </a:r>
                  <a:endParaRPr lang="en-US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" name="Rectangle: Rounded Corners 19">
                  <a:extLst>
                    <a:ext uri="{FF2B5EF4-FFF2-40B4-BE49-F238E27FC236}">
                      <a16:creationId xmlns:a16="http://schemas.microsoft.com/office/drawing/2014/main" id="{7CA21495-1539-5A64-5FEC-333578FE2E38}"/>
                    </a:ext>
                  </a:extLst>
                </p:cNvPr>
                <p:cNvSpPr/>
                <p:nvPr/>
              </p:nvSpPr>
              <p:spPr>
                <a:xfrm>
                  <a:off x="3303826" y="4297832"/>
                  <a:ext cx="930476" cy="439200"/>
                </a:xfrm>
                <a:prstGeom prst="roundRect">
                  <a:avLst/>
                </a:prstGeom>
                <a:solidFill>
                  <a:srgbClr val="D5E8D4"/>
                </a:solidFill>
                <a:ln>
                  <a:solidFill>
                    <a:srgbClr val="A2C58E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>
                    <a:lnSpc>
                      <a:spcPct val="87000"/>
                    </a:lnSpc>
                  </a:pPr>
                  <a:r>
                    <a:rPr lang="en-US" err="1">
                      <a:solidFill>
                        <a:schemeClr val="tx1"/>
                      </a:solidFill>
                    </a:rPr>
                    <a:t>mlir-llvm</a:t>
                  </a: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3" name="Rectangle: Rounded Corners 20">
                  <a:extLst>
                    <a:ext uri="{FF2B5EF4-FFF2-40B4-BE49-F238E27FC236}">
                      <a16:creationId xmlns:a16="http://schemas.microsoft.com/office/drawing/2014/main" id="{00176416-5958-0316-A9F5-D8E35DCED0F0}"/>
                    </a:ext>
                  </a:extLst>
                </p:cNvPr>
                <p:cNvSpPr/>
                <p:nvPr/>
              </p:nvSpPr>
              <p:spPr>
                <a:xfrm>
                  <a:off x="2180707" y="5227412"/>
                  <a:ext cx="1607982" cy="439388"/>
                </a:xfrm>
                <a:prstGeom prst="roundRect">
                  <a:avLst/>
                </a:prstGeom>
                <a:solidFill>
                  <a:srgbClr val="F8CECC"/>
                </a:solidFill>
                <a:ln>
                  <a:solidFill>
                    <a:srgbClr val="CF918E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algn="ctr"/>
                  <a:r>
                    <a:rPr lang="en-US">
                      <a:solidFill>
                        <a:schemeClr val="tx1"/>
                      </a:solidFill>
                    </a:rPr>
                    <a:t>LLVM-IR</a:t>
                  </a:r>
                </a:p>
              </p:txBody>
            </p:sp>
            <p:sp>
              <p:nvSpPr>
                <p:cNvPr id="74" name="Rectangle: Rounded Corners 21">
                  <a:extLst>
                    <a:ext uri="{FF2B5EF4-FFF2-40B4-BE49-F238E27FC236}">
                      <a16:creationId xmlns:a16="http://schemas.microsoft.com/office/drawing/2014/main" id="{B918BC5F-E428-0454-DD35-FE6678AC4470}"/>
                    </a:ext>
                  </a:extLst>
                </p:cNvPr>
                <p:cNvSpPr/>
                <p:nvPr/>
              </p:nvSpPr>
              <p:spPr>
                <a:xfrm>
                  <a:off x="2180707" y="5975923"/>
                  <a:ext cx="1607982" cy="439388"/>
                </a:xfrm>
                <a:prstGeom prst="roundRect">
                  <a:avLst/>
                </a:prstGeom>
                <a:solidFill>
                  <a:srgbClr val="F8CECC"/>
                </a:solidFill>
                <a:ln>
                  <a:solidFill>
                    <a:srgbClr val="CF918E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algn="ctr"/>
                  <a:r>
                    <a:rPr lang="en-US">
                      <a:solidFill>
                        <a:schemeClr val="tx1"/>
                      </a:solidFill>
                    </a:rPr>
                    <a:t>Clang</a:t>
                  </a:r>
                </a:p>
              </p:txBody>
            </p:sp>
            <p:sp>
              <p:nvSpPr>
                <p:cNvPr id="76" name="Rectangle: Rounded Corners 12">
                  <a:extLst>
                    <a:ext uri="{FF2B5EF4-FFF2-40B4-BE49-F238E27FC236}">
                      <a16:creationId xmlns:a16="http://schemas.microsoft.com/office/drawing/2014/main" id="{13BAE329-5A50-CB52-1A23-C6AFE91B6144}"/>
                    </a:ext>
                  </a:extLst>
                </p:cNvPr>
                <p:cNvSpPr/>
                <p:nvPr/>
              </p:nvSpPr>
              <p:spPr>
                <a:xfrm>
                  <a:off x="96987" y="3182667"/>
                  <a:ext cx="930476" cy="439388"/>
                </a:xfrm>
                <a:prstGeom prst="roundRect">
                  <a:avLst/>
                </a:prstGeom>
                <a:solidFill>
                  <a:srgbClr val="D5E8D4"/>
                </a:solidFill>
                <a:ln>
                  <a:solidFill>
                    <a:srgbClr val="A2C58E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>
                      <a:solidFill>
                        <a:schemeClr val="tx1"/>
                      </a:solidFill>
                    </a:rPr>
                    <a:t>Mem</a:t>
                  </a:r>
                </a:p>
              </p:txBody>
            </p:sp>
            <p:sp>
              <p:nvSpPr>
                <p:cNvPr id="77" name="Rectangle: Rounded Corners 13">
                  <a:extLst>
                    <a:ext uri="{FF2B5EF4-FFF2-40B4-BE49-F238E27FC236}">
                      <a16:creationId xmlns:a16="http://schemas.microsoft.com/office/drawing/2014/main" id="{85F5025C-CB36-A40E-E684-13ECCF8200EA}"/>
                    </a:ext>
                  </a:extLst>
                </p:cNvPr>
                <p:cNvSpPr/>
                <p:nvPr/>
              </p:nvSpPr>
              <p:spPr>
                <a:xfrm>
                  <a:off x="1311734" y="3182667"/>
                  <a:ext cx="930476" cy="439388"/>
                </a:xfrm>
                <a:prstGeom prst="roundRect">
                  <a:avLst/>
                </a:prstGeom>
                <a:solidFill>
                  <a:srgbClr val="D5E8D4"/>
                </a:solidFill>
                <a:ln>
                  <a:solidFill>
                    <a:srgbClr val="A2C58E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err="1">
                      <a:solidFill>
                        <a:schemeClr val="tx1"/>
                      </a:solidFill>
                    </a:rPr>
                    <a:t>Arith</a:t>
                  </a:r>
                </a:p>
              </p:txBody>
            </p:sp>
            <p:sp>
              <p:nvSpPr>
                <p:cNvPr id="78" name="Rectangle: Rounded Corners 14">
                  <a:extLst>
                    <a:ext uri="{FF2B5EF4-FFF2-40B4-BE49-F238E27FC236}">
                      <a16:creationId xmlns:a16="http://schemas.microsoft.com/office/drawing/2014/main" id="{4204AF02-7A99-0D05-7995-0D94671B65AB}"/>
                    </a:ext>
                  </a:extLst>
                </p:cNvPr>
                <p:cNvSpPr/>
                <p:nvPr/>
              </p:nvSpPr>
              <p:spPr>
                <a:xfrm>
                  <a:off x="2526481" y="3182666"/>
                  <a:ext cx="930476" cy="439388"/>
                </a:xfrm>
                <a:prstGeom prst="roundRect">
                  <a:avLst/>
                </a:prstGeom>
                <a:solidFill>
                  <a:srgbClr val="D5E8D4"/>
                </a:solidFill>
                <a:ln>
                  <a:solidFill>
                    <a:srgbClr val="A2C58E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>
                      <a:solidFill>
                        <a:schemeClr val="tx1"/>
                      </a:solidFill>
                    </a:rPr>
                    <a:t>Affine</a:t>
                  </a:r>
                </a:p>
              </p:txBody>
            </p:sp>
            <p:sp>
              <p:nvSpPr>
                <p:cNvPr id="79" name="Rectangle: Rounded Corners 15">
                  <a:extLst>
                    <a:ext uri="{FF2B5EF4-FFF2-40B4-BE49-F238E27FC236}">
                      <a16:creationId xmlns:a16="http://schemas.microsoft.com/office/drawing/2014/main" id="{38997390-23BC-F2BE-C1CD-C710C8D762AF}"/>
                    </a:ext>
                  </a:extLst>
                </p:cNvPr>
                <p:cNvSpPr/>
                <p:nvPr/>
              </p:nvSpPr>
              <p:spPr>
                <a:xfrm>
                  <a:off x="3741228" y="3182667"/>
                  <a:ext cx="930476" cy="439388"/>
                </a:xfrm>
                <a:prstGeom prst="roundRect">
                  <a:avLst/>
                </a:prstGeom>
                <a:solidFill>
                  <a:srgbClr val="D5E8D4"/>
                </a:solidFill>
                <a:ln>
                  <a:solidFill>
                    <a:srgbClr val="A2C58E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>
                      <a:solidFill>
                        <a:schemeClr val="tx1"/>
                      </a:solidFill>
                    </a:rPr>
                    <a:t>Math</a:t>
                  </a:r>
                </a:p>
              </p:txBody>
            </p:sp>
            <p:sp>
              <p:nvSpPr>
                <p:cNvPr id="80" name="Rectangle: Rounded Corners 16">
                  <a:extLst>
                    <a:ext uri="{FF2B5EF4-FFF2-40B4-BE49-F238E27FC236}">
                      <a16:creationId xmlns:a16="http://schemas.microsoft.com/office/drawing/2014/main" id="{F4B4AC7C-C8D1-4AED-A1FC-4808CB7D985D}"/>
                    </a:ext>
                  </a:extLst>
                </p:cNvPr>
                <p:cNvSpPr/>
                <p:nvPr/>
              </p:nvSpPr>
              <p:spPr>
                <a:xfrm>
                  <a:off x="4955974" y="3182666"/>
                  <a:ext cx="930476" cy="439388"/>
                </a:xfrm>
                <a:prstGeom prst="roundRect">
                  <a:avLst/>
                </a:prstGeom>
                <a:solidFill>
                  <a:srgbClr val="D5E8D4"/>
                </a:solidFill>
                <a:ln>
                  <a:solidFill>
                    <a:srgbClr val="A2C58E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>
                      <a:solidFill>
                        <a:schemeClr val="tx1"/>
                      </a:solidFill>
                    </a:rPr>
                    <a:t>Func</a:t>
                  </a:r>
                </a:p>
              </p:txBody>
            </p:sp>
            <p:cxnSp>
              <p:nvCxnSpPr>
                <p:cNvPr id="81" name="직선 연결선 80">
                  <a:extLst>
                    <a:ext uri="{FF2B5EF4-FFF2-40B4-BE49-F238E27FC236}">
                      <a16:creationId xmlns:a16="http://schemas.microsoft.com/office/drawing/2014/main" id="{E3803528-EBB2-C3E2-28A7-92B6978754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5785" y="2843530"/>
                  <a:ext cx="485394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직선 화살표 연결선 81">
                  <a:extLst>
                    <a:ext uri="{FF2B5EF4-FFF2-40B4-BE49-F238E27FC236}">
                      <a16:creationId xmlns:a16="http://schemas.microsoft.com/office/drawing/2014/main" id="{43AD1F30-2BEE-A40F-F325-8F58E0F7F5A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2224" y="2834818"/>
                  <a:ext cx="0" cy="35814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직선 화살표 연결선 82">
                  <a:extLst>
                    <a:ext uri="{FF2B5EF4-FFF2-40B4-BE49-F238E27FC236}">
                      <a16:creationId xmlns:a16="http://schemas.microsoft.com/office/drawing/2014/main" id="{85421257-3479-67FD-3670-710634EB2B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49756" y="2834818"/>
                  <a:ext cx="0" cy="35814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직선 화살표 연결선 83">
                  <a:extLst>
                    <a:ext uri="{FF2B5EF4-FFF2-40B4-BE49-F238E27FC236}">
                      <a16:creationId xmlns:a16="http://schemas.microsoft.com/office/drawing/2014/main" id="{EFF43514-7164-85CA-7C46-13C69DCDD0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06466" y="2834818"/>
                  <a:ext cx="0" cy="35814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직선 화살표 연결선 84">
                  <a:extLst>
                    <a:ext uri="{FF2B5EF4-FFF2-40B4-BE49-F238E27FC236}">
                      <a16:creationId xmlns:a16="http://schemas.microsoft.com/office/drawing/2014/main" id="{7095D365-6B12-372E-10FA-82FF9259908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21211" y="2834818"/>
                  <a:ext cx="0" cy="35814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직선 화살표 연결선 85">
                  <a:extLst>
                    <a:ext uri="{FF2B5EF4-FFF2-40B4-BE49-F238E27FC236}">
                      <a16:creationId xmlns:a16="http://schemas.microsoft.com/office/drawing/2014/main" id="{98454E91-E8D0-F76C-7EB2-8E070ED30BD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91718" y="1204653"/>
                  <a:ext cx="0" cy="35814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직선 화살표 연결선 86">
                  <a:extLst>
                    <a:ext uri="{FF2B5EF4-FFF2-40B4-BE49-F238E27FC236}">
                      <a16:creationId xmlns:a16="http://schemas.microsoft.com/office/drawing/2014/main" id="{FF77BA1C-4E3F-D032-0316-73267F2AA6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91718" y="2540994"/>
                  <a:ext cx="0" cy="636546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grpSp>
              <p:nvGrpSpPr>
                <p:cNvPr id="88" name="그룹 87">
                  <a:extLst>
                    <a:ext uri="{FF2B5EF4-FFF2-40B4-BE49-F238E27FC236}">
                      <a16:creationId xmlns:a16="http://schemas.microsoft.com/office/drawing/2014/main" id="{81E0A142-1CAC-63F5-79BB-BD922BC61C33}"/>
                    </a:ext>
                  </a:extLst>
                </p:cNvPr>
                <p:cNvGrpSpPr/>
                <p:nvPr/>
              </p:nvGrpSpPr>
              <p:grpSpPr>
                <a:xfrm>
                  <a:off x="562225" y="3624455"/>
                  <a:ext cx="4858987" cy="620520"/>
                  <a:chOff x="562225" y="3675255"/>
                  <a:chExt cx="4858987" cy="620520"/>
                </a:xfrm>
              </p:grpSpPr>
              <p:grpSp>
                <p:nvGrpSpPr>
                  <p:cNvPr id="93" name="그룹 92">
                    <a:extLst>
                      <a:ext uri="{FF2B5EF4-FFF2-40B4-BE49-F238E27FC236}">
                        <a16:creationId xmlns:a16="http://schemas.microsoft.com/office/drawing/2014/main" id="{62F488CE-2A56-950C-D2A4-CD6F706CD8DF}"/>
                      </a:ext>
                    </a:extLst>
                  </p:cNvPr>
                  <p:cNvGrpSpPr/>
                  <p:nvPr/>
                </p:nvGrpSpPr>
                <p:grpSpPr>
                  <a:xfrm>
                    <a:off x="562225" y="3675255"/>
                    <a:ext cx="4858987" cy="468120"/>
                    <a:chOff x="562225" y="3675255"/>
                    <a:chExt cx="4858987" cy="468120"/>
                  </a:xfrm>
                </p:grpSpPr>
                <p:sp>
                  <p:nvSpPr>
                    <p:cNvPr id="96" name="자유형: 도형 95">
                      <a:extLst>
                        <a:ext uri="{FF2B5EF4-FFF2-40B4-BE49-F238E27FC236}">
                          <a16:creationId xmlns:a16="http://schemas.microsoft.com/office/drawing/2014/main" id="{518B6DB8-104B-EBC1-3028-5303169235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38699" y="3743325"/>
                      <a:ext cx="638175" cy="400050"/>
                    </a:xfrm>
                    <a:custGeom>
                      <a:avLst/>
                      <a:gdLst>
                        <a:gd name="connsiteX0" fmla="*/ 638175 w 638175"/>
                        <a:gd name="connsiteY0" fmla="*/ 0 h 400050"/>
                        <a:gd name="connsiteX1" fmla="*/ 638175 w 638175"/>
                        <a:gd name="connsiteY1" fmla="*/ 400050 h 400050"/>
                        <a:gd name="connsiteX2" fmla="*/ 0 w 638175"/>
                        <a:gd name="connsiteY2" fmla="*/ 400050 h 4000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638175" h="400050">
                          <a:moveTo>
                            <a:pt x="638175" y="0"/>
                          </a:moveTo>
                          <a:lnTo>
                            <a:pt x="638175" y="400050"/>
                          </a:lnTo>
                          <a:lnTo>
                            <a:pt x="0" y="400050"/>
                          </a:lnTo>
                        </a:path>
                      </a:pathLst>
                    </a:custGeom>
                    <a:ln w="19050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cxnSp>
                  <p:nvCxnSpPr>
                    <p:cNvPr id="97" name="직선 연결선 96">
                      <a:extLst>
                        <a:ext uri="{FF2B5EF4-FFF2-40B4-BE49-F238E27FC236}">
                          <a16:creationId xmlns:a16="http://schemas.microsoft.com/office/drawing/2014/main" id="{61ED20F7-CA96-7BC1-7903-3B794541351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>
                      <a:off x="563711" y="3952875"/>
                      <a:ext cx="4853940" cy="0"/>
                    </a:xfrm>
                    <a:prstGeom prst="line">
                      <a:avLst/>
                    </a:prstGeom>
                    <a:ln w="19050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" name="직선 화살표 연결선 97">
                      <a:extLst>
                        <a:ext uri="{FF2B5EF4-FFF2-40B4-BE49-F238E27FC236}">
                          <a16:creationId xmlns:a16="http://schemas.microsoft.com/office/drawing/2014/main" id="{285B9307-EC27-C856-0176-8BF889693A9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>
                      <a:off x="5421212" y="3675255"/>
                      <a:ext cx="0" cy="277214"/>
                    </a:xfrm>
                    <a:prstGeom prst="straightConnector1">
                      <a:avLst/>
                    </a:prstGeom>
                    <a:ln w="19050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" name="직선 화살표 연결선 98">
                      <a:extLst>
                        <a:ext uri="{FF2B5EF4-FFF2-40B4-BE49-F238E27FC236}">
                          <a16:creationId xmlns:a16="http://schemas.microsoft.com/office/drawing/2014/main" id="{0644119E-B0ED-D3E0-05DB-14D8A1D8F23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>
                      <a:off x="4206467" y="3675255"/>
                      <a:ext cx="0" cy="277214"/>
                    </a:xfrm>
                    <a:prstGeom prst="straightConnector1">
                      <a:avLst/>
                    </a:prstGeom>
                    <a:ln w="19050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0" name="직선 화살표 연결선 99">
                      <a:extLst>
                        <a:ext uri="{FF2B5EF4-FFF2-40B4-BE49-F238E27FC236}">
                          <a16:creationId xmlns:a16="http://schemas.microsoft.com/office/drawing/2014/main" id="{7FED63E8-7EEE-A9FA-1D2D-65C20FB428C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>
                      <a:off x="1749756" y="3675255"/>
                      <a:ext cx="0" cy="277214"/>
                    </a:xfrm>
                    <a:prstGeom prst="straightConnector1">
                      <a:avLst/>
                    </a:prstGeom>
                    <a:ln w="19050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1" name="직선 화살표 연결선 100">
                      <a:extLst>
                        <a:ext uri="{FF2B5EF4-FFF2-40B4-BE49-F238E27FC236}">
                          <a16:creationId xmlns:a16="http://schemas.microsoft.com/office/drawing/2014/main" id="{30A86A19-2A19-16D2-E464-37ABCE532BE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>
                      <a:off x="562225" y="3675255"/>
                      <a:ext cx="0" cy="277214"/>
                    </a:xfrm>
                    <a:prstGeom prst="straightConnector1">
                      <a:avLst/>
                    </a:prstGeom>
                    <a:ln w="19050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94" name="직선 화살표 연결선 93">
                    <a:extLst>
                      <a:ext uri="{FF2B5EF4-FFF2-40B4-BE49-F238E27FC236}">
                        <a16:creationId xmlns:a16="http://schemas.microsoft.com/office/drawing/2014/main" id="{F6DAA4A6-B053-B2C6-E5BF-C57CA9524DB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0800000">
                    <a:off x="2976874" y="3675255"/>
                    <a:ext cx="0" cy="277214"/>
                  </a:xfrm>
                  <a:prstGeom prst="straightConnector1">
                    <a:avLst/>
                  </a:prstGeom>
                  <a:ln w="19050">
                    <a:solidFill>
                      <a:schemeClr val="tx2">
                        <a:lumMod val="75000"/>
                        <a:lumOff val="25000"/>
                      </a:schemeClr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직선 화살표 연결선 94">
                    <a:extLst>
                      <a:ext uri="{FF2B5EF4-FFF2-40B4-BE49-F238E27FC236}">
                        <a16:creationId xmlns:a16="http://schemas.microsoft.com/office/drawing/2014/main" id="{328FFAE5-BF1A-975F-F020-785061EDAF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769064" y="3950183"/>
                    <a:ext cx="0" cy="345592"/>
                  </a:xfrm>
                  <a:prstGeom prst="straightConnector1">
                    <a:avLst/>
                  </a:prstGeom>
                  <a:ln w="19050">
                    <a:solidFill>
                      <a:schemeClr val="tx2">
                        <a:lumMod val="75000"/>
                        <a:lumOff val="25000"/>
                      </a:schemeClr>
                    </a:solidFill>
                    <a:headEnd type="triangl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9" name="자유형: 도형 88">
                  <a:extLst>
                    <a:ext uri="{FF2B5EF4-FFF2-40B4-BE49-F238E27FC236}">
                      <a16:creationId xmlns:a16="http://schemas.microsoft.com/office/drawing/2014/main" id="{315B0969-A13A-F01F-7C5E-B998497B4B0A}"/>
                    </a:ext>
                  </a:extLst>
                </p:cNvPr>
                <p:cNvSpPr/>
                <p:nvPr/>
              </p:nvSpPr>
              <p:spPr>
                <a:xfrm>
                  <a:off x="2143125" y="2835275"/>
                  <a:ext cx="228600" cy="1457325"/>
                </a:xfrm>
                <a:custGeom>
                  <a:avLst/>
                  <a:gdLst>
                    <a:gd name="connsiteX0" fmla="*/ 228600 w 228600"/>
                    <a:gd name="connsiteY0" fmla="*/ 0 h 1457325"/>
                    <a:gd name="connsiteX1" fmla="*/ 228600 w 228600"/>
                    <a:gd name="connsiteY1" fmla="*/ 1257300 h 1457325"/>
                    <a:gd name="connsiteX2" fmla="*/ 0 w 228600"/>
                    <a:gd name="connsiteY2" fmla="*/ 1257300 h 1457325"/>
                    <a:gd name="connsiteX3" fmla="*/ 0 w 228600"/>
                    <a:gd name="connsiteY3" fmla="*/ 1457325 h 1457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8600" h="1457325">
                      <a:moveTo>
                        <a:pt x="228600" y="0"/>
                      </a:moveTo>
                      <a:lnTo>
                        <a:pt x="228600" y="1257300"/>
                      </a:lnTo>
                      <a:lnTo>
                        <a:pt x="0" y="1257300"/>
                      </a:lnTo>
                      <a:lnTo>
                        <a:pt x="0" y="1457325"/>
                      </a:lnTo>
                    </a:path>
                  </a:pathLst>
                </a:cu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90" name="오른쪽 대괄호 89">
                  <a:extLst>
                    <a:ext uri="{FF2B5EF4-FFF2-40B4-BE49-F238E27FC236}">
                      <a16:creationId xmlns:a16="http://schemas.microsoft.com/office/drawing/2014/main" id="{B9971689-C61C-EA98-1C0B-4AC9F31B68C4}"/>
                    </a:ext>
                  </a:extLst>
                </p:cNvPr>
                <p:cNvSpPr/>
                <p:nvPr/>
              </p:nvSpPr>
              <p:spPr>
                <a:xfrm rot="5400000">
                  <a:off x="2856746" y="4036533"/>
                  <a:ext cx="201160" cy="1616531"/>
                </a:xfrm>
                <a:prstGeom prst="rightBracket">
                  <a:avLst>
                    <a:gd name="adj" fmla="val 0"/>
                  </a:avLst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cxnSp>
              <p:nvCxnSpPr>
                <p:cNvPr id="91" name="직선 화살표 연결선 90">
                  <a:extLst>
                    <a:ext uri="{FF2B5EF4-FFF2-40B4-BE49-F238E27FC236}">
                      <a16:creationId xmlns:a16="http://schemas.microsoft.com/office/drawing/2014/main" id="{9A45635F-1884-E8EA-076D-026BF35527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984698" y="4945381"/>
                  <a:ext cx="0" cy="248788"/>
                </a:xfrm>
                <a:prstGeom prst="straightConnector1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직선 화살표 연결선 91">
                  <a:extLst>
                    <a:ext uri="{FF2B5EF4-FFF2-40B4-BE49-F238E27FC236}">
                      <a16:creationId xmlns:a16="http://schemas.microsoft.com/office/drawing/2014/main" id="{5922FE35-D5B9-1850-0358-630C73CEB4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984698" y="5666800"/>
                  <a:ext cx="0" cy="248788"/>
                </a:xfrm>
                <a:prstGeom prst="straightConnector1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6" name="Rectangle: Rounded Corners 11">
                <a:extLst>
                  <a:ext uri="{FF2B5EF4-FFF2-40B4-BE49-F238E27FC236}">
                    <a16:creationId xmlns:a16="http://schemas.microsoft.com/office/drawing/2014/main" id="{DBC6AB6C-C7A3-3222-F9C2-0A2956038DC1}"/>
                  </a:ext>
                </a:extLst>
              </p:cNvPr>
              <p:cNvSpPr/>
              <p:nvPr/>
            </p:nvSpPr>
            <p:spPr>
              <a:xfrm rot="5400000">
                <a:off x="5482703" y="1784852"/>
                <a:ext cx="683410" cy="530005"/>
              </a:xfrm>
              <a:prstGeom prst="roundRect">
                <a:avLst/>
              </a:prstGeom>
              <a:solidFill>
                <a:srgbClr val="FFE6CC"/>
              </a:solidFill>
              <a:ln>
                <a:solidFill>
                  <a:srgbClr val="E3B23E"/>
                </a:solidFill>
              </a:ln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b="1">
                    <a:solidFill>
                      <a:schemeClr val="tx1"/>
                    </a:solidFill>
                  </a:rPr>
                  <a:t>Opt.</a:t>
                </a:r>
              </a:p>
            </p:txBody>
          </p:sp>
        </p:grpSp>
        <p:sp>
          <p:nvSpPr>
            <p:cNvPr id="8" name="원호 7">
              <a:extLst>
                <a:ext uri="{FF2B5EF4-FFF2-40B4-BE49-F238E27FC236}">
                  <a16:creationId xmlns:a16="http://schemas.microsoft.com/office/drawing/2014/main" id="{A8C717C3-1981-6C11-2E17-29DAFA9332E0}"/>
                </a:ext>
              </a:extLst>
            </p:cNvPr>
            <p:cNvSpPr/>
            <p:nvPr/>
          </p:nvSpPr>
          <p:spPr>
            <a:xfrm rot="18900000">
              <a:off x="3504994" y="1776888"/>
              <a:ext cx="411808" cy="411806"/>
            </a:xfrm>
            <a:prstGeom prst="arc">
              <a:avLst>
                <a:gd name="adj1" fmla="val 16200000"/>
                <a:gd name="adj2" fmla="val 10647439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Rectangle: Rounded Corners 8">
            <a:extLst>
              <a:ext uri="{FF2B5EF4-FFF2-40B4-BE49-F238E27FC236}">
                <a16:creationId xmlns:a16="http://schemas.microsoft.com/office/drawing/2014/main" id="{0CAED7D1-39A3-2CF1-55A6-8D67BD6120F7}"/>
              </a:ext>
            </a:extLst>
          </p:cNvPr>
          <p:cNvSpPr/>
          <p:nvPr/>
        </p:nvSpPr>
        <p:spPr>
          <a:xfrm>
            <a:off x="7979283" y="773764"/>
            <a:ext cx="2650728" cy="399805"/>
          </a:xfrm>
          <a:prstGeom prst="roundRect">
            <a:avLst/>
          </a:prstGeom>
          <a:solidFill>
            <a:srgbClr val="FFE6CC"/>
          </a:solidFill>
          <a:ln>
            <a:solidFill>
              <a:srgbClr val="E3B23E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DSP </a:t>
            </a:r>
            <a:r>
              <a:rPr lang="en-US" b="1" err="1">
                <a:solidFill>
                  <a:schemeClr val="tx1"/>
                </a:solidFill>
              </a:rPr>
              <a:t>Langg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7" name="Rectangle: Rounded Corners 9">
            <a:extLst>
              <a:ext uri="{FF2B5EF4-FFF2-40B4-BE49-F238E27FC236}">
                <a16:creationId xmlns:a16="http://schemas.microsoft.com/office/drawing/2014/main" id="{B4407E51-BFF1-F52B-86F9-713ADBBC9B11}"/>
              </a:ext>
            </a:extLst>
          </p:cNvPr>
          <p:cNvSpPr/>
          <p:nvPr/>
        </p:nvSpPr>
        <p:spPr>
          <a:xfrm>
            <a:off x="7910560" y="5095960"/>
            <a:ext cx="2788174" cy="963880"/>
          </a:xfrm>
          <a:prstGeom prst="roundRect">
            <a:avLst/>
          </a:prstGeom>
          <a:solidFill>
            <a:srgbClr val="DAE8FC"/>
          </a:solidFill>
          <a:ln w="28575">
            <a:solidFill>
              <a:srgbClr val="B6C8E0"/>
            </a:solidFill>
            <a:prstDash val="sysDash"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DSP</a:t>
            </a:r>
            <a:br>
              <a:rPr lang="en-US" b="1">
                <a:solidFill>
                  <a:schemeClr val="tx1"/>
                </a:solidFill>
              </a:rPr>
            </a:br>
            <a:r>
              <a:rPr lang="en-US" b="1">
                <a:solidFill>
                  <a:schemeClr val="tx1"/>
                </a:solidFill>
              </a:rPr>
              <a:t>Dialect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72E685D-0829-4D23-CECB-32F3B4FF077C}"/>
              </a:ext>
            </a:extLst>
          </p:cNvPr>
          <p:cNvSpPr/>
          <p:nvPr/>
        </p:nvSpPr>
        <p:spPr>
          <a:xfrm>
            <a:off x="8128256" y="1970154"/>
            <a:ext cx="2352773" cy="45427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Token/Symbols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2125A75-FAF5-B6C3-C627-A2205DA37102}"/>
              </a:ext>
            </a:extLst>
          </p:cNvPr>
          <p:cNvSpPr/>
          <p:nvPr/>
        </p:nvSpPr>
        <p:spPr>
          <a:xfrm>
            <a:off x="8128250" y="3463847"/>
            <a:ext cx="2352779" cy="38659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/>
              <a:t>Parse Tree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1B7119F-87BA-22DD-664B-7536527100A1}"/>
              </a:ext>
            </a:extLst>
          </p:cNvPr>
          <p:cNvCxnSpPr>
            <a:cxnSpLocks/>
          </p:cNvCxnSpPr>
          <p:nvPr/>
        </p:nvCxnSpPr>
        <p:spPr>
          <a:xfrm>
            <a:off x="9304647" y="1221069"/>
            <a:ext cx="0" cy="7718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72DF56D-12F3-A03B-A8FC-AE43D187E5AF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>
          <a:xfrm flipH="1">
            <a:off x="9304640" y="2424425"/>
            <a:ext cx="3" cy="10394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98BB9F8-DD48-8C9F-B641-39707030E2CD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9304640" y="3850441"/>
            <a:ext cx="7" cy="11836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998848E-1935-8EAB-90DE-B828EA38D013}"/>
              </a:ext>
            </a:extLst>
          </p:cNvPr>
          <p:cNvSpPr txBox="1"/>
          <p:nvPr/>
        </p:nvSpPr>
        <p:spPr>
          <a:xfrm rot="5400000">
            <a:off x="9256623" y="1393075"/>
            <a:ext cx="745824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err="1"/>
              <a:t>Lexer</a:t>
            </a:r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396BC2-6CF6-27D3-AC76-D7F13C17907D}"/>
              </a:ext>
            </a:extLst>
          </p:cNvPr>
          <p:cNvSpPr txBox="1"/>
          <p:nvPr/>
        </p:nvSpPr>
        <p:spPr>
          <a:xfrm rot="5400000">
            <a:off x="9182869" y="2713537"/>
            <a:ext cx="823738" cy="3693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/>
              <a:t>Parser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24175E-5D10-D585-D666-7E51477B7020}"/>
              </a:ext>
            </a:extLst>
          </p:cNvPr>
          <p:cNvSpPr txBox="1"/>
          <p:nvPr/>
        </p:nvSpPr>
        <p:spPr>
          <a:xfrm rot="5400000">
            <a:off x="9012678" y="4267340"/>
            <a:ext cx="1164121" cy="36933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/>
              <a:t>MLIR-Gen</a:t>
            </a:r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763E483A-26BC-4FEA-3B9F-0A60F3886C2C}"/>
              </a:ext>
            </a:extLst>
          </p:cNvPr>
          <p:cNvSpPr/>
          <p:nvPr/>
        </p:nvSpPr>
        <p:spPr>
          <a:xfrm>
            <a:off x="10078267" y="2894936"/>
            <a:ext cx="1066178" cy="1753196"/>
          </a:xfrm>
          <a:prstGeom prst="righ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8B80CCA-95EB-4905-C3DC-86D0C9533FE4}"/>
              </a:ext>
            </a:extLst>
          </p:cNvPr>
          <p:cNvSpPr txBox="1"/>
          <p:nvPr/>
        </p:nvSpPr>
        <p:spPr>
          <a:xfrm rot="5400000">
            <a:off x="10613330" y="3479146"/>
            <a:ext cx="1902213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/>
              <a:t>Modified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CDBCD4C-627B-31FE-FF22-CEB3845B8D5C}"/>
              </a:ext>
            </a:extLst>
          </p:cNvPr>
          <p:cNvCxnSpPr>
            <a:cxnSpLocks/>
          </p:cNvCxnSpPr>
          <p:nvPr/>
        </p:nvCxnSpPr>
        <p:spPr>
          <a:xfrm>
            <a:off x="2235059" y="1208878"/>
            <a:ext cx="5675501" cy="12191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9" name="직선 화살표 연결선 85">
            <a:extLst>
              <a:ext uri="{FF2B5EF4-FFF2-40B4-BE49-F238E27FC236}">
                <a16:creationId xmlns:a16="http://schemas.microsoft.com/office/drawing/2014/main" id="{828F5880-0318-1233-D41C-1A4CBB811689}"/>
              </a:ext>
            </a:extLst>
          </p:cNvPr>
          <p:cNvCxnSpPr>
            <a:cxnSpLocks/>
          </p:cNvCxnSpPr>
          <p:nvPr/>
        </p:nvCxnSpPr>
        <p:spPr>
          <a:xfrm flipH="1">
            <a:off x="7910560" y="1208878"/>
            <a:ext cx="23751" cy="3825188"/>
          </a:xfrm>
          <a:prstGeom prst="straightConnector1">
            <a:avLst/>
          </a:prstGeom>
          <a:ln w="47625" cmpd="sng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D6A7D933-53D1-079D-9A86-8CBE9B642507}"/>
              </a:ext>
            </a:extLst>
          </p:cNvPr>
          <p:cNvSpPr/>
          <p:nvPr/>
        </p:nvSpPr>
        <p:spPr>
          <a:xfrm>
            <a:off x="1" y="1503832"/>
            <a:ext cx="5643508" cy="4903523"/>
          </a:xfrm>
          <a:prstGeom prst="rect">
            <a:avLst/>
          </a:prstGeom>
          <a:solidFill>
            <a:srgbClr val="F2F2F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A6A28DB-6B9B-2B33-5E15-17CB825956E0}"/>
              </a:ext>
            </a:extLst>
          </p:cNvPr>
          <p:cNvCxnSpPr>
            <a:cxnSpLocks/>
          </p:cNvCxnSpPr>
          <p:nvPr/>
        </p:nvCxnSpPr>
        <p:spPr>
          <a:xfrm>
            <a:off x="2235059" y="1473893"/>
            <a:ext cx="5675501" cy="3560173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6322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D6C38-8619-4AE8-DA08-F804AB2C4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8F304-120C-BB5E-5843-5C67A18C1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6" y="1390885"/>
            <a:ext cx="10961914" cy="478607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Limitation of Traditional DSP Compiler</a:t>
            </a:r>
          </a:p>
          <a:p>
            <a:r>
              <a:rPr lang="en-US" dirty="0"/>
              <a:t>MLIR</a:t>
            </a:r>
          </a:p>
          <a:p>
            <a:r>
              <a:rPr lang="en-US" dirty="0"/>
              <a:t>DSP MLIR Framework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Dialect and DSP Language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solidFill>
                  <a:srgbClr val="FF0000"/>
                </a:solidFill>
              </a:rPr>
              <a:t>Optimizations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Implementation Details – Lowering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Applications &amp; Results </a:t>
            </a:r>
          </a:p>
          <a:p>
            <a:r>
              <a:rPr lang="en-US" dirty="0"/>
              <a:t>Conclusion &amp; Future Work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20184-DF4A-DC61-0546-6AE455099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4001-2E93-9645-AE0D-A781469F1F3E}" type="datetime1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4E2E8-83B1-D820-56B2-5D8BB5A9D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MPS-Lab.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675DA-D562-9795-8E5C-58BD4E2BF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811-A317-D442-B2A1-5A735965D79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043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D6C38-8619-4AE8-DA08-F804AB2C4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8F304-120C-BB5E-5843-5C67A18C1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6" y="1390885"/>
            <a:ext cx="10961914" cy="478607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Limitation of Traditional DSP Compiler</a:t>
            </a:r>
          </a:p>
          <a:p>
            <a:r>
              <a:rPr lang="en-US" dirty="0"/>
              <a:t>MLIR</a:t>
            </a:r>
          </a:p>
          <a:p>
            <a:r>
              <a:rPr lang="en-US" dirty="0"/>
              <a:t>DSP MLIR Framework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DSP Dialect and DSP Language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Optimizations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Implementation Details – Lowering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Applications &amp; Results </a:t>
            </a:r>
          </a:p>
          <a:p>
            <a:r>
              <a:rPr lang="en-US" dirty="0"/>
              <a:t>Conclusion &amp; Future Work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20184-DF4A-DC61-0546-6AE455099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4001-2E93-9645-AE0D-A781469F1F3E}" type="datetime1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4E2E8-83B1-D820-56B2-5D8BB5A9D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MPS-Lab.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675DA-D562-9795-8E5C-58BD4E2BF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811-A317-D442-B2A1-5A735965D7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4353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CEC78-4D4D-9ED1-CEFD-A0AF90C0F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775" y="-45328"/>
            <a:ext cx="10515600" cy="652628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>DSP Compiler Framework - Optimizations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328D8-381C-0532-E81D-12D7C8DAA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4001-2E93-9645-AE0D-A781469F1F3E}" type="datetime1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8896B-2171-E355-41E9-D46A79B71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MPS-Lab.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23FBE7-0A8F-C68D-4335-0FD8B645F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811-A317-D442-B2A1-5A735965D791}" type="slidenum">
              <a:rPr lang="en-US" smtClean="0"/>
              <a:t>20</a:t>
            </a:fld>
            <a:endParaRPr lang="en-US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11A73545-45F7-D354-B456-4FDEACCB7A7C}"/>
              </a:ext>
            </a:extLst>
          </p:cNvPr>
          <p:cNvSpPr txBox="1"/>
          <p:nvPr/>
        </p:nvSpPr>
        <p:spPr>
          <a:xfrm>
            <a:off x="9913268" y="3742143"/>
            <a:ext cx="14097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000" b="1">
                <a:solidFill>
                  <a:schemeClr val="tx1"/>
                </a:solidFill>
              </a:rPr>
              <a:t>Legend</a:t>
            </a:r>
          </a:p>
        </p:txBody>
      </p:sp>
      <p:grpSp>
        <p:nvGrpSpPr>
          <p:cNvPr id="113" name="그룹 112">
            <a:extLst>
              <a:ext uri="{FF2B5EF4-FFF2-40B4-BE49-F238E27FC236}">
                <a16:creationId xmlns:a16="http://schemas.microsoft.com/office/drawing/2014/main" id="{AD6BD63C-2BAD-26E8-2B17-FD42EA1D8F78}"/>
              </a:ext>
            </a:extLst>
          </p:cNvPr>
          <p:cNvGrpSpPr/>
          <p:nvPr/>
        </p:nvGrpSpPr>
        <p:grpSpPr>
          <a:xfrm>
            <a:off x="8082979" y="4175881"/>
            <a:ext cx="3239989" cy="2348426"/>
            <a:chOff x="7302500" y="4281163"/>
            <a:chExt cx="3239989" cy="2348426"/>
          </a:xfrm>
        </p:grpSpPr>
        <p:sp>
          <p:nvSpPr>
            <p:cNvPr id="104" name="Rectangle: Rounded Corners 10">
              <a:extLst>
                <a:ext uri="{FF2B5EF4-FFF2-40B4-BE49-F238E27FC236}">
                  <a16:creationId xmlns:a16="http://schemas.microsoft.com/office/drawing/2014/main" id="{1834A89E-D7E0-9263-756D-5388558B1C64}"/>
                </a:ext>
              </a:extLst>
            </p:cNvPr>
            <p:cNvSpPr/>
            <p:nvPr/>
          </p:nvSpPr>
          <p:spPr>
            <a:xfrm>
              <a:off x="9863342" y="4321390"/>
              <a:ext cx="655024" cy="262375"/>
            </a:xfrm>
            <a:prstGeom prst="roundRect">
              <a:avLst/>
            </a:prstGeom>
            <a:solidFill>
              <a:srgbClr val="FFE6CC"/>
            </a:solidFill>
            <a:ln>
              <a:solidFill>
                <a:srgbClr val="E3B23E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5" name="Rectangle: Rounded Corners 10">
              <a:extLst>
                <a:ext uri="{FF2B5EF4-FFF2-40B4-BE49-F238E27FC236}">
                  <a16:creationId xmlns:a16="http://schemas.microsoft.com/office/drawing/2014/main" id="{EA3847C2-1EF9-9714-5EE9-BF07F8DB2A6F}"/>
                </a:ext>
              </a:extLst>
            </p:cNvPr>
            <p:cNvSpPr/>
            <p:nvPr/>
          </p:nvSpPr>
          <p:spPr>
            <a:xfrm>
              <a:off x="9863342" y="4750393"/>
              <a:ext cx="655024" cy="262375"/>
            </a:xfrm>
            <a:prstGeom prst="roundRect">
              <a:avLst/>
            </a:prstGeom>
            <a:solidFill>
              <a:srgbClr val="D5E8D4"/>
            </a:solidFill>
            <a:ln>
              <a:solidFill>
                <a:srgbClr val="A2C58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6" name="Rectangle: Rounded Corners 10">
              <a:extLst>
                <a:ext uri="{FF2B5EF4-FFF2-40B4-BE49-F238E27FC236}">
                  <a16:creationId xmlns:a16="http://schemas.microsoft.com/office/drawing/2014/main" id="{253619BA-5415-F401-27B8-A5503B8BBEDD}"/>
                </a:ext>
              </a:extLst>
            </p:cNvPr>
            <p:cNvSpPr/>
            <p:nvPr/>
          </p:nvSpPr>
          <p:spPr>
            <a:xfrm>
              <a:off x="9865786" y="5133676"/>
              <a:ext cx="655024" cy="262375"/>
            </a:xfrm>
            <a:prstGeom prst="roundRect">
              <a:avLst/>
            </a:prstGeom>
            <a:solidFill>
              <a:srgbClr val="DAE8FC"/>
            </a:solidFill>
            <a:ln w="28575">
              <a:solidFill>
                <a:srgbClr val="B6C8E0"/>
              </a:solidFill>
              <a:prstDash val="sysDash"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7" name="Rectangle: Rounded Corners 10">
              <a:extLst>
                <a:ext uri="{FF2B5EF4-FFF2-40B4-BE49-F238E27FC236}">
                  <a16:creationId xmlns:a16="http://schemas.microsoft.com/office/drawing/2014/main" id="{6F36DFE3-02F4-7A35-2A6F-46821ABB8FDE}"/>
                </a:ext>
              </a:extLst>
            </p:cNvPr>
            <p:cNvSpPr/>
            <p:nvPr/>
          </p:nvSpPr>
          <p:spPr>
            <a:xfrm>
              <a:off x="9863342" y="5532199"/>
              <a:ext cx="655024" cy="262375"/>
            </a:xfrm>
            <a:prstGeom prst="roundRect">
              <a:avLst/>
            </a:prstGeom>
            <a:solidFill>
              <a:srgbClr val="F8CECC"/>
            </a:solidFill>
            <a:ln>
              <a:solidFill>
                <a:srgbClr val="CF918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08" name="직선 화살표 연결선 107">
              <a:extLst>
                <a:ext uri="{FF2B5EF4-FFF2-40B4-BE49-F238E27FC236}">
                  <a16:creationId xmlns:a16="http://schemas.microsoft.com/office/drawing/2014/main" id="{3045DEBE-0FCB-F4E4-39F2-0F8C16027B80}"/>
                </a:ext>
              </a:extLst>
            </p:cNvPr>
            <p:cNvCxnSpPr>
              <a:cxnSpLocks/>
            </p:cNvCxnSpPr>
            <p:nvPr/>
          </p:nvCxnSpPr>
          <p:spPr>
            <a:xfrm>
              <a:off x="9863342" y="6062802"/>
              <a:ext cx="67914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0" name="직선 화살표 연결선 109">
              <a:extLst>
                <a:ext uri="{FF2B5EF4-FFF2-40B4-BE49-F238E27FC236}">
                  <a16:creationId xmlns:a16="http://schemas.microsoft.com/office/drawing/2014/main" id="{21570093-5BD6-27AA-5C52-E2DEAE8C7B71}"/>
                </a:ext>
              </a:extLst>
            </p:cNvPr>
            <p:cNvCxnSpPr>
              <a:cxnSpLocks/>
            </p:cNvCxnSpPr>
            <p:nvPr/>
          </p:nvCxnSpPr>
          <p:spPr>
            <a:xfrm>
              <a:off x="9863342" y="6456441"/>
              <a:ext cx="679147" cy="0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  <a:lumOff val="2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547FCD8-B6FD-676C-9B59-B406301D070A}"/>
                </a:ext>
              </a:extLst>
            </p:cNvPr>
            <p:cNvSpPr txBox="1"/>
            <p:nvPr/>
          </p:nvSpPr>
          <p:spPr>
            <a:xfrm>
              <a:off x="7787583" y="4281163"/>
              <a:ext cx="19140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/>
                <a:t>New Component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00286B4-62B9-D65A-9501-90E681CE757A}"/>
                </a:ext>
              </a:extLst>
            </p:cNvPr>
            <p:cNvSpPr txBox="1"/>
            <p:nvPr/>
          </p:nvSpPr>
          <p:spPr>
            <a:xfrm>
              <a:off x="7787583" y="4676982"/>
              <a:ext cx="19140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/>
                <a:t>Existing Dialect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0D1519C-45FC-09A5-3B0F-B2A24D2D09BE}"/>
                </a:ext>
              </a:extLst>
            </p:cNvPr>
            <p:cNvSpPr txBox="1"/>
            <p:nvPr/>
          </p:nvSpPr>
          <p:spPr>
            <a:xfrm>
              <a:off x="7960731" y="5072801"/>
              <a:ext cx="1740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/>
                <a:t>New Dialect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A632670-5093-DB68-6FA2-9344BCE632B3}"/>
                </a:ext>
              </a:extLst>
            </p:cNvPr>
            <p:cNvSpPr txBox="1"/>
            <p:nvPr/>
          </p:nvSpPr>
          <p:spPr>
            <a:xfrm>
              <a:off x="7701297" y="5468620"/>
              <a:ext cx="20003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/>
                <a:t>External to MLIR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6010B4E-B2E6-D1CA-BD18-1F77FD88032B}"/>
                </a:ext>
              </a:extLst>
            </p:cNvPr>
            <p:cNvSpPr txBox="1"/>
            <p:nvPr/>
          </p:nvSpPr>
          <p:spPr>
            <a:xfrm>
              <a:off x="7858924" y="5864439"/>
              <a:ext cx="184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/>
                <a:t>New Lowering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CFAC0B0-4C22-2B97-F4CA-C85F8B0195F7}"/>
                </a:ext>
              </a:extLst>
            </p:cNvPr>
            <p:cNvSpPr txBox="1"/>
            <p:nvPr/>
          </p:nvSpPr>
          <p:spPr>
            <a:xfrm>
              <a:off x="7302500" y="6260257"/>
              <a:ext cx="23991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/>
                <a:t>Existing  Lowering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4C32BD1E-9E45-8F9D-E82B-2E29339D4657}"/>
              </a:ext>
            </a:extLst>
          </p:cNvPr>
          <p:cNvSpPr/>
          <p:nvPr/>
        </p:nvSpPr>
        <p:spPr>
          <a:xfrm>
            <a:off x="4701705" y="667635"/>
            <a:ext cx="2961837" cy="683793"/>
          </a:xfrm>
          <a:prstGeom prst="rect">
            <a:avLst/>
          </a:prstGeom>
          <a:solidFill>
            <a:srgbClr val="F2F2F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E38B5F2-9ABC-4E0C-5A49-D89C430661DC}"/>
              </a:ext>
            </a:extLst>
          </p:cNvPr>
          <p:cNvGrpSpPr/>
          <p:nvPr/>
        </p:nvGrpSpPr>
        <p:grpSpPr>
          <a:xfrm>
            <a:off x="3353361" y="615243"/>
            <a:ext cx="5600633" cy="5900046"/>
            <a:chOff x="41366" y="783690"/>
            <a:chExt cx="5600633" cy="5900046"/>
          </a:xfrm>
        </p:grpSpPr>
        <p:sp>
          <p:nvSpPr>
            <p:cNvPr id="15" name="Rectangle: Rounded Corners 12">
              <a:extLst>
                <a:ext uri="{FF2B5EF4-FFF2-40B4-BE49-F238E27FC236}">
                  <a16:creationId xmlns:a16="http://schemas.microsoft.com/office/drawing/2014/main" id="{1B6B6840-8BE4-FC62-FCCF-2149E3DEF7F0}"/>
                </a:ext>
              </a:extLst>
            </p:cNvPr>
            <p:cNvSpPr/>
            <p:nvPr/>
          </p:nvSpPr>
          <p:spPr>
            <a:xfrm>
              <a:off x="41366" y="3240705"/>
              <a:ext cx="858993" cy="365760"/>
            </a:xfrm>
            <a:prstGeom prst="roundRect">
              <a:avLst/>
            </a:prstGeom>
            <a:solidFill>
              <a:srgbClr val="D5E8D4"/>
            </a:solidFill>
            <a:ln>
              <a:solidFill>
                <a:srgbClr val="A2C58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>
              <a:defPPr>
                <a:defRPr lang="en-US"/>
              </a:defPPr>
              <a:lvl1pPr marL="0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97378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94755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92133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389510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986888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84265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81643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779020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>
                  <a:solidFill>
                    <a:schemeClr val="tx1"/>
                  </a:solidFill>
                </a:rPr>
                <a:t>Mem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D4A03E6-6DBF-6561-B81E-E016C5C08361}"/>
                </a:ext>
              </a:extLst>
            </p:cNvPr>
            <p:cNvGrpSpPr/>
            <p:nvPr/>
          </p:nvGrpSpPr>
          <p:grpSpPr>
            <a:xfrm>
              <a:off x="497036" y="783690"/>
              <a:ext cx="5144963" cy="5900046"/>
              <a:chOff x="497036" y="783690"/>
              <a:chExt cx="5144963" cy="5900046"/>
            </a:xfrm>
          </p:grpSpPr>
          <p:sp>
            <p:nvSpPr>
              <p:cNvPr id="17" name="Rectangle: Rounded Corners 8">
                <a:extLst>
                  <a:ext uri="{FF2B5EF4-FFF2-40B4-BE49-F238E27FC236}">
                    <a16:creationId xmlns:a16="http://schemas.microsoft.com/office/drawing/2014/main" id="{26441A8D-D22D-BA62-75C1-6774F2CBD156}"/>
                  </a:ext>
                </a:extLst>
              </p:cNvPr>
              <p:cNvSpPr/>
              <p:nvPr/>
            </p:nvSpPr>
            <p:spPr>
              <a:xfrm>
                <a:off x="1467734" y="783690"/>
                <a:ext cx="1862566" cy="411717"/>
              </a:xfrm>
              <a:prstGeom prst="roundRect">
                <a:avLst/>
              </a:prstGeom>
              <a:solidFill>
                <a:srgbClr val="FFE6CC"/>
              </a:solidFill>
              <a:ln>
                <a:solidFill>
                  <a:srgbClr val="E3B23E"/>
                </a:solidFill>
              </a:ln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597378" rtl="0" eaLnBrk="1" latinLnBrk="0" hangingPunct="1">
                  <a:defRPr sz="235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97378" algn="l" defTabSz="597378" rtl="0" eaLnBrk="1" latinLnBrk="0" hangingPunct="1">
                  <a:defRPr sz="235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94755" algn="l" defTabSz="597378" rtl="0" eaLnBrk="1" latinLnBrk="0" hangingPunct="1">
                  <a:defRPr sz="235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792133" algn="l" defTabSz="597378" rtl="0" eaLnBrk="1" latinLnBrk="0" hangingPunct="1">
                  <a:defRPr sz="235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389510" algn="l" defTabSz="597378" rtl="0" eaLnBrk="1" latinLnBrk="0" hangingPunct="1">
                  <a:defRPr sz="235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986888" algn="l" defTabSz="597378" rtl="0" eaLnBrk="1" latinLnBrk="0" hangingPunct="1">
                  <a:defRPr sz="235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584265" algn="l" defTabSz="597378" rtl="0" eaLnBrk="1" latinLnBrk="0" hangingPunct="1">
                  <a:defRPr sz="235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181643" algn="l" defTabSz="597378" rtl="0" eaLnBrk="1" latinLnBrk="0" hangingPunct="1">
                  <a:defRPr sz="235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779020" algn="l" defTabSz="597378" rtl="0" eaLnBrk="1" latinLnBrk="0" hangingPunct="1">
                  <a:defRPr sz="235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b="1">
                    <a:solidFill>
                      <a:schemeClr val="tx1"/>
                    </a:solidFill>
                  </a:rPr>
                  <a:t>DSP </a:t>
                </a:r>
                <a:r>
                  <a:rPr lang="en-US" sz="2000" b="1" err="1">
                    <a:solidFill>
                      <a:schemeClr val="tx1"/>
                    </a:solidFill>
                  </a:rPr>
                  <a:t>Langg</a:t>
                </a:r>
                <a:endParaRPr lang="en-US" sz="2000" b="1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F003D544-051E-3803-F4B9-F06D32FB70DD}"/>
                  </a:ext>
                </a:extLst>
              </p:cNvPr>
              <p:cNvGrpSpPr/>
              <p:nvPr/>
            </p:nvGrpSpPr>
            <p:grpSpPr>
              <a:xfrm>
                <a:off x="497036" y="1163829"/>
                <a:ext cx="5144963" cy="5519907"/>
                <a:chOff x="497036" y="1163829"/>
                <a:chExt cx="5144963" cy="5519907"/>
              </a:xfrm>
            </p:grpSpPr>
            <p:sp>
              <p:nvSpPr>
                <p:cNvPr id="19" name="원호 22">
                  <a:extLst>
                    <a:ext uri="{FF2B5EF4-FFF2-40B4-BE49-F238E27FC236}">
                      <a16:creationId xmlns:a16="http://schemas.microsoft.com/office/drawing/2014/main" id="{8FF0807E-4899-2274-462B-F3C597E70322}"/>
                    </a:ext>
                  </a:extLst>
                </p:cNvPr>
                <p:cNvSpPr/>
                <p:nvPr/>
              </p:nvSpPr>
              <p:spPr>
                <a:xfrm rot="18900000">
                  <a:off x="3705616" y="1261846"/>
                  <a:ext cx="1356901" cy="1628118"/>
                </a:xfrm>
                <a:prstGeom prst="arc">
                  <a:avLst>
                    <a:gd name="adj1" fmla="val 16200000"/>
                    <a:gd name="adj2" fmla="val 10647439"/>
                  </a:avLst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9737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9475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79213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38951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98688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58426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18164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77902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422"/>
                </a:p>
              </p:txBody>
            </p:sp>
            <p:cxnSp>
              <p:nvCxnSpPr>
                <p:cNvPr id="20" name="직선 화살표 연결선 3">
                  <a:extLst>
                    <a:ext uri="{FF2B5EF4-FFF2-40B4-BE49-F238E27FC236}">
                      <a16:creationId xmlns:a16="http://schemas.microsoft.com/office/drawing/2014/main" id="{094DBFB2-1F7E-62C2-EDF2-B258E5DEBA6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99017" y="2560295"/>
                  <a:ext cx="0" cy="655513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21" name="Rectangle: Rounded Corners 9">
                  <a:extLst>
                    <a:ext uri="{FF2B5EF4-FFF2-40B4-BE49-F238E27FC236}">
                      <a16:creationId xmlns:a16="http://schemas.microsoft.com/office/drawing/2014/main" id="{15BA5111-45BC-D830-A30A-094F3A2A738E}"/>
                    </a:ext>
                  </a:extLst>
                </p:cNvPr>
                <p:cNvSpPr/>
                <p:nvPr/>
              </p:nvSpPr>
              <p:spPr>
                <a:xfrm>
                  <a:off x="900359" y="1555246"/>
                  <a:ext cx="3113461" cy="992601"/>
                </a:xfrm>
                <a:prstGeom prst="roundRect">
                  <a:avLst/>
                </a:prstGeom>
                <a:solidFill>
                  <a:srgbClr val="DAE8FC"/>
                </a:solidFill>
                <a:ln w="28575">
                  <a:solidFill>
                    <a:srgbClr val="B6C8E0"/>
                  </a:solidFill>
                  <a:prstDash val="sysDash"/>
                </a:ln>
              </p:spPr>
              <p:style>
                <a:lnRef idx="2">
                  <a:schemeClr val="accent3">
                    <a:shade val="15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lIns="94165" tIns="47082" rIns="94165" bIns="47082" rtlCol="0" anchor="ctr"/>
                <a:lstStyle>
                  <a:defPPr>
                    <a:defRPr lang="en-US"/>
                  </a:defPPr>
                  <a:lvl1pPr marL="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9737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9475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79213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38951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98688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58426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18164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77902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800" b="1">
                      <a:solidFill>
                        <a:schemeClr val="tx1"/>
                      </a:solidFill>
                    </a:rPr>
                    <a:t>DSP</a:t>
                  </a:r>
                  <a:br>
                    <a:rPr lang="en-US" sz="1800" b="1">
                      <a:solidFill>
                        <a:schemeClr val="tx1"/>
                      </a:solidFill>
                    </a:rPr>
                  </a:br>
                  <a:r>
                    <a:rPr lang="en-US" sz="1800" b="1">
                      <a:solidFill>
                        <a:schemeClr val="tx1"/>
                      </a:solidFill>
                    </a:rPr>
                    <a:t>Dialect</a:t>
                  </a:r>
                </a:p>
              </p:txBody>
            </p:sp>
            <p:sp>
              <p:nvSpPr>
                <p:cNvPr id="23" name="Rectangle: Rounded Corners 18">
                  <a:extLst>
                    <a:ext uri="{FF2B5EF4-FFF2-40B4-BE49-F238E27FC236}">
                      <a16:creationId xmlns:a16="http://schemas.microsoft.com/office/drawing/2014/main" id="{29177A96-DE1D-C85B-AD61-EFC89B754AA7}"/>
                    </a:ext>
                  </a:extLst>
                </p:cNvPr>
                <p:cNvSpPr/>
                <p:nvPr/>
              </p:nvSpPr>
              <p:spPr>
                <a:xfrm>
                  <a:off x="1963040" y="4282224"/>
                  <a:ext cx="858993" cy="452481"/>
                </a:xfrm>
                <a:prstGeom prst="roundRect">
                  <a:avLst/>
                </a:prstGeom>
                <a:solidFill>
                  <a:srgbClr val="D5E8D4"/>
                </a:solidFill>
                <a:ln>
                  <a:solidFill>
                    <a:srgbClr val="A2C58E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>
                  <a:defPPr>
                    <a:defRPr lang="en-US"/>
                  </a:defPPr>
                  <a:lvl1pPr marL="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9737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9475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79213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38951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98688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58426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18164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77902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2000" err="1">
                      <a:solidFill>
                        <a:schemeClr val="tx1"/>
                      </a:solidFill>
                    </a:rPr>
                    <a:t>scf</a:t>
                  </a:r>
                  <a:endParaRPr lang="en-US" sz="20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" name="Rectangle: Rounded Corners 19">
                  <a:extLst>
                    <a:ext uri="{FF2B5EF4-FFF2-40B4-BE49-F238E27FC236}">
                      <a16:creationId xmlns:a16="http://schemas.microsoft.com/office/drawing/2014/main" id="{D35A4617-3913-92F9-2E2F-497EF39DB5BE}"/>
                    </a:ext>
                  </a:extLst>
                </p:cNvPr>
                <p:cNvSpPr/>
                <p:nvPr/>
              </p:nvSpPr>
              <p:spPr>
                <a:xfrm>
                  <a:off x="1963040" y="5034879"/>
                  <a:ext cx="911070" cy="452287"/>
                </a:xfrm>
                <a:prstGeom prst="roundRect">
                  <a:avLst/>
                </a:prstGeom>
                <a:solidFill>
                  <a:srgbClr val="D5E8D4"/>
                </a:solidFill>
                <a:ln>
                  <a:solidFill>
                    <a:srgbClr val="A2C58E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45720" rIns="0" bIns="45720" rtlCol="0" anchor="ctr"/>
                <a:lstStyle>
                  <a:defPPr>
                    <a:defRPr lang="en-US"/>
                  </a:defPPr>
                  <a:lvl1pPr marL="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9737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9475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79213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38951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98688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58426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18164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77902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87000"/>
                    </a:lnSpc>
                  </a:pPr>
                  <a:r>
                    <a:rPr lang="en-US" sz="2000" err="1"/>
                    <a:t>mlir-llvm</a:t>
                  </a:r>
                </a:p>
              </p:txBody>
            </p:sp>
            <p:sp>
              <p:nvSpPr>
                <p:cNvPr id="25" name="Rectangle: Rounded Corners 20">
                  <a:extLst>
                    <a:ext uri="{FF2B5EF4-FFF2-40B4-BE49-F238E27FC236}">
                      <a16:creationId xmlns:a16="http://schemas.microsoft.com/office/drawing/2014/main" id="{217A5EA7-4EDD-CCBE-8BC4-DE28A4E605D2}"/>
                    </a:ext>
                  </a:extLst>
                </p:cNvPr>
                <p:cNvSpPr/>
                <p:nvPr/>
              </p:nvSpPr>
              <p:spPr>
                <a:xfrm>
                  <a:off x="1829718" y="5787340"/>
                  <a:ext cx="1142071" cy="344828"/>
                </a:xfrm>
                <a:prstGeom prst="roundRect">
                  <a:avLst/>
                </a:prstGeom>
                <a:solidFill>
                  <a:srgbClr val="F8CECC"/>
                </a:solidFill>
                <a:ln>
                  <a:solidFill>
                    <a:srgbClr val="CF918E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4165" tIns="47082" rIns="94165" bIns="47082" rtlCol="0" anchor="ctr"/>
                <a:lstStyle>
                  <a:defPPr>
                    <a:defRPr lang="en-US"/>
                  </a:defPPr>
                  <a:lvl1pPr marL="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9737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9475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79213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38951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98688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58426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18164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77902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2000"/>
                    <a:t>LLVM-IR</a:t>
                  </a:r>
                </a:p>
              </p:txBody>
            </p:sp>
            <p:sp>
              <p:nvSpPr>
                <p:cNvPr id="26" name="Rectangle: Rounded Corners 21">
                  <a:extLst>
                    <a:ext uri="{FF2B5EF4-FFF2-40B4-BE49-F238E27FC236}">
                      <a16:creationId xmlns:a16="http://schemas.microsoft.com/office/drawing/2014/main" id="{4F42D506-F8F7-4A7E-7579-6AAD2F2FDE04}"/>
                    </a:ext>
                  </a:extLst>
                </p:cNvPr>
                <p:cNvSpPr/>
                <p:nvPr/>
              </p:nvSpPr>
              <p:spPr>
                <a:xfrm>
                  <a:off x="1818979" y="6432414"/>
                  <a:ext cx="1142070" cy="251322"/>
                </a:xfrm>
                <a:prstGeom prst="roundRect">
                  <a:avLst/>
                </a:prstGeom>
                <a:solidFill>
                  <a:srgbClr val="F8CECC"/>
                </a:solidFill>
                <a:ln>
                  <a:solidFill>
                    <a:srgbClr val="CF918E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4165" tIns="47082" rIns="94165" bIns="47082" rtlCol="0" anchor="ctr"/>
                <a:lstStyle>
                  <a:defPPr>
                    <a:defRPr lang="en-US"/>
                  </a:defPPr>
                  <a:lvl1pPr marL="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9737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9475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79213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38951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98688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58426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18164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77902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2000">
                      <a:solidFill>
                        <a:schemeClr val="tx1"/>
                      </a:solidFill>
                    </a:rPr>
                    <a:t>Clang</a:t>
                  </a:r>
                </a:p>
              </p:txBody>
            </p:sp>
            <p:sp>
              <p:nvSpPr>
                <p:cNvPr id="27" name="Rectangle: Rounded Corners 13">
                  <a:extLst>
                    <a:ext uri="{FF2B5EF4-FFF2-40B4-BE49-F238E27FC236}">
                      <a16:creationId xmlns:a16="http://schemas.microsoft.com/office/drawing/2014/main" id="{2DB6F0F0-A8A1-A22C-5E54-CD836A3EE097}"/>
                    </a:ext>
                  </a:extLst>
                </p:cNvPr>
                <p:cNvSpPr/>
                <p:nvPr/>
              </p:nvSpPr>
              <p:spPr>
                <a:xfrm>
                  <a:off x="1016427" y="3240705"/>
                  <a:ext cx="858993" cy="365760"/>
                </a:xfrm>
                <a:prstGeom prst="roundRect">
                  <a:avLst/>
                </a:prstGeom>
                <a:solidFill>
                  <a:srgbClr val="D5E8D4"/>
                </a:solidFill>
                <a:ln>
                  <a:solidFill>
                    <a:srgbClr val="A2C58E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>
                  <a:defPPr>
                    <a:defRPr lang="en-US"/>
                  </a:defPPr>
                  <a:lvl1pPr marL="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9737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9475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79213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38951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98688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58426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18164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77902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2000" err="1">
                      <a:solidFill>
                        <a:schemeClr val="tx1"/>
                      </a:solidFill>
                    </a:rPr>
                    <a:t>Arith</a:t>
                  </a:r>
                  <a:endParaRPr lang="en-US" sz="20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Rectangle: Rounded Corners 14">
                  <a:extLst>
                    <a:ext uri="{FF2B5EF4-FFF2-40B4-BE49-F238E27FC236}">
                      <a16:creationId xmlns:a16="http://schemas.microsoft.com/office/drawing/2014/main" id="{5FD08369-1467-620B-3C5D-05AA5158D8AD}"/>
                    </a:ext>
                  </a:extLst>
                </p:cNvPr>
                <p:cNvSpPr/>
                <p:nvPr/>
              </p:nvSpPr>
              <p:spPr>
                <a:xfrm>
                  <a:off x="1991487" y="3240704"/>
                  <a:ext cx="858993" cy="365760"/>
                </a:xfrm>
                <a:prstGeom prst="roundRect">
                  <a:avLst/>
                </a:prstGeom>
                <a:solidFill>
                  <a:srgbClr val="D5E8D4"/>
                </a:solidFill>
                <a:ln>
                  <a:solidFill>
                    <a:srgbClr val="A2C58E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>
                  <a:defPPr>
                    <a:defRPr lang="en-US"/>
                  </a:defPPr>
                  <a:lvl1pPr marL="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9737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9475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79213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38951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98688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58426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18164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77902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2000">
                      <a:solidFill>
                        <a:schemeClr val="tx1"/>
                      </a:solidFill>
                    </a:rPr>
                    <a:t>Affine</a:t>
                  </a:r>
                </a:p>
              </p:txBody>
            </p:sp>
            <p:sp>
              <p:nvSpPr>
                <p:cNvPr id="29" name="Rectangle: Rounded Corners 15">
                  <a:extLst>
                    <a:ext uri="{FF2B5EF4-FFF2-40B4-BE49-F238E27FC236}">
                      <a16:creationId xmlns:a16="http://schemas.microsoft.com/office/drawing/2014/main" id="{AEED78DE-E9EA-3726-F890-A568DAC9641B}"/>
                    </a:ext>
                  </a:extLst>
                </p:cNvPr>
                <p:cNvSpPr/>
                <p:nvPr/>
              </p:nvSpPr>
              <p:spPr>
                <a:xfrm>
                  <a:off x="2966547" y="3240705"/>
                  <a:ext cx="858993" cy="365760"/>
                </a:xfrm>
                <a:prstGeom prst="roundRect">
                  <a:avLst/>
                </a:prstGeom>
                <a:solidFill>
                  <a:srgbClr val="D5E8D4"/>
                </a:solidFill>
                <a:ln>
                  <a:solidFill>
                    <a:srgbClr val="A2C58E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>
                  <a:defPPr>
                    <a:defRPr lang="en-US"/>
                  </a:defPPr>
                  <a:lvl1pPr marL="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9737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9475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79213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38951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98688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58426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18164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77902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2000">
                      <a:solidFill>
                        <a:schemeClr val="tx1"/>
                      </a:solidFill>
                    </a:rPr>
                    <a:t>Math</a:t>
                  </a:r>
                </a:p>
              </p:txBody>
            </p:sp>
            <p:sp>
              <p:nvSpPr>
                <p:cNvPr id="30" name="Rectangle: Rounded Corners 16">
                  <a:extLst>
                    <a:ext uri="{FF2B5EF4-FFF2-40B4-BE49-F238E27FC236}">
                      <a16:creationId xmlns:a16="http://schemas.microsoft.com/office/drawing/2014/main" id="{D14C1248-0612-E051-9A95-66AD9CE64F31}"/>
                    </a:ext>
                  </a:extLst>
                </p:cNvPr>
                <p:cNvSpPr/>
                <p:nvPr/>
              </p:nvSpPr>
              <p:spPr>
                <a:xfrm>
                  <a:off x="3941607" y="3240704"/>
                  <a:ext cx="858993" cy="365760"/>
                </a:xfrm>
                <a:prstGeom prst="roundRect">
                  <a:avLst/>
                </a:prstGeom>
                <a:solidFill>
                  <a:srgbClr val="D5E8D4"/>
                </a:solidFill>
                <a:ln>
                  <a:solidFill>
                    <a:srgbClr val="A2C58E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>
                  <a:defPPr>
                    <a:defRPr lang="en-US"/>
                  </a:defPPr>
                  <a:lvl1pPr marL="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9737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9475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79213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38951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98688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58426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18164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77902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2000">
                      <a:solidFill>
                        <a:schemeClr val="tx1"/>
                      </a:solidFill>
                    </a:rPr>
                    <a:t>Func</a:t>
                  </a:r>
                </a:p>
              </p:txBody>
            </p:sp>
            <p:grpSp>
              <p:nvGrpSpPr>
                <p:cNvPr id="31" name="그룹 16">
                  <a:extLst>
                    <a:ext uri="{FF2B5EF4-FFF2-40B4-BE49-F238E27FC236}">
                      <a16:creationId xmlns:a16="http://schemas.microsoft.com/office/drawing/2014/main" id="{824BC1B9-8581-9CDB-EB6D-83A1F942542C}"/>
                    </a:ext>
                  </a:extLst>
                </p:cNvPr>
                <p:cNvGrpSpPr/>
                <p:nvPr/>
              </p:nvGrpSpPr>
              <p:grpSpPr>
                <a:xfrm>
                  <a:off x="497036" y="2862874"/>
                  <a:ext cx="3803961" cy="368812"/>
                  <a:chOff x="710898" y="2390012"/>
                  <a:chExt cx="4858987" cy="358140"/>
                </a:xfrm>
              </p:grpSpPr>
              <p:cxnSp>
                <p:nvCxnSpPr>
                  <p:cNvPr id="46" name="직선 연결선 32">
                    <a:extLst>
                      <a:ext uri="{FF2B5EF4-FFF2-40B4-BE49-F238E27FC236}">
                        <a16:creationId xmlns:a16="http://schemas.microsoft.com/office/drawing/2014/main" id="{73812023-C4E3-1465-D7CD-C8EA16AB2DA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14459" y="2398724"/>
                    <a:ext cx="485394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직선 화살표 연결선 33">
                    <a:extLst>
                      <a:ext uri="{FF2B5EF4-FFF2-40B4-BE49-F238E27FC236}">
                        <a16:creationId xmlns:a16="http://schemas.microsoft.com/office/drawing/2014/main" id="{F9FE3A28-C0CC-54BF-F580-20B48B576BD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10898" y="2390012"/>
                    <a:ext cx="0" cy="358140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직선 화살표 연결선 34">
                    <a:extLst>
                      <a:ext uri="{FF2B5EF4-FFF2-40B4-BE49-F238E27FC236}">
                        <a16:creationId xmlns:a16="http://schemas.microsoft.com/office/drawing/2014/main" id="{D22A04EF-4E34-30DB-0809-9F16AB66C63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898430" y="2390012"/>
                    <a:ext cx="0" cy="358140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직선 화살표 연결선 35">
                    <a:extLst>
                      <a:ext uri="{FF2B5EF4-FFF2-40B4-BE49-F238E27FC236}">
                        <a16:creationId xmlns:a16="http://schemas.microsoft.com/office/drawing/2014/main" id="{60AF89FD-5A84-7376-5382-3C5A14D6C99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5140" y="2390012"/>
                    <a:ext cx="0" cy="358140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직선 화살표 연결선 36">
                    <a:extLst>
                      <a:ext uri="{FF2B5EF4-FFF2-40B4-BE49-F238E27FC236}">
                        <a16:creationId xmlns:a16="http://schemas.microsoft.com/office/drawing/2014/main" id="{F5204070-33DB-0463-E2CC-C8D47877C46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69885" y="2390012"/>
                    <a:ext cx="0" cy="358140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2" name="직선 화살표 연결선 17">
                  <a:extLst>
                    <a:ext uri="{FF2B5EF4-FFF2-40B4-BE49-F238E27FC236}">
                      <a16:creationId xmlns:a16="http://schemas.microsoft.com/office/drawing/2014/main" id="{EB92C384-712B-62D2-F8EA-7CAE9244FE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99017" y="1203752"/>
                  <a:ext cx="0" cy="368812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grpSp>
              <p:nvGrpSpPr>
                <p:cNvPr id="33" name="그룹 18">
                  <a:extLst>
                    <a:ext uri="{FF2B5EF4-FFF2-40B4-BE49-F238E27FC236}">
                      <a16:creationId xmlns:a16="http://schemas.microsoft.com/office/drawing/2014/main" id="{C6E8F6D0-6815-AA74-6FEB-BD71988C6319}"/>
                    </a:ext>
                  </a:extLst>
                </p:cNvPr>
                <p:cNvGrpSpPr/>
                <p:nvPr/>
              </p:nvGrpSpPr>
              <p:grpSpPr>
                <a:xfrm>
                  <a:off x="497036" y="3612533"/>
                  <a:ext cx="3800010" cy="668751"/>
                  <a:chOff x="881890" y="3675255"/>
                  <a:chExt cx="4539322" cy="649401"/>
                </a:xfrm>
              </p:grpSpPr>
              <p:grpSp>
                <p:nvGrpSpPr>
                  <p:cNvPr id="39" name="그룹 25">
                    <a:extLst>
                      <a:ext uri="{FF2B5EF4-FFF2-40B4-BE49-F238E27FC236}">
                        <a16:creationId xmlns:a16="http://schemas.microsoft.com/office/drawing/2014/main" id="{C4F22BB4-9466-CD8A-633A-F735DE741D46}"/>
                      </a:ext>
                    </a:extLst>
                  </p:cNvPr>
                  <p:cNvGrpSpPr/>
                  <p:nvPr/>
                </p:nvGrpSpPr>
                <p:grpSpPr>
                  <a:xfrm>
                    <a:off x="881890" y="3675255"/>
                    <a:ext cx="4539322" cy="284637"/>
                    <a:chOff x="881890" y="3675255"/>
                    <a:chExt cx="4539322" cy="284637"/>
                  </a:xfrm>
                </p:grpSpPr>
                <p:cxnSp>
                  <p:nvCxnSpPr>
                    <p:cNvPr id="41" name="직선 연결선 27">
                      <a:extLst>
                        <a:ext uri="{FF2B5EF4-FFF2-40B4-BE49-F238E27FC236}">
                          <a16:creationId xmlns:a16="http://schemas.microsoft.com/office/drawing/2014/main" id="{3DCDF555-0BAA-FCD7-9FD8-62A4BA1F51E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881890" y="3952875"/>
                      <a:ext cx="4535761" cy="7017"/>
                    </a:xfrm>
                    <a:prstGeom prst="line">
                      <a:avLst/>
                    </a:prstGeom>
                    <a:ln w="19050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" name="직선 화살표 연결선 28">
                      <a:extLst>
                        <a:ext uri="{FF2B5EF4-FFF2-40B4-BE49-F238E27FC236}">
                          <a16:creationId xmlns:a16="http://schemas.microsoft.com/office/drawing/2014/main" id="{05E4ACC2-A94B-16E0-135C-97DCAE9AB7F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>
                      <a:off x="5421212" y="3675255"/>
                      <a:ext cx="0" cy="277214"/>
                    </a:xfrm>
                    <a:prstGeom prst="straightConnector1">
                      <a:avLst/>
                    </a:prstGeom>
                    <a:ln w="19050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직선 화살표 연결선 29">
                      <a:extLst>
                        <a:ext uri="{FF2B5EF4-FFF2-40B4-BE49-F238E27FC236}">
                          <a16:creationId xmlns:a16="http://schemas.microsoft.com/office/drawing/2014/main" id="{5FD331A3-E21E-A011-F7F5-61D9716AE7C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>
                      <a:off x="4321058" y="3675255"/>
                      <a:ext cx="0" cy="277214"/>
                    </a:xfrm>
                    <a:prstGeom prst="straightConnector1">
                      <a:avLst/>
                    </a:prstGeom>
                    <a:ln w="19050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" name="직선 화살표 연결선 30">
                      <a:extLst>
                        <a:ext uri="{FF2B5EF4-FFF2-40B4-BE49-F238E27FC236}">
                          <a16:creationId xmlns:a16="http://schemas.microsoft.com/office/drawing/2014/main" id="{1C26064B-BCEF-97A7-61B1-00A03474756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>
                      <a:off x="2007953" y="3682677"/>
                      <a:ext cx="0" cy="277214"/>
                    </a:xfrm>
                    <a:prstGeom prst="straightConnector1">
                      <a:avLst/>
                    </a:prstGeom>
                    <a:ln w="19050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" name="직선 화살표 연결선 31">
                      <a:extLst>
                        <a:ext uri="{FF2B5EF4-FFF2-40B4-BE49-F238E27FC236}">
                          <a16:creationId xmlns:a16="http://schemas.microsoft.com/office/drawing/2014/main" id="{CE50DB85-0A5F-5FF5-CEFB-152669E6B3C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>
                      <a:off x="881891" y="3675255"/>
                      <a:ext cx="0" cy="277214"/>
                    </a:xfrm>
                    <a:prstGeom prst="straightConnector1">
                      <a:avLst/>
                    </a:prstGeom>
                    <a:ln w="19050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40" name="직선 화살표 연결선 26">
                    <a:extLst>
                      <a:ext uri="{FF2B5EF4-FFF2-40B4-BE49-F238E27FC236}">
                        <a16:creationId xmlns:a16="http://schemas.microsoft.com/office/drawing/2014/main" id="{9763DE22-5845-0A73-8D80-1211DFBBA4E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148102" y="3675255"/>
                    <a:ext cx="0" cy="649401"/>
                  </a:xfrm>
                  <a:prstGeom prst="straightConnector1">
                    <a:avLst/>
                  </a:prstGeom>
                  <a:ln w="19050">
                    <a:solidFill>
                      <a:schemeClr val="tx2">
                        <a:lumMod val="75000"/>
                        <a:lumOff val="25000"/>
                      </a:schemeClr>
                    </a:solidFill>
                    <a:headEnd type="triangl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4" name="자유형: 도형 19">
                  <a:extLst>
                    <a:ext uri="{FF2B5EF4-FFF2-40B4-BE49-F238E27FC236}">
                      <a16:creationId xmlns:a16="http://schemas.microsoft.com/office/drawing/2014/main" id="{D90E14E8-51CA-7F0C-29E5-A73CD388B4F0}"/>
                    </a:ext>
                  </a:extLst>
                </p:cNvPr>
                <p:cNvSpPr/>
                <p:nvPr/>
              </p:nvSpPr>
              <p:spPr>
                <a:xfrm flipH="1">
                  <a:off x="1922648" y="2888045"/>
                  <a:ext cx="275707" cy="1393239"/>
                </a:xfrm>
                <a:custGeom>
                  <a:avLst/>
                  <a:gdLst>
                    <a:gd name="connsiteX0" fmla="*/ 228600 w 228600"/>
                    <a:gd name="connsiteY0" fmla="*/ 0 h 1457325"/>
                    <a:gd name="connsiteX1" fmla="*/ 228600 w 228600"/>
                    <a:gd name="connsiteY1" fmla="*/ 1257300 h 1457325"/>
                    <a:gd name="connsiteX2" fmla="*/ 0 w 228600"/>
                    <a:gd name="connsiteY2" fmla="*/ 1257300 h 1457325"/>
                    <a:gd name="connsiteX3" fmla="*/ 0 w 228600"/>
                    <a:gd name="connsiteY3" fmla="*/ 1457325 h 1457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8600" h="1457325">
                      <a:moveTo>
                        <a:pt x="228600" y="0"/>
                      </a:moveTo>
                      <a:lnTo>
                        <a:pt x="228600" y="1257300"/>
                      </a:lnTo>
                      <a:lnTo>
                        <a:pt x="0" y="1257300"/>
                      </a:lnTo>
                      <a:lnTo>
                        <a:pt x="0" y="1457325"/>
                      </a:lnTo>
                    </a:path>
                  </a:pathLst>
                </a:cu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9737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9475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79213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38951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98688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58426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18164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77902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422"/>
                </a:p>
              </p:txBody>
            </p:sp>
            <p:cxnSp>
              <p:nvCxnSpPr>
                <p:cNvPr id="35" name="직선 화살표 연결선 20">
                  <a:extLst>
                    <a:ext uri="{FF2B5EF4-FFF2-40B4-BE49-F238E27FC236}">
                      <a16:creationId xmlns:a16="http://schemas.microsoft.com/office/drawing/2014/main" id="{BE9EF72A-CD2B-7E38-890E-5E5AC4583EF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392537" y="6154190"/>
                  <a:ext cx="0" cy="256201"/>
                </a:xfrm>
                <a:prstGeom prst="straightConnector1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36" name="Rectangle: Rounded Corners 11">
                  <a:extLst>
                    <a:ext uri="{FF2B5EF4-FFF2-40B4-BE49-F238E27FC236}">
                      <a16:creationId xmlns:a16="http://schemas.microsoft.com/office/drawing/2014/main" id="{B72F6297-8E3A-0200-9A1D-93E8B19668C1}"/>
                    </a:ext>
                  </a:extLst>
                </p:cNvPr>
                <p:cNvSpPr/>
                <p:nvPr/>
              </p:nvSpPr>
              <p:spPr>
                <a:xfrm rot="5400000">
                  <a:off x="4454380" y="1943649"/>
                  <a:ext cx="1967440" cy="407799"/>
                </a:xfrm>
                <a:prstGeom prst="roundRect">
                  <a:avLst/>
                </a:prstGeom>
                <a:solidFill>
                  <a:srgbClr val="FFE6CC"/>
                </a:solidFill>
                <a:ln w="76200">
                  <a:solidFill>
                    <a:srgbClr val="E3B23E"/>
                  </a:solidFill>
                </a:ln>
              </p:spPr>
              <p:style>
                <a:lnRef idx="2">
                  <a:schemeClr val="accent3">
                    <a:shade val="15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>
                  <a:defPPr>
                    <a:defRPr lang="en-US"/>
                  </a:defPPr>
                  <a:lvl1pPr marL="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9737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9475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79213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38951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98688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58426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18164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77902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2422" b="1">
                      <a:solidFill>
                        <a:schemeClr val="tx1"/>
                      </a:solidFill>
                    </a:rPr>
                    <a:t>Optimization</a:t>
                  </a:r>
                </a:p>
              </p:txBody>
            </p:sp>
            <p:cxnSp>
              <p:nvCxnSpPr>
                <p:cNvPr id="37" name="직선 화살표 연결선 23">
                  <a:extLst>
                    <a:ext uri="{FF2B5EF4-FFF2-40B4-BE49-F238E27FC236}">
                      <a16:creationId xmlns:a16="http://schemas.microsoft.com/office/drawing/2014/main" id="{531D2CAF-728E-BDE2-3C8A-11B8F29E5D1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392537" y="5516210"/>
                  <a:ext cx="0" cy="256201"/>
                </a:xfrm>
                <a:prstGeom prst="straightConnector1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직선 화살표 연결선 24">
                  <a:extLst>
                    <a:ext uri="{FF2B5EF4-FFF2-40B4-BE49-F238E27FC236}">
                      <a16:creationId xmlns:a16="http://schemas.microsoft.com/office/drawing/2014/main" id="{D879FA59-22EA-83BA-8DBA-A355AAA766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392537" y="4744466"/>
                  <a:ext cx="0" cy="256201"/>
                </a:xfrm>
                <a:prstGeom prst="straightConnector1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E2D96338-9E7A-8E80-222C-E72089E10241}"/>
              </a:ext>
            </a:extLst>
          </p:cNvPr>
          <p:cNvSpPr/>
          <p:nvPr/>
        </p:nvSpPr>
        <p:spPr>
          <a:xfrm>
            <a:off x="3194466" y="2679647"/>
            <a:ext cx="4958934" cy="3835642"/>
          </a:xfrm>
          <a:prstGeom prst="rect">
            <a:avLst/>
          </a:prstGeom>
          <a:solidFill>
            <a:srgbClr val="F2F2F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A5A3E0A-D7E0-08FB-5DD5-827BD6420967}"/>
              </a:ext>
            </a:extLst>
          </p:cNvPr>
          <p:cNvSpPr/>
          <p:nvPr/>
        </p:nvSpPr>
        <p:spPr>
          <a:xfrm>
            <a:off x="4453247" y="503355"/>
            <a:ext cx="2446318" cy="710187"/>
          </a:xfrm>
          <a:prstGeom prst="rect">
            <a:avLst/>
          </a:prstGeom>
          <a:solidFill>
            <a:srgbClr val="F2F2F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7138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443004-FB80-00D7-5B98-9A47804DC3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969B736A-5BA2-04F3-FB6E-2DFF066FADC6}"/>
              </a:ext>
            </a:extLst>
          </p:cNvPr>
          <p:cNvSpPr/>
          <p:nvPr/>
        </p:nvSpPr>
        <p:spPr>
          <a:xfrm>
            <a:off x="6315075" y="2718277"/>
            <a:ext cx="5676900" cy="2247423"/>
          </a:xfrm>
          <a:prstGeom prst="roundRect">
            <a:avLst>
              <a:gd name="adj" fmla="val 56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B6731A0F-A008-31D5-2508-EA67BA09A544}"/>
              </a:ext>
            </a:extLst>
          </p:cNvPr>
          <p:cNvSpPr/>
          <p:nvPr/>
        </p:nvSpPr>
        <p:spPr>
          <a:xfrm>
            <a:off x="182365" y="2714171"/>
            <a:ext cx="5676900" cy="2247423"/>
          </a:xfrm>
          <a:prstGeom prst="roundRect">
            <a:avLst>
              <a:gd name="adj" fmla="val 56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78433B-7474-133E-D83C-571B1AC24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4001-2E93-9645-AE0D-A781469F1F3E}" type="datetime1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607607-D19D-462A-38F8-1F6F7A8A5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MPS-Lab.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438B3-A471-8DDB-BB06-40CD57349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811-A317-D442-B2A1-5A735965D791}" type="slidenum">
              <a:rPr lang="en-US" smtClean="0"/>
              <a:t>21</a:t>
            </a:fld>
            <a:endParaRPr lang="en-US"/>
          </a:p>
        </p:txBody>
      </p:sp>
      <p:pic>
        <p:nvPicPr>
          <p:cNvPr id="8" name="Picture 47" descr="A screen shot of a computer screen&#10;&#10;Description automatically generated">
            <a:extLst>
              <a:ext uri="{FF2B5EF4-FFF2-40B4-BE49-F238E27FC236}">
                <a16:creationId xmlns:a16="http://schemas.microsoft.com/office/drawing/2014/main" id="{58AFF313-B965-2B20-7069-568D0CA44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75" y="3124117"/>
            <a:ext cx="4590336" cy="827655"/>
          </a:xfrm>
          <a:prstGeom prst="rect">
            <a:avLst/>
          </a:prstGeom>
        </p:spPr>
      </p:pic>
      <p:pic>
        <p:nvPicPr>
          <p:cNvPr id="9" name="Picture 48">
            <a:extLst>
              <a:ext uri="{FF2B5EF4-FFF2-40B4-BE49-F238E27FC236}">
                <a16:creationId xmlns:a16="http://schemas.microsoft.com/office/drawing/2014/main" id="{66946D18-2813-E46E-AAC5-DA9032DB3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8404" y="3342191"/>
            <a:ext cx="5525946" cy="37334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076071-26D4-85CB-2FAD-804E4E0B18F8}"/>
              </a:ext>
            </a:extLst>
          </p:cNvPr>
          <p:cNvSpPr txBox="1"/>
          <p:nvPr/>
        </p:nvSpPr>
        <p:spPr>
          <a:xfrm>
            <a:off x="2313131" y="4371544"/>
            <a:ext cx="1377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err="1">
                <a:solidFill>
                  <a:srgbClr val="C00000"/>
                </a:solidFill>
              </a:rPr>
              <a:t>IdealFilter</a:t>
            </a:r>
            <a:endParaRPr lang="ko-KR" altLang="en-US" sz="2000" b="1">
              <a:solidFill>
                <a:srgbClr val="C0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0FBB6C-8717-5B08-94D0-56C286F25F12}"/>
              </a:ext>
            </a:extLst>
          </p:cNvPr>
          <p:cNvSpPr txBox="1"/>
          <p:nvPr/>
        </p:nvSpPr>
        <p:spPr>
          <a:xfrm>
            <a:off x="3935458" y="4371544"/>
            <a:ext cx="13179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>
                <a:solidFill>
                  <a:schemeClr val="accent6">
                    <a:lumMod val="50000"/>
                  </a:schemeClr>
                </a:solidFill>
              </a:rPr>
              <a:t>Hamming</a:t>
            </a:r>
            <a:endParaRPr lang="ko-KR" altLang="en-US" sz="20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C942E8-6FCC-4217-854C-D69EA6CA789F}"/>
              </a:ext>
            </a:extLst>
          </p:cNvPr>
          <p:cNvSpPr txBox="1"/>
          <p:nvPr/>
        </p:nvSpPr>
        <p:spPr>
          <a:xfrm>
            <a:off x="1263876" y="4371544"/>
            <a:ext cx="619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>
                <a:solidFill>
                  <a:schemeClr val="accent1">
                    <a:lumMod val="75000"/>
                  </a:schemeClr>
                </a:solidFill>
              </a:rPr>
              <a:t>Mul</a:t>
            </a:r>
            <a:endParaRPr lang="ko-KR" altLang="en-US" sz="2000" b="1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98E1BEA4-E3F7-569B-0A8F-66AB832DA7EC}"/>
              </a:ext>
            </a:extLst>
          </p:cNvPr>
          <p:cNvGrpSpPr/>
          <p:nvPr/>
        </p:nvGrpSpPr>
        <p:grpSpPr>
          <a:xfrm>
            <a:off x="1725375" y="3986902"/>
            <a:ext cx="2527653" cy="419998"/>
            <a:chOff x="1725375" y="3101531"/>
            <a:chExt cx="2527653" cy="272563"/>
          </a:xfrm>
        </p:grpSpPr>
        <p:cxnSp>
          <p:nvCxnSpPr>
            <p:cNvPr id="20" name="직선 화살표 연결선 19">
              <a:extLst>
                <a:ext uri="{FF2B5EF4-FFF2-40B4-BE49-F238E27FC236}">
                  <a16:creationId xmlns:a16="http://schemas.microsoft.com/office/drawing/2014/main" id="{38C9980B-00CD-F39B-001B-49C429FF644E}"/>
                </a:ext>
              </a:extLst>
            </p:cNvPr>
            <p:cNvCxnSpPr/>
            <p:nvPr/>
          </p:nvCxnSpPr>
          <p:spPr>
            <a:xfrm flipV="1">
              <a:off x="1725375" y="3126444"/>
              <a:ext cx="304800" cy="2286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화살표 연결선 20">
              <a:extLst>
                <a:ext uri="{FF2B5EF4-FFF2-40B4-BE49-F238E27FC236}">
                  <a16:creationId xmlns:a16="http://schemas.microsoft.com/office/drawing/2014/main" id="{97003E32-B796-5437-7D40-C938002C083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39840" y="3130106"/>
              <a:ext cx="28535" cy="24398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화살표 연결선 22">
              <a:extLst>
                <a:ext uri="{FF2B5EF4-FFF2-40B4-BE49-F238E27FC236}">
                  <a16:creationId xmlns:a16="http://schemas.microsoft.com/office/drawing/2014/main" id="{A01141C5-7713-3F61-612A-90524BD1249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97090" y="3101531"/>
              <a:ext cx="555938" cy="25351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D50D3B1C-E483-94C7-F6C5-ACBD65418C58}"/>
              </a:ext>
            </a:extLst>
          </p:cNvPr>
          <p:cNvSpPr txBox="1"/>
          <p:nvPr/>
        </p:nvSpPr>
        <p:spPr>
          <a:xfrm>
            <a:off x="7589834" y="4101626"/>
            <a:ext cx="24939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000" b="1" err="1">
                <a:solidFill>
                  <a:schemeClr val="accent5">
                    <a:lumMod val="75000"/>
                  </a:schemeClr>
                </a:solidFill>
              </a:rPr>
              <a:t>FilterHammingOpt</a:t>
            </a:r>
            <a:endParaRPr lang="ko-KR" altLang="en-US" sz="2000" b="1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A33A37AF-1F2A-B401-A327-7E49BC8E12B5}"/>
              </a:ext>
            </a:extLst>
          </p:cNvPr>
          <p:cNvCxnSpPr>
            <a:cxnSpLocks/>
          </p:cNvCxnSpPr>
          <p:nvPr/>
        </p:nvCxnSpPr>
        <p:spPr>
          <a:xfrm flipV="1">
            <a:off x="8836817" y="3752191"/>
            <a:ext cx="0" cy="3716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4FC9F20-E137-4937-081A-ADEFDB7494D7}"/>
              </a:ext>
            </a:extLst>
          </p:cNvPr>
          <p:cNvSpPr txBox="1"/>
          <p:nvPr/>
        </p:nvSpPr>
        <p:spPr>
          <a:xfrm>
            <a:off x="1899643" y="2718003"/>
            <a:ext cx="2242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/>
              <a:t>Before optimization</a:t>
            </a:r>
            <a:endParaRPr lang="ko-KR" altLang="en-US" b="1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48F7CA1-B472-661D-6020-CD0159F125C1}"/>
              </a:ext>
            </a:extLst>
          </p:cNvPr>
          <p:cNvSpPr txBox="1"/>
          <p:nvPr/>
        </p:nvSpPr>
        <p:spPr>
          <a:xfrm>
            <a:off x="8119556" y="2743403"/>
            <a:ext cx="2067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/>
              <a:t>After optimization</a:t>
            </a:r>
            <a:endParaRPr lang="ko-KR" altLang="en-US" b="1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737072D-1EFC-86A9-D638-E9041231E946}"/>
              </a:ext>
            </a:extLst>
          </p:cNvPr>
          <p:cNvSpPr txBox="1">
            <a:spLocks/>
          </p:cNvSpPr>
          <p:nvPr/>
        </p:nvSpPr>
        <p:spPr>
          <a:xfrm>
            <a:off x="838200" y="-38099"/>
            <a:ext cx="10515600" cy="887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/>
              <a:t>DSP Dialect Specific Optimization – An Example</a:t>
            </a: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AA4A576D-C8AA-6BE5-AE50-7DC71495BB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045175"/>
              </p:ext>
            </p:extLst>
          </p:nvPr>
        </p:nvGraphicFramePr>
        <p:xfrm>
          <a:off x="337904" y="706121"/>
          <a:ext cx="11409596" cy="101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1919">
                  <a:extLst>
                    <a:ext uri="{9D8B030D-6E8A-4147-A177-3AD203B41FA5}">
                      <a16:colId xmlns:a16="http://schemas.microsoft.com/office/drawing/2014/main" val="54099841"/>
                    </a:ext>
                  </a:extLst>
                </a:gridCol>
                <a:gridCol w="1554230">
                  <a:extLst>
                    <a:ext uri="{9D8B030D-6E8A-4147-A177-3AD203B41FA5}">
                      <a16:colId xmlns:a16="http://schemas.microsoft.com/office/drawing/2014/main" val="3681578124"/>
                    </a:ext>
                  </a:extLst>
                </a:gridCol>
                <a:gridCol w="3009609">
                  <a:extLst>
                    <a:ext uri="{9D8B030D-6E8A-4147-A177-3AD203B41FA5}">
                      <a16:colId xmlns:a16="http://schemas.microsoft.com/office/drawing/2014/main" val="3578783485"/>
                    </a:ext>
                  </a:extLst>
                </a:gridCol>
                <a:gridCol w="2281919">
                  <a:extLst>
                    <a:ext uri="{9D8B030D-6E8A-4147-A177-3AD203B41FA5}">
                      <a16:colId xmlns:a16="http://schemas.microsoft.com/office/drawing/2014/main" val="2524032912"/>
                    </a:ext>
                  </a:extLst>
                </a:gridCol>
                <a:gridCol w="2281919">
                  <a:extLst>
                    <a:ext uri="{9D8B030D-6E8A-4147-A177-3AD203B41FA5}">
                      <a16:colId xmlns:a16="http://schemas.microsoft.com/office/drawing/2014/main" val="33221363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Pattern name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Base OP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Old pattern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New pattern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Source</a:t>
                      </a:r>
                      <a:endParaRPr lang="ko-KR" alt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2798429"/>
                  </a:ext>
                </a:extLst>
              </a:tr>
              <a:tr h="6408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Symmetric Filter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err="1"/>
                        <a:t>MulOp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[</a:t>
                      </a:r>
                      <a:r>
                        <a:rPr lang="en-US" altLang="ko-KR" sz="1800" b="1" kern="120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IdealFilter</a:t>
                      </a:r>
                      <a:r>
                        <a:rPr lang="en-US" altLang="ko-KR"/>
                        <a:t>, </a:t>
                      </a:r>
                      <a:r>
                        <a:rPr lang="en-US" altLang="ko-KR" sz="1800" b="1" kern="12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Hamming</a:t>
                      </a:r>
                      <a:r>
                        <a:rPr lang="en-US" altLang="ko-KR"/>
                        <a:t>, </a:t>
                      </a:r>
                      <a:r>
                        <a:rPr lang="en-US" altLang="ko-KR" sz="1800" b="1" kern="12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Mul</a:t>
                      </a:r>
                      <a:r>
                        <a:rPr lang="en-US" altLang="ko-KR"/>
                        <a:t>]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[</a:t>
                      </a:r>
                      <a:r>
                        <a:rPr lang="en-US" altLang="ko-KR" sz="1800" b="1" kern="12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FilterHammingOpt</a:t>
                      </a:r>
                      <a:r>
                        <a:rPr lang="en-US" altLang="ko-KR"/>
                        <a:t>]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DSP book</a:t>
                      </a:r>
                      <a:endParaRPr lang="ko-KR" alt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6228576"/>
                  </a:ext>
                </a:extLst>
              </a:tr>
            </a:tbl>
          </a:graphicData>
        </a:graphic>
      </p:graphicFrame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46EBE19A-8EE2-924E-F737-7B6823EE911E}"/>
              </a:ext>
            </a:extLst>
          </p:cNvPr>
          <p:cNvCxnSpPr/>
          <p:nvPr/>
        </p:nvCxnSpPr>
        <p:spPr>
          <a:xfrm flipH="1">
            <a:off x="3784600" y="1739900"/>
            <a:ext cx="1739900" cy="8763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9A3BC63B-1F77-567E-6B24-2019A4ABA8D6}"/>
              </a:ext>
            </a:extLst>
          </p:cNvPr>
          <p:cNvCxnSpPr>
            <a:cxnSpLocks/>
          </p:cNvCxnSpPr>
          <p:nvPr/>
        </p:nvCxnSpPr>
        <p:spPr>
          <a:xfrm>
            <a:off x="8054975" y="1747458"/>
            <a:ext cx="898525" cy="7925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화살표: 오른쪽 26">
            <a:extLst>
              <a:ext uri="{FF2B5EF4-FFF2-40B4-BE49-F238E27FC236}">
                <a16:creationId xmlns:a16="http://schemas.microsoft.com/office/drawing/2014/main" id="{6C34A82D-C4F9-7818-80DB-6A0DE3CCD8F2}"/>
              </a:ext>
            </a:extLst>
          </p:cNvPr>
          <p:cNvSpPr/>
          <p:nvPr/>
        </p:nvSpPr>
        <p:spPr>
          <a:xfrm>
            <a:off x="4114800" y="5143500"/>
            <a:ext cx="3937000" cy="419100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7352E3F-C787-85FE-8EB0-6DEB047E2410}"/>
              </a:ext>
            </a:extLst>
          </p:cNvPr>
          <p:cNvSpPr txBox="1"/>
          <p:nvPr/>
        </p:nvSpPr>
        <p:spPr>
          <a:xfrm>
            <a:off x="5073468" y="5504934"/>
            <a:ext cx="1994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b="1"/>
              <a:t>Optimization</a:t>
            </a:r>
            <a:endParaRPr lang="ko-KR" altLang="en-US" sz="2400" b="1"/>
          </a:p>
        </p:txBody>
      </p:sp>
    </p:spTree>
    <p:extLst>
      <p:ext uri="{BB962C8B-B14F-4D97-AF65-F5344CB8AC3E}">
        <p14:creationId xmlns:p14="http://schemas.microsoft.com/office/powerpoint/2010/main" val="1613194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CEC78-4D4D-9ED1-CEFD-A0AF90C0F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603" y="97930"/>
            <a:ext cx="10515600" cy="652628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>DSP Compiler Framework – Optimization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328D8-381C-0532-E81D-12D7C8DAA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4001-2E93-9645-AE0D-A781469F1F3E}" type="datetime1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8896B-2171-E355-41E9-D46A79B71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MPS-Lab.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23FBE7-0A8F-C68D-4335-0FD8B645F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811-A317-D442-B2A1-5A735965D791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8F2DF674-859E-E506-CBB6-B0247D0A5F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628808"/>
              </p:ext>
            </p:extLst>
          </p:nvPr>
        </p:nvGraphicFramePr>
        <p:xfrm>
          <a:off x="5094513" y="1185779"/>
          <a:ext cx="6705601" cy="4856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602">
                  <a:extLst>
                    <a:ext uri="{9D8B030D-6E8A-4147-A177-3AD203B41FA5}">
                      <a16:colId xmlns:a16="http://schemas.microsoft.com/office/drawing/2014/main" val="54099841"/>
                    </a:ext>
                  </a:extLst>
                </a:gridCol>
                <a:gridCol w="1811114">
                  <a:extLst>
                    <a:ext uri="{9D8B030D-6E8A-4147-A177-3AD203B41FA5}">
                      <a16:colId xmlns:a16="http://schemas.microsoft.com/office/drawing/2014/main" val="3681578124"/>
                    </a:ext>
                  </a:extLst>
                </a:gridCol>
                <a:gridCol w="2061885">
                  <a:extLst>
                    <a:ext uri="{9D8B030D-6E8A-4147-A177-3AD203B41FA5}">
                      <a16:colId xmlns:a16="http://schemas.microsoft.com/office/drawing/2014/main" val="33221363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Pattern name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Base OP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Source</a:t>
                      </a:r>
                      <a:endParaRPr lang="ko-KR" alt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2798429"/>
                  </a:ext>
                </a:extLst>
              </a:tr>
              <a:tr h="6408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Symmetric Filter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err="1"/>
                        <a:t>MulOp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DSP book</a:t>
                      </a:r>
                      <a:endParaRPr lang="ko-KR" alt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6228576"/>
                  </a:ext>
                </a:extLst>
              </a:tr>
              <a:tr h="6408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Filter Response at symmetric input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err="1"/>
                        <a:t>FilterRespOp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>
                          <a:solidFill>
                            <a:schemeClr val="tx1"/>
                          </a:solidFill>
                        </a:rPr>
                        <a:t>Our contribution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2530617"/>
                  </a:ext>
                </a:extLst>
              </a:tr>
              <a:tr h="6408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Filter Response at Input and Reverse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err="1"/>
                        <a:t>FilterRespOp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DSP book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9817519"/>
                  </a:ext>
                </a:extLst>
              </a:tr>
              <a:tr h="6408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DFT Response at</a:t>
                      </a:r>
                    </a:p>
                    <a:p>
                      <a:pPr algn="ctr" latinLnBrk="1"/>
                      <a:r>
                        <a:rPr lang="en-US" altLang="ko-KR"/>
                        <a:t>Symmetric Input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DFT1DRealOp</a:t>
                      </a:r>
                      <a:endParaRPr lang="ko-KR" altLang="en-US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DSP book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7609879"/>
                  </a:ext>
                </a:extLst>
              </a:tr>
              <a:tr h="6408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Parseval’s Theorem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err="1"/>
                        <a:t>DivOp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DSP Theorem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2401198"/>
                  </a:ext>
                </a:extLst>
              </a:tr>
              <a:tr h="6408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err="1"/>
                        <a:t>DFTReal</a:t>
                      </a:r>
                      <a:r>
                        <a:rPr lang="en-US" altLang="ko-KR"/>
                        <a:t> and </a:t>
                      </a:r>
                      <a:r>
                        <a:rPr lang="en-US" altLang="ko-KR" err="1"/>
                        <a:t>DFTImg</a:t>
                      </a:r>
                      <a:endParaRPr lang="en-US" altLang="ko-KR"/>
                    </a:p>
                    <a:p>
                      <a:pPr algn="ctr" latinLnBrk="1"/>
                      <a:r>
                        <a:rPr lang="en-US" altLang="ko-KR"/>
                        <a:t>Fusion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err="1"/>
                        <a:t>DFTImgOp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MLIR Limitation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8982766"/>
                  </a:ext>
                </a:extLst>
              </a:tr>
              <a:tr h="6408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err="1"/>
                        <a:t>LMSFilter</a:t>
                      </a:r>
                      <a:r>
                        <a:rPr lang="en-US" altLang="ko-KR"/>
                        <a:t> and</a:t>
                      </a:r>
                    </a:p>
                    <a:p>
                      <a:pPr algn="ctr" latinLnBrk="1"/>
                      <a:r>
                        <a:rPr lang="en-US" altLang="ko-KR"/>
                        <a:t>Gain Fusion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err="1"/>
                        <a:t>GainOp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/>
                        <a:t>MLIR Limitation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7638236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9E4A0897-9155-7167-F24C-067B90EBB55E}"/>
              </a:ext>
            </a:extLst>
          </p:cNvPr>
          <p:cNvGrpSpPr/>
          <p:nvPr/>
        </p:nvGrpSpPr>
        <p:grpSpPr>
          <a:xfrm>
            <a:off x="106679" y="808460"/>
            <a:ext cx="4759234" cy="5900046"/>
            <a:chOff x="41366" y="783690"/>
            <a:chExt cx="4759234" cy="5900046"/>
          </a:xfrm>
        </p:grpSpPr>
        <p:sp>
          <p:nvSpPr>
            <p:cNvPr id="10" name="Rectangle: Rounded Corners 12">
              <a:extLst>
                <a:ext uri="{FF2B5EF4-FFF2-40B4-BE49-F238E27FC236}">
                  <a16:creationId xmlns:a16="http://schemas.microsoft.com/office/drawing/2014/main" id="{DDA61596-A6EC-0198-E8DB-3D0973D7B473}"/>
                </a:ext>
              </a:extLst>
            </p:cNvPr>
            <p:cNvSpPr/>
            <p:nvPr/>
          </p:nvSpPr>
          <p:spPr>
            <a:xfrm>
              <a:off x="41366" y="3240705"/>
              <a:ext cx="858993" cy="365760"/>
            </a:xfrm>
            <a:prstGeom prst="roundRect">
              <a:avLst/>
            </a:prstGeom>
            <a:solidFill>
              <a:srgbClr val="D5E8D4"/>
            </a:solidFill>
            <a:ln>
              <a:solidFill>
                <a:srgbClr val="A2C58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>
              <a:defPPr>
                <a:defRPr lang="en-US"/>
              </a:defPPr>
              <a:lvl1pPr marL="0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97378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94755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92133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389510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986888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84265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81643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779020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>
                  <a:solidFill>
                    <a:schemeClr val="tx1"/>
                  </a:solidFill>
                </a:rPr>
                <a:t>Mem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DC402F2-1D67-426C-2F32-9C38A99B9AF1}"/>
                </a:ext>
              </a:extLst>
            </p:cNvPr>
            <p:cNvGrpSpPr/>
            <p:nvPr/>
          </p:nvGrpSpPr>
          <p:grpSpPr>
            <a:xfrm>
              <a:off x="497036" y="783690"/>
              <a:ext cx="4303564" cy="5900046"/>
              <a:chOff x="497036" y="783690"/>
              <a:chExt cx="4303564" cy="5900046"/>
            </a:xfrm>
          </p:grpSpPr>
          <p:sp>
            <p:nvSpPr>
              <p:cNvPr id="12" name="Rectangle: Rounded Corners 8">
                <a:extLst>
                  <a:ext uri="{FF2B5EF4-FFF2-40B4-BE49-F238E27FC236}">
                    <a16:creationId xmlns:a16="http://schemas.microsoft.com/office/drawing/2014/main" id="{66F97366-0A65-73FE-9195-BEEBD4B0311F}"/>
                  </a:ext>
                </a:extLst>
              </p:cNvPr>
              <p:cNvSpPr/>
              <p:nvPr/>
            </p:nvSpPr>
            <p:spPr>
              <a:xfrm>
                <a:off x="1467734" y="783690"/>
                <a:ext cx="1862566" cy="411717"/>
              </a:xfrm>
              <a:prstGeom prst="roundRect">
                <a:avLst/>
              </a:prstGeom>
              <a:solidFill>
                <a:srgbClr val="FFE6CC"/>
              </a:solidFill>
              <a:ln>
                <a:solidFill>
                  <a:srgbClr val="E3B23E"/>
                </a:solidFill>
              </a:ln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597378" rtl="0" eaLnBrk="1" latinLnBrk="0" hangingPunct="1">
                  <a:defRPr sz="235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97378" algn="l" defTabSz="597378" rtl="0" eaLnBrk="1" latinLnBrk="0" hangingPunct="1">
                  <a:defRPr sz="235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94755" algn="l" defTabSz="597378" rtl="0" eaLnBrk="1" latinLnBrk="0" hangingPunct="1">
                  <a:defRPr sz="235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792133" algn="l" defTabSz="597378" rtl="0" eaLnBrk="1" latinLnBrk="0" hangingPunct="1">
                  <a:defRPr sz="235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389510" algn="l" defTabSz="597378" rtl="0" eaLnBrk="1" latinLnBrk="0" hangingPunct="1">
                  <a:defRPr sz="235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986888" algn="l" defTabSz="597378" rtl="0" eaLnBrk="1" latinLnBrk="0" hangingPunct="1">
                  <a:defRPr sz="235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584265" algn="l" defTabSz="597378" rtl="0" eaLnBrk="1" latinLnBrk="0" hangingPunct="1">
                  <a:defRPr sz="235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181643" algn="l" defTabSz="597378" rtl="0" eaLnBrk="1" latinLnBrk="0" hangingPunct="1">
                  <a:defRPr sz="235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779020" algn="l" defTabSz="597378" rtl="0" eaLnBrk="1" latinLnBrk="0" hangingPunct="1">
                  <a:defRPr sz="235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b="1">
                    <a:solidFill>
                      <a:schemeClr val="tx1"/>
                    </a:solidFill>
                  </a:rPr>
                  <a:t>DSP </a:t>
                </a:r>
                <a:r>
                  <a:rPr lang="en-US" sz="2000" b="1" err="1">
                    <a:solidFill>
                      <a:schemeClr val="tx1"/>
                    </a:solidFill>
                  </a:rPr>
                  <a:t>Langg</a:t>
                </a:r>
                <a:endParaRPr lang="en-US" sz="2000" b="1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D5E02D7-A55A-1CAF-A0BD-6ACF8864462F}"/>
                  </a:ext>
                </a:extLst>
              </p:cNvPr>
              <p:cNvGrpSpPr/>
              <p:nvPr/>
            </p:nvGrpSpPr>
            <p:grpSpPr>
              <a:xfrm>
                <a:off x="497036" y="1203752"/>
                <a:ext cx="4303564" cy="5479984"/>
                <a:chOff x="497036" y="1203752"/>
                <a:chExt cx="4303564" cy="5479984"/>
              </a:xfrm>
            </p:grpSpPr>
            <p:sp>
              <p:nvSpPr>
                <p:cNvPr id="14" name="원호 22">
                  <a:extLst>
                    <a:ext uri="{FF2B5EF4-FFF2-40B4-BE49-F238E27FC236}">
                      <a16:creationId xmlns:a16="http://schemas.microsoft.com/office/drawing/2014/main" id="{3D6C548B-E1F6-B6E4-772E-C9D6B2BEB4A8}"/>
                    </a:ext>
                  </a:extLst>
                </p:cNvPr>
                <p:cNvSpPr/>
                <p:nvPr/>
              </p:nvSpPr>
              <p:spPr>
                <a:xfrm rot="18900000">
                  <a:off x="3919497" y="1804098"/>
                  <a:ext cx="439963" cy="568016"/>
                </a:xfrm>
                <a:prstGeom prst="arc">
                  <a:avLst>
                    <a:gd name="adj1" fmla="val 16200000"/>
                    <a:gd name="adj2" fmla="val 10647439"/>
                  </a:avLst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9737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9475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79213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38951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98688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58426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18164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77902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422"/>
                </a:p>
              </p:txBody>
            </p:sp>
            <p:cxnSp>
              <p:nvCxnSpPr>
                <p:cNvPr id="15" name="직선 화살표 연결선 3">
                  <a:extLst>
                    <a:ext uri="{FF2B5EF4-FFF2-40B4-BE49-F238E27FC236}">
                      <a16:creationId xmlns:a16="http://schemas.microsoft.com/office/drawing/2014/main" id="{B37E5AF3-48A6-4C36-A718-94B750FE4A3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99017" y="2560295"/>
                  <a:ext cx="0" cy="655513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16" name="Rectangle: Rounded Corners 9">
                  <a:extLst>
                    <a:ext uri="{FF2B5EF4-FFF2-40B4-BE49-F238E27FC236}">
                      <a16:creationId xmlns:a16="http://schemas.microsoft.com/office/drawing/2014/main" id="{9B5A1099-8B83-6A95-B337-849C64FCB079}"/>
                    </a:ext>
                  </a:extLst>
                </p:cNvPr>
                <p:cNvSpPr/>
                <p:nvPr/>
              </p:nvSpPr>
              <p:spPr>
                <a:xfrm>
                  <a:off x="900359" y="1555246"/>
                  <a:ext cx="3113461" cy="992601"/>
                </a:xfrm>
                <a:prstGeom prst="roundRect">
                  <a:avLst/>
                </a:prstGeom>
                <a:solidFill>
                  <a:srgbClr val="DAE8FC"/>
                </a:solidFill>
                <a:ln w="28575">
                  <a:solidFill>
                    <a:srgbClr val="B6C8E0"/>
                  </a:solidFill>
                  <a:prstDash val="sysDash"/>
                </a:ln>
              </p:spPr>
              <p:style>
                <a:lnRef idx="2">
                  <a:schemeClr val="accent3">
                    <a:shade val="15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lIns="94165" tIns="47082" rIns="94165" bIns="47082" rtlCol="0" anchor="ctr"/>
                <a:lstStyle>
                  <a:defPPr>
                    <a:defRPr lang="en-US"/>
                  </a:defPPr>
                  <a:lvl1pPr marL="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9737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9475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79213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38951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98688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58426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18164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77902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800" b="1">
                      <a:solidFill>
                        <a:schemeClr val="tx1"/>
                      </a:solidFill>
                    </a:rPr>
                    <a:t>DSP</a:t>
                  </a:r>
                  <a:br>
                    <a:rPr lang="en-US" sz="1800" b="1">
                      <a:solidFill>
                        <a:schemeClr val="tx1"/>
                      </a:solidFill>
                    </a:rPr>
                  </a:br>
                  <a:r>
                    <a:rPr lang="en-US" sz="1800" b="1">
                      <a:solidFill>
                        <a:schemeClr val="tx1"/>
                      </a:solidFill>
                    </a:rPr>
                    <a:t>Dialect</a:t>
                  </a:r>
                </a:p>
              </p:txBody>
            </p:sp>
            <p:grpSp>
              <p:nvGrpSpPr>
                <p:cNvPr id="17" name="그룹 6">
                  <a:extLst>
                    <a:ext uri="{FF2B5EF4-FFF2-40B4-BE49-F238E27FC236}">
                      <a16:creationId xmlns:a16="http://schemas.microsoft.com/office/drawing/2014/main" id="{5FF1FB6C-3BBC-BCC1-7CAF-5C27CB29AC8D}"/>
                    </a:ext>
                  </a:extLst>
                </p:cNvPr>
                <p:cNvGrpSpPr/>
                <p:nvPr/>
              </p:nvGrpSpPr>
              <p:grpSpPr>
                <a:xfrm>
                  <a:off x="1003224" y="1727172"/>
                  <a:ext cx="2778625" cy="712879"/>
                  <a:chOff x="1608505" y="1272146"/>
                  <a:chExt cx="3009856" cy="692252"/>
                </a:xfrm>
              </p:grpSpPr>
              <p:sp>
                <p:nvSpPr>
                  <p:cNvPr id="46" name="Rectangle: Rounded Corners 10">
                    <a:extLst>
                      <a:ext uri="{FF2B5EF4-FFF2-40B4-BE49-F238E27FC236}">
                        <a16:creationId xmlns:a16="http://schemas.microsoft.com/office/drawing/2014/main" id="{BEDF5391-677F-013E-E0FD-F2A41D786DCB}"/>
                      </a:ext>
                    </a:extLst>
                  </p:cNvPr>
                  <p:cNvSpPr/>
                  <p:nvPr/>
                </p:nvSpPr>
                <p:spPr>
                  <a:xfrm>
                    <a:off x="1608505" y="1272146"/>
                    <a:ext cx="891508" cy="692252"/>
                  </a:xfrm>
                  <a:prstGeom prst="roundRect">
                    <a:avLst/>
                  </a:prstGeom>
                  <a:solidFill>
                    <a:srgbClr val="FFE6CC"/>
                  </a:solidFill>
                  <a:ln>
                    <a:solidFill>
                      <a:srgbClr val="E3B23E"/>
                    </a:solidFill>
                  </a:ln>
                </p:spPr>
                <p:style>
                  <a:lnRef idx="2">
                    <a:schemeClr val="accent3">
                      <a:shade val="15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597378" rtl="0" eaLnBrk="1" latinLnBrk="0" hangingPunct="1">
                      <a:defRPr sz="235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97378" algn="l" defTabSz="597378" rtl="0" eaLnBrk="1" latinLnBrk="0" hangingPunct="1">
                      <a:defRPr sz="235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94755" algn="l" defTabSz="597378" rtl="0" eaLnBrk="1" latinLnBrk="0" hangingPunct="1">
                      <a:defRPr sz="235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792133" algn="l" defTabSz="597378" rtl="0" eaLnBrk="1" latinLnBrk="0" hangingPunct="1">
                      <a:defRPr sz="235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389510" algn="l" defTabSz="597378" rtl="0" eaLnBrk="1" latinLnBrk="0" hangingPunct="1">
                      <a:defRPr sz="235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986888" algn="l" defTabSz="597378" rtl="0" eaLnBrk="1" latinLnBrk="0" hangingPunct="1">
                      <a:defRPr sz="235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584265" algn="l" defTabSz="597378" rtl="0" eaLnBrk="1" latinLnBrk="0" hangingPunct="1">
                      <a:defRPr sz="235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181643" algn="l" defTabSz="597378" rtl="0" eaLnBrk="1" latinLnBrk="0" hangingPunct="1">
                      <a:defRPr sz="235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779020" algn="l" defTabSz="597378" rtl="0" eaLnBrk="1" latinLnBrk="0" hangingPunct="1">
                      <a:defRPr sz="235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2000" b="1">
                        <a:solidFill>
                          <a:schemeClr val="tx1"/>
                        </a:solidFill>
                      </a:rPr>
                      <a:t>DSP</a:t>
                    </a:r>
                    <a:br>
                      <a:rPr lang="en-US" sz="2000" b="1">
                        <a:solidFill>
                          <a:schemeClr val="tx1"/>
                        </a:solidFill>
                      </a:rPr>
                    </a:br>
                    <a:r>
                      <a:rPr lang="en-US" sz="2000" b="1">
                        <a:solidFill>
                          <a:schemeClr val="tx1"/>
                        </a:solidFill>
                      </a:rPr>
                      <a:t>Ops </a:t>
                    </a:r>
                  </a:p>
                </p:txBody>
              </p:sp>
              <p:sp>
                <p:nvSpPr>
                  <p:cNvPr id="47" name="Rectangle: Rounded Corners 11">
                    <a:extLst>
                      <a:ext uri="{FF2B5EF4-FFF2-40B4-BE49-F238E27FC236}">
                        <a16:creationId xmlns:a16="http://schemas.microsoft.com/office/drawing/2014/main" id="{15AB5D0D-0B1C-39B9-C786-E2B253CD1E7A}"/>
                      </a:ext>
                    </a:extLst>
                  </p:cNvPr>
                  <p:cNvSpPr/>
                  <p:nvPr/>
                </p:nvSpPr>
                <p:spPr>
                  <a:xfrm>
                    <a:off x="3727859" y="1272146"/>
                    <a:ext cx="890502" cy="691200"/>
                  </a:xfrm>
                  <a:prstGeom prst="roundRect">
                    <a:avLst/>
                  </a:prstGeom>
                  <a:solidFill>
                    <a:srgbClr val="FFE6CC"/>
                  </a:solidFill>
                  <a:ln>
                    <a:solidFill>
                      <a:srgbClr val="E3B23E"/>
                    </a:solidFill>
                  </a:ln>
                </p:spPr>
                <p:style>
                  <a:lnRef idx="2">
                    <a:schemeClr val="accent3">
                      <a:shade val="15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597378" rtl="0" eaLnBrk="1" latinLnBrk="0" hangingPunct="1">
                      <a:defRPr sz="235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97378" algn="l" defTabSz="597378" rtl="0" eaLnBrk="1" latinLnBrk="0" hangingPunct="1">
                      <a:defRPr sz="235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94755" algn="l" defTabSz="597378" rtl="0" eaLnBrk="1" latinLnBrk="0" hangingPunct="1">
                      <a:defRPr sz="235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792133" algn="l" defTabSz="597378" rtl="0" eaLnBrk="1" latinLnBrk="0" hangingPunct="1">
                      <a:defRPr sz="235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389510" algn="l" defTabSz="597378" rtl="0" eaLnBrk="1" latinLnBrk="0" hangingPunct="1">
                      <a:defRPr sz="235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986888" algn="l" defTabSz="597378" rtl="0" eaLnBrk="1" latinLnBrk="0" hangingPunct="1">
                      <a:defRPr sz="235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584265" algn="l" defTabSz="597378" rtl="0" eaLnBrk="1" latinLnBrk="0" hangingPunct="1">
                      <a:defRPr sz="235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181643" algn="l" defTabSz="597378" rtl="0" eaLnBrk="1" latinLnBrk="0" hangingPunct="1">
                      <a:defRPr sz="235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779020" algn="l" defTabSz="597378" rtl="0" eaLnBrk="1" latinLnBrk="0" hangingPunct="1">
                      <a:defRPr sz="235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2000" b="1">
                        <a:solidFill>
                          <a:schemeClr val="tx1"/>
                        </a:solidFill>
                      </a:rPr>
                      <a:t>Aux.</a:t>
                    </a:r>
                    <a:br>
                      <a:rPr lang="en-US" sz="2000" b="1">
                        <a:solidFill>
                          <a:schemeClr val="tx1"/>
                        </a:solidFill>
                      </a:rPr>
                    </a:br>
                    <a:r>
                      <a:rPr lang="en-US" sz="2000" b="1">
                        <a:solidFill>
                          <a:schemeClr val="tx1"/>
                        </a:solidFill>
                      </a:rPr>
                      <a:t>Ops </a:t>
                    </a:r>
                  </a:p>
                </p:txBody>
              </p:sp>
            </p:grpSp>
            <p:sp>
              <p:nvSpPr>
                <p:cNvPr id="18" name="Rectangle: Rounded Corners 18">
                  <a:extLst>
                    <a:ext uri="{FF2B5EF4-FFF2-40B4-BE49-F238E27FC236}">
                      <a16:creationId xmlns:a16="http://schemas.microsoft.com/office/drawing/2014/main" id="{BBF4B7EF-DBA4-FDE9-3453-DAAD7C452E80}"/>
                    </a:ext>
                  </a:extLst>
                </p:cNvPr>
                <p:cNvSpPr/>
                <p:nvPr/>
              </p:nvSpPr>
              <p:spPr>
                <a:xfrm>
                  <a:off x="1963040" y="4282224"/>
                  <a:ext cx="858993" cy="452481"/>
                </a:xfrm>
                <a:prstGeom prst="roundRect">
                  <a:avLst/>
                </a:prstGeom>
                <a:solidFill>
                  <a:srgbClr val="D5E8D4"/>
                </a:solidFill>
                <a:ln>
                  <a:solidFill>
                    <a:srgbClr val="A2C58E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>
                  <a:defPPr>
                    <a:defRPr lang="en-US"/>
                  </a:defPPr>
                  <a:lvl1pPr marL="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9737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9475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79213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38951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98688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58426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18164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77902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2000" err="1">
                      <a:solidFill>
                        <a:schemeClr val="tx1"/>
                      </a:solidFill>
                    </a:rPr>
                    <a:t>scf</a:t>
                  </a:r>
                  <a:endParaRPr lang="en-US" sz="20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Rectangle: Rounded Corners 19">
                  <a:extLst>
                    <a:ext uri="{FF2B5EF4-FFF2-40B4-BE49-F238E27FC236}">
                      <a16:creationId xmlns:a16="http://schemas.microsoft.com/office/drawing/2014/main" id="{BE8398B4-7408-8C8B-BE5C-C9B6A651E233}"/>
                    </a:ext>
                  </a:extLst>
                </p:cNvPr>
                <p:cNvSpPr/>
                <p:nvPr/>
              </p:nvSpPr>
              <p:spPr>
                <a:xfrm>
                  <a:off x="1963040" y="5034879"/>
                  <a:ext cx="911070" cy="452287"/>
                </a:xfrm>
                <a:prstGeom prst="roundRect">
                  <a:avLst/>
                </a:prstGeom>
                <a:solidFill>
                  <a:srgbClr val="D5E8D4"/>
                </a:solidFill>
                <a:ln>
                  <a:solidFill>
                    <a:srgbClr val="A2C58E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45720" rIns="0" bIns="45720" rtlCol="0" anchor="ctr"/>
                <a:lstStyle>
                  <a:defPPr>
                    <a:defRPr lang="en-US"/>
                  </a:defPPr>
                  <a:lvl1pPr marL="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9737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9475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79213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38951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98688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58426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18164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77902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87000"/>
                    </a:lnSpc>
                  </a:pPr>
                  <a:r>
                    <a:rPr lang="en-US" sz="2000" err="1"/>
                    <a:t>mlir-llvm</a:t>
                  </a:r>
                </a:p>
              </p:txBody>
            </p:sp>
            <p:sp>
              <p:nvSpPr>
                <p:cNvPr id="20" name="Rectangle: Rounded Corners 20">
                  <a:extLst>
                    <a:ext uri="{FF2B5EF4-FFF2-40B4-BE49-F238E27FC236}">
                      <a16:creationId xmlns:a16="http://schemas.microsoft.com/office/drawing/2014/main" id="{5687760C-A4BA-8845-0882-702705CC034E}"/>
                    </a:ext>
                  </a:extLst>
                </p:cNvPr>
                <p:cNvSpPr/>
                <p:nvPr/>
              </p:nvSpPr>
              <p:spPr>
                <a:xfrm>
                  <a:off x="1829718" y="5787340"/>
                  <a:ext cx="1142071" cy="344828"/>
                </a:xfrm>
                <a:prstGeom prst="roundRect">
                  <a:avLst/>
                </a:prstGeom>
                <a:solidFill>
                  <a:srgbClr val="F8CECC"/>
                </a:solidFill>
                <a:ln>
                  <a:solidFill>
                    <a:srgbClr val="CF918E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4165" tIns="47082" rIns="94165" bIns="47082" rtlCol="0" anchor="ctr"/>
                <a:lstStyle>
                  <a:defPPr>
                    <a:defRPr lang="en-US"/>
                  </a:defPPr>
                  <a:lvl1pPr marL="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9737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9475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79213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38951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98688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58426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18164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77902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2000"/>
                    <a:t>LLVM-IR</a:t>
                  </a:r>
                </a:p>
              </p:txBody>
            </p:sp>
            <p:sp>
              <p:nvSpPr>
                <p:cNvPr id="21" name="Rectangle: Rounded Corners 21">
                  <a:extLst>
                    <a:ext uri="{FF2B5EF4-FFF2-40B4-BE49-F238E27FC236}">
                      <a16:creationId xmlns:a16="http://schemas.microsoft.com/office/drawing/2014/main" id="{783CB656-2315-67B1-1E5E-E2DFB6321F59}"/>
                    </a:ext>
                  </a:extLst>
                </p:cNvPr>
                <p:cNvSpPr/>
                <p:nvPr/>
              </p:nvSpPr>
              <p:spPr>
                <a:xfrm>
                  <a:off x="1818979" y="6432414"/>
                  <a:ext cx="1142070" cy="251322"/>
                </a:xfrm>
                <a:prstGeom prst="roundRect">
                  <a:avLst/>
                </a:prstGeom>
                <a:solidFill>
                  <a:srgbClr val="F8CECC"/>
                </a:solidFill>
                <a:ln>
                  <a:solidFill>
                    <a:srgbClr val="CF918E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4165" tIns="47082" rIns="94165" bIns="47082" rtlCol="0" anchor="ctr"/>
                <a:lstStyle>
                  <a:defPPr>
                    <a:defRPr lang="en-US"/>
                  </a:defPPr>
                  <a:lvl1pPr marL="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9737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9475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79213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38951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98688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58426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18164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77902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2000">
                      <a:solidFill>
                        <a:schemeClr val="tx1"/>
                      </a:solidFill>
                    </a:rPr>
                    <a:t>Clang</a:t>
                  </a:r>
                </a:p>
              </p:txBody>
            </p:sp>
            <p:sp>
              <p:nvSpPr>
                <p:cNvPr id="22" name="Rectangle: Rounded Corners 13">
                  <a:extLst>
                    <a:ext uri="{FF2B5EF4-FFF2-40B4-BE49-F238E27FC236}">
                      <a16:creationId xmlns:a16="http://schemas.microsoft.com/office/drawing/2014/main" id="{AD4AB350-783F-5C51-4D07-44BC0E5E6680}"/>
                    </a:ext>
                  </a:extLst>
                </p:cNvPr>
                <p:cNvSpPr/>
                <p:nvPr/>
              </p:nvSpPr>
              <p:spPr>
                <a:xfrm>
                  <a:off x="1016427" y="3240705"/>
                  <a:ext cx="858993" cy="365760"/>
                </a:xfrm>
                <a:prstGeom prst="roundRect">
                  <a:avLst/>
                </a:prstGeom>
                <a:solidFill>
                  <a:srgbClr val="D5E8D4"/>
                </a:solidFill>
                <a:ln>
                  <a:solidFill>
                    <a:srgbClr val="A2C58E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>
                  <a:defPPr>
                    <a:defRPr lang="en-US"/>
                  </a:defPPr>
                  <a:lvl1pPr marL="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9737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9475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79213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38951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98688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58426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18164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77902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2000" err="1">
                      <a:solidFill>
                        <a:schemeClr val="tx1"/>
                      </a:solidFill>
                    </a:rPr>
                    <a:t>Arith</a:t>
                  </a:r>
                  <a:endParaRPr lang="en-US" sz="20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" name="Rectangle: Rounded Corners 14">
                  <a:extLst>
                    <a:ext uri="{FF2B5EF4-FFF2-40B4-BE49-F238E27FC236}">
                      <a16:creationId xmlns:a16="http://schemas.microsoft.com/office/drawing/2014/main" id="{EBD849DC-5B4F-F193-8D16-4789249645BD}"/>
                    </a:ext>
                  </a:extLst>
                </p:cNvPr>
                <p:cNvSpPr/>
                <p:nvPr/>
              </p:nvSpPr>
              <p:spPr>
                <a:xfrm>
                  <a:off x="1991487" y="3240704"/>
                  <a:ext cx="858993" cy="365760"/>
                </a:xfrm>
                <a:prstGeom prst="roundRect">
                  <a:avLst/>
                </a:prstGeom>
                <a:solidFill>
                  <a:srgbClr val="D5E8D4"/>
                </a:solidFill>
                <a:ln>
                  <a:solidFill>
                    <a:srgbClr val="A2C58E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>
                  <a:defPPr>
                    <a:defRPr lang="en-US"/>
                  </a:defPPr>
                  <a:lvl1pPr marL="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9737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9475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79213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38951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98688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58426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18164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77902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2000">
                      <a:solidFill>
                        <a:schemeClr val="tx1"/>
                      </a:solidFill>
                    </a:rPr>
                    <a:t>Affine</a:t>
                  </a:r>
                </a:p>
              </p:txBody>
            </p:sp>
            <p:sp>
              <p:nvSpPr>
                <p:cNvPr id="24" name="Rectangle: Rounded Corners 15">
                  <a:extLst>
                    <a:ext uri="{FF2B5EF4-FFF2-40B4-BE49-F238E27FC236}">
                      <a16:creationId xmlns:a16="http://schemas.microsoft.com/office/drawing/2014/main" id="{25EC49EE-D9EE-CB40-4763-C79A2D0D149A}"/>
                    </a:ext>
                  </a:extLst>
                </p:cNvPr>
                <p:cNvSpPr/>
                <p:nvPr/>
              </p:nvSpPr>
              <p:spPr>
                <a:xfrm>
                  <a:off x="2966547" y="3240705"/>
                  <a:ext cx="858993" cy="365760"/>
                </a:xfrm>
                <a:prstGeom prst="roundRect">
                  <a:avLst/>
                </a:prstGeom>
                <a:solidFill>
                  <a:srgbClr val="D5E8D4"/>
                </a:solidFill>
                <a:ln>
                  <a:solidFill>
                    <a:srgbClr val="A2C58E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>
                  <a:defPPr>
                    <a:defRPr lang="en-US"/>
                  </a:defPPr>
                  <a:lvl1pPr marL="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9737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9475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79213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38951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98688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58426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18164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77902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2000">
                      <a:solidFill>
                        <a:schemeClr val="tx1"/>
                      </a:solidFill>
                    </a:rPr>
                    <a:t>Math</a:t>
                  </a:r>
                </a:p>
              </p:txBody>
            </p:sp>
            <p:sp>
              <p:nvSpPr>
                <p:cNvPr id="25" name="Rectangle: Rounded Corners 16">
                  <a:extLst>
                    <a:ext uri="{FF2B5EF4-FFF2-40B4-BE49-F238E27FC236}">
                      <a16:creationId xmlns:a16="http://schemas.microsoft.com/office/drawing/2014/main" id="{F7F27AE1-58B8-D9D3-1AF4-C2B81AAFF72E}"/>
                    </a:ext>
                  </a:extLst>
                </p:cNvPr>
                <p:cNvSpPr/>
                <p:nvPr/>
              </p:nvSpPr>
              <p:spPr>
                <a:xfrm>
                  <a:off x="3941607" y="3240704"/>
                  <a:ext cx="858993" cy="365760"/>
                </a:xfrm>
                <a:prstGeom prst="roundRect">
                  <a:avLst/>
                </a:prstGeom>
                <a:solidFill>
                  <a:srgbClr val="D5E8D4"/>
                </a:solidFill>
                <a:ln>
                  <a:solidFill>
                    <a:srgbClr val="A2C58E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>
                  <a:defPPr>
                    <a:defRPr lang="en-US"/>
                  </a:defPPr>
                  <a:lvl1pPr marL="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9737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9475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79213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38951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98688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58426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18164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77902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2000">
                      <a:solidFill>
                        <a:schemeClr val="tx1"/>
                      </a:solidFill>
                    </a:rPr>
                    <a:t>Func</a:t>
                  </a:r>
                </a:p>
              </p:txBody>
            </p:sp>
            <p:grpSp>
              <p:nvGrpSpPr>
                <p:cNvPr id="26" name="그룹 16">
                  <a:extLst>
                    <a:ext uri="{FF2B5EF4-FFF2-40B4-BE49-F238E27FC236}">
                      <a16:creationId xmlns:a16="http://schemas.microsoft.com/office/drawing/2014/main" id="{CE6A3F0C-4BBC-A3B9-C86C-013ABC5AB21B}"/>
                    </a:ext>
                  </a:extLst>
                </p:cNvPr>
                <p:cNvGrpSpPr/>
                <p:nvPr/>
              </p:nvGrpSpPr>
              <p:grpSpPr>
                <a:xfrm>
                  <a:off x="497036" y="2862874"/>
                  <a:ext cx="3803961" cy="368812"/>
                  <a:chOff x="710898" y="2390012"/>
                  <a:chExt cx="4858987" cy="358140"/>
                </a:xfrm>
              </p:grpSpPr>
              <p:cxnSp>
                <p:nvCxnSpPr>
                  <p:cNvPr id="41" name="직선 연결선 32">
                    <a:extLst>
                      <a:ext uri="{FF2B5EF4-FFF2-40B4-BE49-F238E27FC236}">
                        <a16:creationId xmlns:a16="http://schemas.microsoft.com/office/drawing/2014/main" id="{A486B524-2E3F-6EDA-5A1F-0DE117B1031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14459" y="2398724"/>
                    <a:ext cx="485394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직선 화살표 연결선 33">
                    <a:extLst>
                      <a:ext uri="{FF2B5EF4-FFF2-40B4-BE49-F238E27FC236}">
                        <a16:creationId xmlns:a16="http://schemas.microsoft.com/office/drawing/2014/main" id="{F8D5D3E4-FE91-90FC-B058-64D63772D5F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10898" y="2390012"/>
                    <a:ext cx="0" cy="358140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직선 화살표 연결선 34">
                    <a:extLst>
                      <a:ext uri="{FF2B5EF4-FFF2-40B4-BE49-F238E27FC236}">
                        <a16:creationId xmlns:a16="http://schemas.microsoft.com/office/drawing/2014/main" id="{C5F56765-E568-EC40-4335-71D485B2EB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898430" y="2390012"/>
                    <a:ext cx="0" cy="358140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직선 화살표 연결선 35">
                    <a:extLst>
                      <a:ext uri="{FF2B5EF4-FFF2-40B4-BE49-F238E27FC236}">
                        <a16:creationId xmlns:a16="http://schemas.microsoft.com/office/drawing/2014/main" id="{9EE2E64B-A7F4-2D7D-8BFB-FBFFF7DFE04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5140" y="2390012"/>
                    <a:ext cx="0" cy="358140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직선 화살표 연결선 36">
                    <a:extLst>
                      <a:ext uri="{FF2B5EF4-FFF2-40B4-BE49-F238E27FC236}">
                        <a16:creationId xmlns:a16="http://schemas.microsoft.com/office/drawing/2014/main" id="{1026B209-3939-95DF-1B82-BF9C08DC2B8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69885" y="2390012"/>
                    <a:ext cx="0" cy="358140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7" name="직선 화살표 연결선 17">
                  <a:extLst>
                    <a:ext uri="{FF2B5EF4-FFF2-40B4-BE49-F238E27FC236}">
                      <a16:creationId xmlns:a16="http://schemas.microsoft.com/office/drawing/2014/main" id="{EF4EBED5-8880-B717-8368-82E839EF0A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99017" y="1203752"/>
                  <a:ext cx="0" cy="368812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grpSp>
              <p:nvGrpSpPr>
                <p:cNvPr id="28" name="그룹 18">
                  <a:extLst>
                    <a:ext uri="{FF2B5EF4-FFF2-40B4-BE49-F238E27FC236}">
                      <a16:creationId xmlns:a16="http://schemas.microsoft.com/office/drawing/2014/main" id="{02D0A68F-AA1B-DCA9-A5C7-34CC80DE912A}"/>
                    </a:ext>
                  </a:extLst>
                </p:cNvPr>
                <p:cNvGrpSpPr/>
                <p:nvPr/>
              </p:nvGrpSpPr>
              <p:grpSpPr>
                <a:xfrm>
                  <a:off x="497036" y="3612533"/>
                  <a:ext cx="3800010" cy="668751"/>
                  <a:chOff x="881890" y="3675255"/>
                  <a:chExt cx="4539322" cy="649401"/>
                </a:xfrm>
              </p:grpSpPr>
              <p:grpSp>
                <p:nvGrpSpPr>
                  <p:cNvPr id="34" name="그룹 25">
                    <a:extLst>
                      <a:ext uri="{FF2B5EF4-FFF2-40B4-BE49-F238E27FC236}">
                        <a16:creationId xmlns:a16="http://schemas.microsoft.com/office/drawing/2014/main" id="{77AF5051-A8E1-7B8C-4FD2-2F732B70E51E}"/>
                      </a:ext>
                    </a:extLst>
                  </p:cNvPr>
                  <p:cNvGrpSpPr/>
                  <p:nvPr/>
                </p:nvGrpSpPr>
                <p:grpSpPr>
                  <a:xfrm>
                    <a:off x="881890" y="3675255"/>
                    <a:ext cx="4539322" cy="284637"/>
                    <a:chOff x="881890" y="3675255"/>
                    <a:chExt cx="4539322" cy="284637"/>
                  </a:xfrm>
                </p:grpSpPr>
                <p:cxnSp>
                  <p:nvCxnSpPr>
                    <p:cNvPr id="36" name="직선 연결선 27">
                      <a:extLst>
                        <a:ext uri="{FF2B5EF4-FFF2-40B4-BE49-F238E27FC236}">
                          <a16:creationId xmlns:a16="http://schemas.microsoft.com/office/drawing/2014/main" id="{C5771B68-A9EC-910B-7025-F7B3D1834D9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881890" y="3952875"/>
                      <a:ext cx="4535761" cy="7017"/>
                    </a:xfrm>
                    <a:prstGeom prst="line">
                      <a:avLst/>
                    </a:prstGeom>
                    <a:ln w="19050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직선 화살표 연결선 28">
                      <a:extLst>
                        <a:ext uri="{FF2B5EF4-FFF2-40B4-BE49-F238E27FC236}">
                          <a16:creationId xmlns:a16="http://schemas.microsoft.com/office/drawing/2014/main" id="{B960E056-0E8A-DB58-A9B8-47726B69D70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>
                      <a:off x="5421212" y="3675255"/>
                      <a:ext cx="0" cy="277214"/>
                    </a:xfrm>
                    <a:prstGeom prst="straightConnector1">
                      <a:avLst/>
                    </a:prstGeom>
                    <a:ln w="19050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직선 화살표 연결선 29">
                      <a:extLst>
                        <a:ext uri="{FF2B5EF4-FFF2-40B4-BE49-F238E27FC236}">
                          <a16:creationId xmlns:a16="http://schemas.microsoft.com/office/drawing/2014/main" id="{ADB586C2-A340-746E-7ADA-39A68C36CC6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>
                      <a:off x="4321058" y="3675255"/>
                      <a:ext cx="0" cy="277214"/>
                    </a:xfrm>
                    <a:prstGeom prst="straightConnector1">
                      <a:avLst/>
                    </a:prstGeom>
                    <a:ln w="19050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" name="직선 화살표 연결선 30">
                      <a:extLst>
                        <a:ext uri="{FF2B5EF4-FFF2-40B4-BE49-F238E27FC236}">
                          <a16:creationId xmlns:a16="http://schemas.microsoft.com/office/drawing/2014/main" id="{69E497D4-E8F6-FDE0-D7D2-AFFD7815EBD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>
                      <a:off x="2007953" y="3682677"/>
                      <a:ext cx="0" cy="277214"/>
                    </a:xfrm>
                    <a:prstGeom prst="straightConnector1">
                      <a:avLst/>
                    </a:prstGeom>
                    <a:ln w="19050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" name="직선 화살표 연결선 31">
                      <a:extLst>
                        <a:ext uri="{FF2B5EF4-FFF2-40B4-BE49-F238E27FC236}">
                          <a16:creationId xmlns:a16="http://schemas.microsoft.com/office/drawing/2014/main" id="{E22D095C-B465-F0E6-EEB7-DB7F4716F86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>
                      <a:off x="881891" y="3675255"/>
                      <a:ext cx="0" cy="277214"/>
                    </a:xfrm>
                    <a:prstGeom prst="straightConnector1">
                      <a:avLst/>
                    </a:prstGeom>
                    <a:ln w="19050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5" name="직선 화살표 연결선 26">
                    <a:extLst>
                      <a:ext uri="{FF2B5EF4-FFF2-40B4-BE49-F238E27FC236}">
                        <a16:creationId xmlns:a16="http://schemas.microsoft.com/office/drawing/2014/main" id="{194656FA-9744-32DB-ED38-E459F3E2C5A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148102" y="3675255"/>
                    <a:ext cx="0" cy="649401"/>
                  </a:xfrm>
                  <a:prstGeom prst="straightConnector1">
                    <a:avLst/>
                  </a:prstGeom>
                  <a:ln w="19050">
                    <a:solidFill>
                      <a:schemeClr val="tx2">
                        <a:lumMod val="75000"/>
                        <a:lumOff val="25000"/>
                      </a:schemeClr>
                    </a:solidFill>
                    <a:headEnd type="triangl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9" name="자유형: 도형 19">
                  <a:extLst>
                    <a:ext uri="{FF2B5EF4-FFF2-40B4-BE49-F238E27FC236}">
                      <a16:creationId xmlns:a16="http://schemas.microsoft.com/office/drawing/2014/main" id="{E7CC22DA-1B7D-D539-A891-F5B0BF935855}"/>
                    </a:ext>
                  </a:extLst>
                </p:cNvPr>
                <p:cNvSpPr/>
                <p:nvPr/>
              </p:nvSpPr>
              <p:spPr>
                <a:xfrm flipH="1">
                  <a:off x="1922648" y="2888045"/>
                  <a:ext cx="275707" cy="1393239"/>
                </a:xfrm>
                <a:custGeom>
                  <a:avLst/>
                  <a:gdLst>
                    <a:gd name="connsiteX0" fmla="*/ 228600 w 228600"/>
                    <a:gd name="connsiteY0" fmla="*/ 0 h 1457325"/>
                    <a:gd name="connsiteX1" fmla="*/ 228600 w 228600"/>
                    <a:gd name="connsiteY1" fmla="*/ 1257300 h 1457325"/>
                    <a:gd name="connsiteX2" fmla="*/ 0 w 228600"/>
                    <a:gd name="connsiteY2" fmla="*/ 1257300 h 1457325"/>
                    <a:gd name="connsiteX3" fmla="*/ 0 w 228600"/>
                    <a:gd name="connsiteY3" fmla="*/ 1457325 h 1457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8600" h="1457325">
                      <a:moveTo>
                        <a:pt x="228600" y="0"/>
                      </a:moveTo>
                      <a:lnTo>
                        <a:pt x="228600" y="1257300"/>
                      </a:lnTo>
                      <a:lnTo>
                        <a:pt x="0" y="1257300"/>
                      </a:lnTo>
                      <a:lnTo>
                        <a:pt x="0" y="1457325"/>
                      </a:lnTo>
                    </a:path>
                  </a:pathLst>
                </a:cu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9737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9475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79213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38951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98688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58426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18164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77902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422"/>
                </a:p>
              </p:txBody>
            </p:sp>
            <p:cxnSp>
              <p:nvCxnSpPr>
                <p:cNvPr id="30" name="직선 화살표 연결선 20">
                  <a:extLst>
                    <a:ext uri="{FF2B5EF4-FFF2-40B4-BE49-F238E27FC236}">
                      <a16:creationId xmlns:a16="http://schemas.microsoft.com/office/drawing/2014/main" id="{26CF0740-11D1-0BB9-47CF-881229DC62E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392537" y="6154190"/>
                  <a:ext cx="0" cy="256201"/>
                </a:xfrm>
                <a:prstGeom prst="straightConnector1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31" name="Rectangle: Rounded Corners 11">
                  <a:extLst>
                    <a:ext uri="{FF2B5EF4-FFF2-40B4-BE49-F238E27FC236}">
                      <a16:creationId xmlns:a16="http://schemas.microsoft.com/office/drawing/2014/main" id="{37C24875-D111-ABE5-D282-0331D77CC988}"/>
                    </a:ext>
                  </a:extLst>
                </p:cNvPr>
                <p:cNvSpPr/>
                <p:nvPr/>
              </p:nvSpPr>
              <p:spPr>
                <a:xfrm rot="5400000">
                  <a:off x="4111007" y="1917392"/>
                  <a:ext cx="1007347" cy="317694"/>
                </a:xfrm>
                <a:prstGeom prst="roundRect">
                  <a:avLst/>
                </a:prstGeom>
                <a:solidFill>
                  <a:srgbClr val="FFE6CC"/>
                </a:solidFill>
                <a:ln>
                  <a:solidFill>
                    <a:srgbClr val="E3B23E"/>
                  </a:solidFill>
                </a:ln>
              </p:spPr>
              <p:style>
                <a:lnRef idx="2">
                  <a:schemeClr val="accent3">
                    <a:shade val="15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>
                  <a:defPPr>
                    <a:defRPr lang="en-US"/>
                  </a:defPPr>
                  <a:lvl1pPr marL="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9737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9475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79213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38951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98688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58426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18164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77902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2422" b="1" err="1">
                      <a:solidFill>
                        <a:schemeClr val="tx1"/>
                      </a:solidFill>
                    </a:rPr>
                    <a:t>Opt</a:t>
                  </a:r>
                  <a:endParaRPr lang="en-US" sz="2422" b="1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2" name="직선 화살표 연결선 23">
                  <a:extLst>
                    <a:ext uri="{FF2B5EF4-FFF2-40B4-BE49-F238E27FC236}">
                      <a16:creationId xmlns:a16="http://schemas.microsoft.com/office/drawing/2014/main" id="{5CFEAB42-70A2-BDF2-5789-51E435307EF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392537" y="5516210"/>
                  <a:ext cx="0" cy="256201"/>
                </a:xfrm>
                <a:prstGeom prst="straightConnector1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직선 화살표 연결선 24">
                  <a:extLst>
                    <a:ext uri="{FF2B5EF4-FFF2-40B4-BE49-F238E27FC236}">
                      <a16:creationId xmlns:a16="http://schemas.microsoft.com/office/drawing/2014/main" id="{02EB4917-BDE7-29E9-C93F-9AE847966C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392537" y="4744466"/>
                  <a:ext cx="0" cy="256201"/>
                </a:xfrm>
                <a:prstGeom prst="straightConnector1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7540A34B-EC7C-6386-F79D-5E14F6268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8143" y="1643509"/>
            <a:ext cx="1307744" cy="46785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BB924775-68FE-087B-881C-29B0AD5A0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8143" y="2915421"/>
            <a:ext cx="1307744" cy="46785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07E8D02E-DF5D-FB66-3BDA-BCD0C3F8A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5200" y="3609434"/>
            <a:ext cx="1307744" cy="46785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770BBA98-128D-A6FB-EB38-141E44BCF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5200" y="4187333"/>
            <a:ext cx="1307744" cy="46785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37CE9B2A-897B-D0A1-AE9B-0FF1C9EBDB7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" r="61278" b="-3989"/>
          <a:stretch/>
        </p:blipFill>
        <p:spPr>
          <a:xfrm>
            <a:off x="9874921" y="4751282"/>
            <a:ext cx="606444" cy="5974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BCE6AA52-59A0-386D-0761-AA347359FB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" r="61278" b="-3989"/>
          <a:stretch/>
        </p:blipFill>
        <p:spPr>
          <a:xfrm>
            <a:off x="9874921" y="5406820"/>
            <a:ext cx="606444" cy="5974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22507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443004-FB80-00D7-5B98-9A47804DC3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969B736A-5BA2-04F3-FB6E-2DFF066FADC6}"/>
              </a:ext>
            </a:extLst>
          </p:cNvPr>
          <p:cNvSpPr/>
          <p:nvPr/>
        </p:nvSpPr>
        <p:spPr>
          <a:xfrm>
            <a:off x="6315075" y="1880077"/>
            <a:ext cx="5676900" cy="4333875"/>
          </a:xfrm>
          <a:prstGeom prst="roundRect">
            <a:avLst>
              <a:gd name="adj" fmla="val 56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B6731A0F-A008-31D5-2508-EA67BA09A544}"/>
              </a:ext>
            </a:extLst>
          </p:cNvPr>
          <p:cNvSpPr/>
          <p:nvPr/>
        </p:nvSpPr>
        <p:spPr>
          <a:xfrm>
            <a:off x="182365" y="1901371"/>
            <a:ext cx="5676900" cy="4333875"/>
          </a:xfrm>
          <a:prstGeom prst="roundRect">
            <a:avLst>
              <a:gd name="adj" fmla="val 56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78433B-7474-133E-D83C-571B1AC24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4001-2E93-9645-AE0D-A781469F1F3E}" type="datetime1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607607-D19D-462A-38F8-1F6F7A8A5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MPS-Lab.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438B3-A471-8DDB-BB06-40CD57349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811-A317-D442-B2A1-5A735965D791}" type="slidenum">
              <a:rPr lang="en-US" smtClean="0"/>
              <a:t>23</a:t>
            </a:fld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FC9F20-E137-4937-081A-ADEFDB7494D7}"/>
              </a:ext>
            </a:extLst>
          </p:cNvPr>
          <p:cNvSpPr txBox="1"/>
          <p:nvPr/>
        </p:nvSpPr>
        <p:spPr>
          <a:xfrm>
            <a:off x="1899643" y="1905203"/>
            <a:ext cx="2242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/>
              <a:t>Before optimization</a:t>
            </a:r>
            <a:endParaRPr lang="ko-KR" altLang="en-US" b="1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48F7CA1-B472-661D-6020-CD0159F125C1}"/>
              </a:ext>
            </a:extLst>
          </p:cNvPr>
          <p:cNvSpPr txBox="1"/>
          <p:nvPr/>
        </p:nvSpPr>
        <p:spPr>
          <a:xfrm>
            <a:off x="8119556" y="1905203"/>
            <a:ext cx="2067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/>
              <a:t>After optimization</a:t>
            </a:r>
            <a:endParaRPr lang="ko-KR" altLang="en-US" b="1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96D4ACA-2C12-7C2B-BC3D-42652EB65874}"/>
              </a:ext>
            </a:extLst>
          </p:cNvPr>
          <p:cNvSpPr txBox="1"/>
          <p:nvPr/>
        </p:nvSpPr>
        <p:spPr>
          <a:xfrm>
            <a:off x="210874" y="5489148"/>
            <a:ext cx="5580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/>
              <a:t>Domain-specific knowledge:</a:t>
            </a:r>
          </a:p>
          <a:p>
            <a:pPr algn="ctr"/>
            <a:r>
              <a:rPr lang="en-US" altLang="ko-KR"/>
              <a:t>Both </a:t>
            </a:r>
            <a:r>
              <a:rPr lang="en-US" altLang="ko-KR" err="1"/>
              <a:t>IdealFilter</a:t>
            </a:r>
            <a:r>
              <a:rPr lang="en-US" altLang="ko-KR"/>
              <a:t> and </a:t>
            </a:r>
            <a:r>
              <a:rPr lang="en-US" altLang="ko-KR" err="1"/>
              <a:t>Hammming</a:t>
            </a:r>
            <a:r>
              <a:rPr lang="en-US" altLang="ko-KR"/>
              <a:t> are always symmetric</a:t>
            </a:r>
            <a:endParaRPr lang="ko-KR" alt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F2B39DF-A90A-4B87-B7BF-E5BC641B9321}"/>
              </a:ext>
            </a:extLst>
          </p:cNvPr>
          <p:cNvSpPr txBox="1"/>
          <p:nvPr/>
        </p:nvSpPr>
        <p:spPr>
          <a:xfrm>
            <a:off x="6637074" y="5489148"/>
            <a:ext cx="4983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/>
              <a:t>Benefit:</a:t>
            </a:r>
            <a:br>
              <a:rPr lang="en-US" altLang="ko-KR"/>
            </a:br>
            <a:r>
              <a:rPr lang="en-US" altLang="ko-KR"/>
              <a:t>requires ~ 50% computation</a:t>
            </a:r>
            <a:endParaRPr lang="ko-KR" alt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737072D-1EFC-86A9-D638-E9041231E946}"/>
              </a:ext>
            </a:extLst>
          </p:cNvPr>
          <p:cNvSpPr txBox="1">
            <a:spLocks/>
          </p:cNvSpPr>
          <p:nvPr/>
        </p:nvSpPr>
        <p:spPr>
          <a:xfrm>
            <a:off x="838200" y="-38099"/>
            <a:ext cx="10515600" cy="887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/>
              <a:t>DSP Opt. 1: Symmetric filter at Filter Design</a:t>
            </a:r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AA4A576D-C8AA-6BE5-AE50-7DC71495BB25}"/>
              </a:ext>
            </a:extLst>
          </p:cNvPr>
          <p:cNvGraphicFramePr>
            <a:graphicFrameLocks noGrp="1"/>
          </p:cNvGraphicFramePr>
          <p:nvPr/>
        </p:nvGraphicFramePr>
        <p:xfrm>
          <a:off x="337904" y="706121"/>
          <a:ext cx="11409596" cy="101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1919">
                  <a:extLst>
                    <a:ext uri="{9D8B030D-6E8A-4147-A177-3AD203B41FA5}">
                      <a16:colId xmlns:a16="http://schemas.microsoft.com/office/drawing/2014/main" val="54099841"/>
                    </a:ext>
                  </a:extLst>
                </a:gridCol>
                <a:gridCol w="1554230">
                  <a:extLst>
                    <a:ext uri="{9D8B030D-6E8A-4147-A177-3AD203B41FA5}">
                      <a16:colId xmlns:a16="http://schemas.microsoft.com/office/drawing/2014/main" val="3681578124"/>
                    </a:ext>
                  </a:extLst>
                </a:gridCol>
                <a:gridCol w="3009609">
                  <a:extLst>
                    <a:ext uri="{9D8B030D-6E8A-4147-A177-3AD203B41FA5}">
                      <a16:colId xmlns:a16="http://schemas.microsoft.com/office/drawing/2014/main" val="3578783485"/>
                    </a:ext>
                  </a:extLst>
                </a:gridCol>
                <a:gridCol w="2281919">
                  <a:extLst>
                    <a:ext uri="{9D8B030D-6E8A-4147-A177-3AD203B41FA5}">
                      <a16:colId xmlns:a16="http://schemas.microsoft.com/office/drawing/2014/main" val="2524032912"/>
                    </a:ext>
                  </a:extLst>
                </a:gridCol>
                <a:gridCol w="2281919">
                  <a:extLst>
                    <a:ext uri="{9D8B030D-6E8A-4147-A177-3AD203B41FA5}">
                      <a16:colId xmlns:a16="http://schemas.microsoft.com/office/drawing/2014/main" val="33221363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Pattern name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Base OP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Old pattern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New pattern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Source</a:t>
                      </a:r>
                      <a:endParaRPr lang="ko-KR" alt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2798429"/>
                  </a:ext>
                </a:extLst>
              </a:tr>
              <a:tr h="6408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Symmetric Filter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err="1"/>
                        <a:t>MulOp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[</a:t>
                      </a:r>
                      <a:r>
                        <a:rPr lang="en-US" altLang="ko-KR" err="1"/>
                        <a:t>IdealFilter</a:t>
                      </a:r>
                      <a:r>
                        <a:rPr lang="en-US" altLang="ko-KR"/>
                        <a:t>, Hamming, Mul]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[</a:t>
                      </a:r>
                      <a:r>
                        <a:rPr lang="en-US" altLang="ko-KR" err="1"/>
                        <a:t>FilterHammingOpt</a:t>
                      </a:r>
                      <a:r>
                        <a:rPr lang="en-US" altLang="ko-KR"/>
                        <a:t>]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DSP book</a:t>
                      </a:r>
                      <a:endParaRPr lang="ko-KR" alt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6228576"/>
                  </a:ext>
                </a:extLst>
              </a:tr>
            </a:tbl>
          </a:graphicData>
        </a:graphic>
      </p:graphicFrame>
      <p:grpSp>
        <p:nvGrpSpPr>
          <p:cNvPr id="36" name="그룹 35">
            <a:extLst>
              <a:ext uri="{FF2B5EF4-FFF2-40B4-BE49-F238E27FC236}">
                <a16:creationId xmlns:a16="http://schemas.microsoft.com/office/drawing/2014/main" id="{80BFE988-265B-59D8-BADB-F79A0BB1DBB2}"/>
              </a:ext>
            </a:extLst>
          </p:cNvPr>
          <p:cNvGrpSpPr/>
          <p:nvPr/>
        </p:nvGrpSpPr>
        <p:grpSpPr>
          <a:xfrm>
            <a:off x="352518" y="2948637"/>
            <a:ext cx="5348719" cy="1597290"/>
            <a:chOff x="352518" y="2948637"/>
            <a:chExt cx="5348719" cy="1597290"/>
          </a:xfrm>
        </p:grpSpPr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1FC31BF6-C06C-EA65-2C54-4781D472679A}"/>
                </a:ext>
              </a:extLst>
            </p:cNvPr>
            <p:cNvSpPr/>
            <p:nvPr/>
          </p:nvSpPr>
          <p:spPr>
            <a:xfrm>
              <a:off x="2683485" y="3518191"/>
              <a:ext cx="458185" cy="4581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800">
                  <a:solidFill>
                    <a:schemeClr val="tx1"/>
                  </a:solidFill>
                </a:rPr>
                <a:t>X</a:t>
              </a:r>
              <a:endParaRPr lang="ko-KR" altLang="en-US" sz="2800">
                <a:solidFill>
                  <a:schemeClr val="tx1"/>
                </a:solidFill>
              </a:endParaRPr>
            </a:p>
          </p:txBody>
        </p:sp>
        <p:pic>
          <p:nvPicPr>
            <p:cNvPr id="25" name="그림 24">
              <a:extLst>
                <a:ext uri="{FF2B5EF4-FFF2-40B4-BE49-F238E27FC236}">
                  <a16:creationId xmlns:a16="http://schemas.microsoft.com/office/drawing/2014/main" id="{DCA63CE0-EEC0-0391-4D50-3B251B982C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2518" y="2948637"/>
              <a:ext cx="2261812" cy="1597290"/>
            </a:xfrm>
            <a:prstGeom prst="rect">
              <a:avLst/>
            </a:prstGeom>
          </p:spPr>
        </p:pic>
        <p:pic>
          <p:nvPicPr>
            <p:cNvPr id="35" name="그림 34">
              <a:extLst>
                <a:ext uri="{FF2B5EF4-FFF2-40B4-BE49-F238E27FC236}">
                  <a16:creationId xmlns:a16="http://schemas.microsoft.com/office/drawing/2014/main" id="{F0DBDAB6-E017-9492-A343-6652F2CD5D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39425" y="2948637"/>
              <a:ext cx="2261812" cy="1597290"/>
            </a:xfrm>
            <a:prstGeom prst="rect">
              <a:avLst/>
            </a:prstGeom>
          </p:spPr>
        </p:pic>
      </p:grpSp>
      <p:grpSp>
        <p:nvGrpSpPr>
          <p:cNvPr id="1029" name="그룹 1028">
            <a:extLst>
              <a:ext uri="{FF2B5EF4-FFF2-40B4-BE49-F238E27FC236}">
                <a16:creationId xmlns:a16="http://schemas.microsoft.com/office/drawing/2014/main" id="{25A0FC38-3710-F529-2A5A-B34A19E43189}"/>
              </a:ext>
            </a:extLst>
          </p:cNvPr>
          <p:cNvGrpSpPr/>
          <p:nvPr/>
        </p:nvGrpSpPr>
        <p:grpSpPr>
          <a:xfrm>
            <a:off x="6301241" y="2486591"/>
            <a:ext cx="5738652" cy="2504418"/>
            <a:chOff x="6301241" y="2486591"/>
            <a:chExt cx="5738652" cy="2504418"/>
          </a:xfrm>
        </p:grpSpPr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23B1CA40-7BEA-C2BA-FD8E-B4E4FFCDDA66}"/>
                </a:ext>
              </a:extLst>
            </p:cNvPr>
            <p:cNvGrpSpPr/>
            <p:nvPr/>
          </p:nvGrpSpPr>
          <p:grpSpPr>
            <a:xfrm>
              <a:off x="7652346" y="3539012"/>
              <a:ext cx="2207831" cy="506599"/>
              <a:chOff x="7175304" y="5151156"/>
              <a:chExt cx="1989887" cy="456592"/>
            </a:xfrm>
          </p:grpSpPr>
          <p:sp>
            <p:nvSpPr>
              <p:cNvPr id="51" name="타원 50">
                <a:extLst>
                  <a:ext uri="{FF2B5EF4-FFF2-40B4-BE49-F238E27FC236}">
                    <a16:creationId xmlns:a16="http://schemas.microsoft.com/office/drawing/2014/main" id="{0AB810F1-D1F9-AE68-0F0F-596BB4F70AAE}"/>
                  </a:ext>
                </a:extLst>
              </p:cNvPr>
              <p:cNvSpPr/>
              <p:nvPr/>
            </p:nvSpPr>
            <p:spPr>
              <a:xfrm>
                <a:off x="7175304" y="5160073"/>
                <a:ext cx="447675" cy="44767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800">
                    <a:solidFill>
                      <a:schemeClr val="tx1"/>
                    </a:solidFill>
                  </a:rPr>
                  <a:t>X</a:t>
                </a:r>
                <a:endParaRPr lang="ko-KR" altLang="en-US" sz="2800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타원 51">
                <a:extLst>
                  <a:ext uri="{FF2B5EF4-FFF2-40B4-BE49-F238E27FC236}">
                    <a16:creationId xmlns:a16="http://schemas.microsoft.com/office/drawing/2014/main" id="{DDDDBC83-143E-8813-62D5-46B134E1D72C}"/>
                  </a:ext>
                </a:extLst>
              </p:cNvPr>
              <p:cNvSpPr/>
              <p:nvPr/>
            </p:nvSpPr>
            <p:spPr>
              <a:xfrm>
                <a:off x="8717516" y="5151156"/>
                <a:ext cx="447675" cy="447675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800" b="1">
                    <a:solidFill>
                      <a:schemeClr val="tx1"/>
                    </a:solidFill>
                  </a:rPr>
                  <a:t>=</a:t>
                </a:r>
                <a:endParaRPr lang="ko-KR" altLang="en-US" sz="2800" b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9" name="오른쪽 대괄호 38">
              <a:extLst>
                <a:ext uri="{FF2B5EF4-FFF2-40B4-BE49-F238E27FC236}">
                  <a16:creationId xmlns:a16="http://schemas.microsoft.com/office/drawing/2014/main" id="{F5CF1B46-263B-F45F-13E0-010259EFC763}"/>
                </a:ext>
              </a:extLst>
            </p:cNvPr>
            <p:cNvSpPr/>
            <p:nvPr/>
          </p:nvSpPr>
          <p:spPr>
            <a:xfrm rot="5400000">
              <a:off x="10766504" y="4260484"/>
              <a:ext cx="139979" cy="605245"/>
            </a:xfrm>
            <a:prstGeom prst="rightBracket">
              <a:avLst/>
            </a:prstGeom>
            <a:ln>
              <a:solidFill>
                <a:schemeClr val="accent6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C14022C-9016-5B95-B5AE-464A1D27C4E5}"/>
                </a:ext>
              </a:extLst>
            </p:cNvPr>
            <p:cNvSpPr txBox="1"/>
            <p:nvPr/>
          </p:nvSpPr>
          <p:spPr>
            <a:xfrm>
              <a:off x="9859465" y="4621677"/>
              <a:ext cx="21647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/>
                <a:t>Expand (symmetric)</a:t>
              </a:r>
              <a:endParaRPr lang="ko-KR" altLang="en-US"/>
            </a:p>
          </p:txBody>
        </p:sp>
        <p:pic>
          <p:nvPicPr>
            <p:cNvPr id="41" name="그림 40">
              <a:extLst>
                <a:ext uri="{FF2B5EF4-FFF2-40B4-BE49-F238E27FC236}">
                  <a16:creationId xmlns:a16="http://schemas.microsoft.com/office/drawing/2014/main" id="{F1EA0691-32FD-8DD8-5716-DFF7CAEA14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52924"/>
            <a:stretch/>
          </p:blipFill>
          <p:spPr>
            <a:xfrm>
              <a:off x="6301241" y="2945715"/>
              <a:ext cx="1064759" cy="1597290"/>
            </a:xfrm>
            <a:prstGeom prst="rect">
              <a:avLst/>
            </a:prstGeom>
          </p:spPr>
        </p:pic>
        <p:cxnSp>
          <p:nvCxnSpPr>
            <p:cNvPr id="46" name="직선 연결선 45">
              <a:extLst>
                <a:ext uri="{FF2B5EF4-FFF2-40B4-BE49-F238E27FC236}">
                  <a16:creationId xmlns:a16="http://schemas.microsoft.com/office/drawing/2014/main" id="{99F548DC-15FE-99F8-BFF5-016991E6A328}"/>
                </a:ext>
              </a:extLst>
            </p:cNvPr>
            <p:cNvCxnSpPr>
              <a:cxnSpLocks/>
            </p:cNvCxnSpPr>
            <p:nvPr/>
          </p:nvCxnSpPr>
          <p:spPr>
            <a:xfrm>
              <a:off x="7429500" y="3147460"/>
              <a:ext cx="0" cy="1449940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5" name="그림 54">
              <a:extLst>
                <a:ext uri="{FF2B5EF4-FFF2-40B4-BE49-F238E27FC236}">
                  <a16:creationId xmlns:a16="http://schemas.microsoft.com/office/drawing/2014/main" id="{1E95CE8E-F3D9-5121-E354-1CF1695399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53295"/>
            <a:stretch/>
          </p:blipFill>
          <p:spPr>
            <a:xfrm>
              <a:off x="8211376" y="2947589"/>
              <a:ext cx="1056375" cy="1597290"/>
            </a:xfrm>
            <a:prstGeom prst="rect">
              <a:avLst/>
            </a:prstGeom>
          </p:spPr>
        </p:pic>
        <p:cxnSp>
          <p:nvCxnSpPr>
            <p:cNvPr id="56" name="직선 연결선 55">
              <a:extLst>
                <a:ext uri="{FF2B5EF4-FFF2-40B4-BE49-F238E27FC236}">
                  <a16:creationId xmlns:a16="http://schemas.microsoft.com/office/drawing/2014/main" id="{C86F4BAF-7CEB-EBF7-6F1E-E9501006B7EF}"/>
                </a:ext>
              </a:extLst>
            </p:cNvPr>
            <p:cNvCxnSpPr>
              <a:cxnSpLocks/>
            </p:cNvCxnSpPr>
            <p:nvPr/>
          </p:nvCxnSpPr>
          <p:spPr>
            <a:xfrm>
              <a:off x="9312662" y="3168574"/>
              <a:ext cx="0" cy="1449940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26" name="Picture 2" descr="Free avatar avatars scissors vector">
              <a:extLst>
                <a:ext uri="{FF2B5EF4-FFF2-40B4-BE49-F238E27FC236}">
                  <a16:creationId xmlns:a16="http://schemas.microsoft.com/office/drawing/2014/main" id="{02ECC001-5A6F-0EFB-65BF-2ECA5F3A16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083571" y="2540000"/>
              <a:ext cx="648508" cy="648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2" descr="Free avatar avatars scissors vector">
              <a:extLst>
                <a:ext uri="{FF2B5EF4-FFF2-40B4-BE49-F238E27FC236}">
                  <a16:creationId xmlns:a16="http://schemas.microsoft.com/office/drawing/2014/main" id="{8CE7013E-7593-AEEA-C277-9FF3C1B872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951027" y="2486591"/>
              <a:ext cx="648508" cy="648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" name="그림 1023">
              <a:extLst>
                <a:ext uri="{FF2B5EF4-FFF2-40B4-BE49-F238E27FC236}">
                  <a16:creationId xmlns:a16="http://schemas.microsoft.com/office/drawing/2014/main" id="{55AFCE2F-AC1D-BDB4-6B67-62D04F008A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54199"/>
            <a:stretch/>
          </p:blipFill>
          <p:spPr>
            <a:xfrm>
              <a:off x="9768977" y="2943893"/>
              <a:ext cx="1038723" cy="1597290"/>
            </a:xfrm>
            <a:prstGeom prst="rect">
              <a:avLst/>
            </a:prstGeom>
          </p:spPr>
        </p:pic>
        <p:pic>
          <p:nvPicPr>
            <p:cNvPr id="1025" name="그림 1024">
              <a:extLst>
                <a:ext uri="{FF2B5EF4-FFF2-40B4-BE49-F238E27FC236}">
                  <a16:creationId xmlns:a16="http://schemas.microsoft.com/office/drawing/2014/main" id="{52857DE7-363B-A54A-902E-88BB344F41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49191"/>
            <a:stretch/>
          </p:blipFill>
          <p:spPr>
            <a:xfrm>
              <a:off x="10887588" y="2943893"/>
              <a:ext cx="1152305" cy="1597290"/>
            </a:xfrm>
            <a:prstGeom prst="rect">
              <a:avLst/>
            </a:prstGeom>
          </p:spPr>
        </p:pic>
        <p:cxnSp>
          <p:nvCxnSpPr>
            <p:cNvPr id="1027" name="직선 연결선 1026">
              <a:extLst>
                <a:ext uri="{FF2B5EF4-FFF2-40B4-BE49-F238E27FC236}">
                  <a16:creationId xmlns:a16="http://schemas.microsoft.com/office/drawing/2014/main" id="{9399E71E-36C7-5ED9-E7F2-9D62BF058790}"/>
                </a:ext>
              </a:extLst>
            </p:cNvPr>
            <p:cNvCxnSpPr>
              <a:cxnSpLocks/>
            </p:cNvCxnSpPr>
            <p:nvPr/>
          </p:nvCxnSpPr>
          <p:spPr>
            <a:xfrm>
              <a:off x="10845800" y="3122060"/>
              <a:ext cx="0" cy="1449940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28" name="직사각형 1027">
              <a:extLst>
                <a:ext uri="{FF2B5EF4-FFF2-40B4-BE49-F238E27FC236}">
                  <a16:creationId xmlns:a16="http://schemas.microsoft.com/office/drawing/2014/main" id="{7034FDD0-E7B2-F9FB-7BCE-25DAF84A6CB0}"/>
                </a:ext>
              </a:extLst>
            </p:cNvPr>
            <p:cNvSpPr/>
            <p:nvPr/>
          </p:nvSpPr>
          <p:spPr>
            <a:xfrm>
              <a:off x="10896600" y="3073400"/>
              <a:ext cx="914400" cy="1485900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/>
                <a:t>		</a:t>
              </a:r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195727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443004-FB80-00D7-5B98-9A47804DC3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78433B-7474-133E-D83C-571B1AC24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4001-2E93-9645-AE0D-A781469F1F3E}" type="datetime1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607607-D19D-462A-38F8-1F6F7A8A5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MPS-Lab.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438B3-A471-8DDB-BB06-40CD57349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811-A317-D442-B2A1-5A735965D791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id="{1CEC24BF-A0ED-C7BD-DE4A-7620BF0A14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979188"/>
              </p:ext>
            </p:extLst>
          </p:nvPr>
        </p:nvGraphicFramePr>
        <p:xfrm>
          <a:off x="337904" y="706121"/>
          <a:ext cx="11409596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1919">
                  <a:extLst>
                    <a:ext uri="{9D8B030D-6E8A-4147-A177-3AD203B41FA5}">
                      <a16:colId xmlns:a16="http://schemas.microsoft.com/office/drawing/2014/main" val="54099841"/>
                    </a:ext>
                  </a:extLst>
                </a:gridCol>
                <a:gridCol w="1554230">
                  <a:extLst>
                    <a:ext uri="{9D8B030D-6E8A-4147-A177-3AD203B41FA5}">
                      <a16:colId xmlns:a16="http://schemas.microsoft.com/office/drawing/2014/main" val="3681578124"/>
                    </a:ext>
                  </a:extLst>
                </a:gridCol>
                <a:gridCol w="3009609">
                  <a:extLst>
                    <a:ext uri="{9D8B030D-6E8A-4147-A177-3AD203B41FA5}">
                      <a16:colId xmlns:a16="http://schemas.microsoft.com/office/drawing/2014/main" val="3578783485"/>
                    </a:ext>
                  </a:extLst>
                </a:gridCol>
                <a:gridCol w="2281919">
                  <a:extLst>
                    <a:ext uri="{9D8B030D-6E8A-4147-A177-3AD203B41FA5}">
                      <a16:colId xmlns:a16="http://schemas.microsoft.com/office/drawing/2014/main" val="2524032912"/>
                    </a:ext>
                  </a:extLst>
                </a:gridCol>
                <a:gridCol w="2281919">
                  <a:extLst>
                    <a:ext uri="{9D8B030D-6E8A-4147-A177-3AD203B41FA5}">
                      <a16:colId xmlns:a16="http://schemas.microsoft.com/office/drawing/2014/main" val="33221363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Pattern name</a:t>
                      </a: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Base OP</a:t>
                      </a: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Old pattern</a:t>
                      </a: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New pattern</a:t>
                      </a: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Source</a:t>
                      </a:r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2798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Filter Response at symmetric input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err="1"/>
                        <a:t>FilterRespOp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[</a:t>
                      </a:r>
                      <a:r>
                        <a:rPr lang="en-US" altLang="ko-KR" err="1"/>
                        <a:t>FilterHammOpt</a:t>
                      </a:r>
                      <a:r>
                        <a:rPr lang="en-US" altLang="ko-KR"/>
                        <a:t>, </a:t>
                      </a:r>
                      <a:r>
                        <a:rPr lang="en-US" altLang="ko-KR" err="1"/>
                        <a:t>FilterResponse</a:t>
                      </a:r>
                      <a:r>
                        <a:rPr lang="en-US" altLang="ko-KR"/>
                        <a:t>]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[</a:t>
                      </a:r>
                      <a:r>
                        <a:rPr lang="en-US" altLang="ko-KR" err="1"/>
                        <a:t>FilterResSymmOpt</a:t>
                      </a:r>
                      <a:r>
                        <a:rPr lang="en-US" altLang="ko-KR"/>
                        <a:t>]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Our contribution</a:t>
                      </a:r>
                      <a:endParaRPr lang="ko-KR" alt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6228576"/>
                  </a:ext>
                </a:extLst>
              </a:tr>
            </a:tbl>
          </a:graphicData>
        </a:graphic>
      </p:graphicFrame>
      <p:sp>
        <p:nvSpPr>
          <p:cNvPr id="13" name="Title 1">
            <a:extLst>
              <a:ext uri="{FF2B5EF4-FFF2-40B4-BE49-F238E27FC236}">
                <a16:creationId xmlns:a16="http://schemas.microsoft.com/office/drawing/2014/main" id="{4737072D-1EFC-86A9-D638-E9041231E946}"/>
              </a:ext>
            </a:extLst>
          </p:cNvPr>
          <p:cNvSpPr txBox="1">
            <a:spLocks/>
          </p:cNvSpPr>
          <p:nvPr/>
        </p:nvSpPr>
        <p:spPr>
          <a:xfrm>
            <a:off x="838200" y="-38099"/>
            <a:ext cx="10515600" cy="887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/>
              <a:t>DSP Opt. 2: Filter Response at Symmetric Input</a:t>
            </a:r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DFAF6E5E-65C7-541C-9845-F2B534CF26FE}"/>
              </a:ext>
            </a:extLst>
          </p:cNvPr>
          <p:cNvSpPr/>
          <p:nvPr/>
        </p:nvSpPr>
        <p:spPr>
          <a:xfrm>
            <a:off x="6315075" y="1880077"/>
            <a:ext cx="5676900" cy="4333875"/>
          </a:xfrm>
          <a:prstGeom prst="roundRect">
            <a:avLst>
              <a:gd name="adj" fmla="val 56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30AA12CC-2F71-4ED2-EC4E-480B5BC5E3D0}"/>
              </a:ext>
            </a:extLst>
          </p:cNvPr>
          <p:cNvSpPr/>
          <p:nvPr/>
        </p:nvSpPr>
        <p:spPr>
          <a:xfrm>
            <a:off x="182365" y="1901371"/>
            <a:ext cx="5676900" cy="4333875"/>
          </a:xfrm>
          <a:prstGeom prst="roundRect">
            <a:avLst>
              <a:gd name="adj" fmla="val 56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176BEA1-EA93-1413-89E7-71274A8C3C30}"/>
              </a:ext>
            </a:extLst>
          </p:cNvPr>
          <p:cNvSpPr txBox="1"/>
          <p:nvPr/>
        </p:nvSpPr>
        <p:spPr>
          <a:xfrm>
            <a:off x="1899643" y="1905203"/>
            <a:ext cx="2242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/>
              <a:t>Before optimization</a:t>
            </a:r>
            <a:endParaRPr lang="ko-KR" altLang="en-US" b="1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A0C4B7E-7AB3-3015-40FE-66EF6ECD8BCD}"/>
              </a:ext>
            </a:extLst>
          </p:cNvPr>
          <p:cNvSpPr txBox="1"/>
          <p:nvPr/>
        </p:nvSpPr>
        <p:spPr>
          <a:xfrm>
            <a:off x="8119556" y="1905203"/>
            <a:ext cx="2067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/>
              <a:t>After optimization</a:t>
            </a:r>
            <a:endParaRPr lang="ko-KR" altLang="en-US" b="1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5A7C3C2-E5A7-0FA3-B60E-E281D2D7312B}"/>
              </a:ext>
            </a:extLst>
          </p:cNvPr>
          <p:cNvSpPr txBox="1"/>
          <p:nvPr/>
        </p:nvSpPr>
        <p:spPr>
          <a:xfrm>
            <a:off x="6637074" y="5489148"/>
            <a:ext cx="498342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altLang="ko-KR" dirty="0">
                <a:ea typeface="맑은 고딕"/>
              </a:rPr>
              <a:t>Benefit: requires ~ 50% less memory load for </a:t>
            </a:r>
            <a:r>
              <a:rPr lang="en-US" altLang="ko-KR" dirty="0" err="1">
                <a:ea typeface="맑은 고딕"/>
              </a:rPr>
              <a:t>FilterHammOpt</a:t>
            </a:r>
            <a:endParaRPr lang="ko-KR" altLang="en-US" dirty="0">
              <a:ea typeface="맑은 고딕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9AF1800-9A05-E9E4-5632-25BE721D0FBF}"/>
              </a:ext>
            </a:extLst>
          </p:cNvPr>
          <p:cNvSpPr txBox="1"/>
          <p:nvPr/>
        </p:nvSpPr>
        <p:spPr>
          <a:xfrm>
            <a:off x="210874" y="5489148"/>
            <a:ext cx="5580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/>
              <a:t>Domain-specific knowledge:</a:t>
            </a:r>
          </a:p>
          <a:p>
            <a:pPr algn="ctr"/>
            <a:r>
              <a:rPr lang="en-US" altLang="ko-KR"/>
              <a:t>Filters are often symmetric</a:t>
            </a:r>
            <a:endParaRPr lang="ko-KR" altLang="en-US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C716937-5754-13C0-663A-19BBFF2E0CAC}"/>
              </a:ext>
            </a:extLst>
          </p:cNvPr>
          <p:cNvSpPr txBox="1"/>
          <p:nvPr/>
        </p:nvSpPr>
        <p:spPr>
          <a:xfrm>
            <a:off x="6451952" y="4199146"/>
            <a:ext cx="10633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/>
              <a:t>Left-side</a:t>
            </a:r>
            <a:br>
              <a:rPr lang="en-US" altLang="ko-KR"/>
            </a:br>
            <a:r>
              <a:rPr lang="en-US" altLang="ko-KR"/>
              <a:t>filter</a:t>
            </a:r>
            <a:br>
              <a:rPr lang="en-US" altLang="ko-KR"/>
            </a:br>
            <a:r>
              <a:rPr lang="en-US" altLang="ko-KR"/>
              <a:t>(loaded)</a:t>
            </a:r>
            <a:endParaRPr lang="ko-KR" altLang="en-US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5E1C960-79EA-A294-A6A6-5E9FA7904099}"/>
              </a:ext>
            </a:extLst>
          </p:cNvPr>
          <p:cNvSpPr txBox="1"/>
          <p:nvPr/>
        </p:nvSpPr>
        <p:spPr>
          <a:xfrm>
            <a:off x="7634387" y="4211423"/>
            <a:ext cx="11880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/>
              <a:t>Right-side</a:t>
            </a:r>
            <a:br>
              <a:rPr lang="en-US" altLang="ko-KR"/>
            </a:br>
            <a:r>
              <a:rPr lang="en-US" altLang="ko-KR"/>
              <a:t>filter</a:t>
            </a:r>
            <a:br>
              <a:rPr lang="en-US" altLang="ko-KR"/>
            </a:br>
            <a:r>
              <a:rPr lang="en-US" altLang="ko-KR"/>
              <a:t>(Reuse)</a:t>
            </a:r>
            <a:endParaRPr lang="ko-KR" alt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D7767A7-9CC8-FEB1-D81E-8B6EE120E3F3}"/>
              </a:ext>
            </a:extLst>
          </p:cNvPr>
          <p:cNvSpPr txBox="1"/>
          <p:nvPr/>
        </p:nvSpPr>
        <p:spPr>
          <a:xfrm>
            <a:off x="10649761" y="4276020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/>
              <a:t>Input</a:t>
            </a:r>
            <a:endParaRPr lang="ko-KR" altLang="en-US"/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5FAAB67F-A177-09C0-749C-5BB6FE90A18E}"/>
              </a:ext>
            </a:extLst>
          </p:cNvPr>
          <p:cNvSpPr/>
          <p:nvPr/>
        </p:nvSpPr>
        <p:spPr>
          <a:xfrm>
            <a:off x="2465798" y="3525669"/>
            <a:ext cx="1039402" cy="45601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</a:rPr>
              <a:t>Conv1D</a:t>
            </a:r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804780A7-25A4-6BEE-A074-DFA3371D3425}"/>
              </a:ext>
            </a:extLst>
          </p:cNvPr>
          <p:cNvSpPr/>
          <p:nvPr/>
        </p:nvSpPr>
        <p:spPr>
          <a:xfrm>
            <a:off x="8805778" y="3297069"/>
            <a:ext cx="1039402" cy="45601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altLang="ko-KR" sz="2000">
                <a:solidFill>
                  <a:schemeClr val="tx1"/>
                </a:solidFill>
              </a:rPr>
              <a:t>Conv1D</a:t>
            </a:r>
            <a:endParaRPr lang="ko-KR" altLang="en-US" sz="200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A6D4EF-714C-A97F-F314-F6388CA61D88}"/>
              </a:ext>
            </a:extLst>
          </p:cNvPr>
          <p:cNvSpPr txBox="1"/>
          <p:nvPr/>
        </p:nvSpPr>
        <p:spPr>
          <a:xfrm>
            <a:off x="374689" y="4492586"/>
            <a:ext cx="2117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/>
              <a:t>Filter Input</a:t>
            </a:r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C82719-D4AD-CB05-7E5E-FBF11BC586CD}"/>
              </a:ext>
            </a:extLst>
          </p:cNvPr>
          <p:cNvSpPr txBox="1"/>
          <p:nvPr/>
        </p:nvSpPr>
        <p:spPr>
          <a:xfrm>
            <a:off x="4225943" y="4411960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/>
              <a:t>Input</a:t>
            </a:r>
            <a:endParaRPr lang="ko-KR" altLang="en-US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891C57ED-D8E2-02B4-B55D-5E4C4D435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518" y="2948637"/>
            <a:ext cx="2261812" cy="159729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37C57716-5751-077F-5695-7957E31C12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223"/>
          <a:stretch/>
        </p:blipFill>
        <p:spPr>
          <a:xfrm>
            <a:off x="6403502" y="2658854"/>
            <a:ext cx="1012769" cy="159729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A80F6B95-6D55-F36C-DEB4-87215B63BE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49574" r="9467"/>
          <a:stretch/>
        </p:blipFill>
        <p:spPr>
          <a:xfrm>
            <a:off x="7721600" y="2658854"/>
            <a:ext cx="926427" cy="1597290"/>
          </a:xfrm>
          <a:prstGeom prst="rect">
            <a:avLst/>
          </a:prstGeom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3668380F-36C8-7B69-32E3-819D467DF497}"/>
              </a:ext>
            </a:extLst>
          </p:cNvPr>
          <p:cNvSpPr/>
          <p:nvPr/>
        </p:nvSpPr>
        <p:spPr>
          <a:xfrm>
            <a:off x="7645400" y="2858501"/>
            <a:ext cx="1015999" cy="1383299"/>
          </a:xfrm>
          <a:prstGeom prst="rect">
            <a:avLst/>
          </a:prstGeom>
          <a:solidFill>
            <a:schemeClr val="accent6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오른쪽 대괄호 19">
            <a:extLst>
              <a:ext uri="{FF2B5EF4-FFF2-40B4-BE49-F238E27FC236}">
                <a16:creationId xmlns:a16="http://schemas.microsoft.com/office/drawing/2014/main" id="{BA0EB1C8-E0FE-6481-4A60-9487E7A8585F}"/>
              </a:ext>
            </a:extLst>
          </p:cNvPr>
          <p:cNvSpPr/>
          <p:nvPr/>
        </p:nvSpPr>
        <p:spPr>
          <a:xfrm rot="16200000" flipV="1">
            <a:off x="7499469" y="2456055"/>
            <a:ext cx="139979" cy="605245"/>
          </a:xfrm>
          <a:prstGeom prst="rightBracket">
            <a:avLst/>
          </a:prstGeom>
          <a:ln>
            <a:solidFill>
              <a:schemeClr val="accent6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7F887097-D231-F269-206A-91634F13B83D}"/>
              </a:ext>
            </a:extLst>
          </p:cNvPr>
          <p:cNvCxnSpPr>
            <a:cxnSpLocks/>
          </p:cNvCxnSpPr>
          <p:nvPr/>
        </p:nvCxnSpPr>
        <p:spPr>
          <a:xfrm>
            <a:off x="7556500" y="2880760"/>
            <a:ext cx="0" cy="144994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그림 25">
            <a:extLst>
              <a:ext uri="{FF2B5EF4-FFF2-40B4-BE49-F238E27FC236}">
                <a16:creationId xmlns:a16="http://schemas.microsoft.com/office/drawing/2014/main" id="{946E4362-7FBD-8BE7-5C0D-DF3F7827A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0322" y="2979119"/>
            <a:ext cx="2091109" cy="1566808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F97C503E-E513-D4EF-443E-4594B830D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593" y="2689336"/>
            <a:ext cx="2091109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0583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443004-FB80-00D7-5B98-9A47804DC3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78433B-7474-133E-D83C-571B1AC24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4001-2E93-9645-AE0D-A781469F1F3E}" type="datetime1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607607-D19D-462A-38F8-1F6F7A8A5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MPS-Lab.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438B3-A471-8DDB-BB06-40CD57349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811-A317-D442-B2A1-5A735965D791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id="{1CEC24BF-A0ED-C7BD-DE4A-7620BF0A14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710400"/>
              </p:ext>
            </p:extLst>
          </p:nvPr>
        </p:nvGraphicFramePr>
        <p:xfrm>
          <a:off x="337904" y="706121"/>
          <a:ext cx="11409596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1919">
                  <a:extLst>
                    <a:ext uri="{9D8B030D-6E8A-4147-A177-3AD203B41FA5}">
                      <a16:colId xmlns:a16="http://schemas.microsoft.com/office/drawing/2014/main" val="54099841"/>
                    </a:ext>
                  </a:extLst>
                </a:gridCol>
                <a:gridCol w="1554230">
                  <a:extLst>
                    <a:ext uri="{9D8B030D-6E8A-4147-A177-3AD203B41FA5}">
                      <a16:colId xmlns:a16="http://schemas.microsoft.com/office/drawing/2014/main" val="3681578124"/>
                    </a:ext>
                  </a:extLst>
                </a:gridCol>
                <a:gridCol w="3009609">
                  <a:extLst>
                    <a:ext uri="{9D8B030D-6E8A-4147-A177-3AD203B41FA5}">
                      <a16:colId xmlns:a16="http://schemas.microsoft.com/office/drawing/2014/main" val="3578783485"/>
                    </a:ext>
                  </a:extLst>
                </a:gridCol>
                <a:gridCol w="2281919">
                  <a:extLst>
                    <a:ext uri="{9D8B030D-6E8A-4147-A177-3AD203B41FA5}">
                      <a16:colId xmlns:a16="http://schemas.microsoft.com/office/drawing/2014/main" val="2524032912"/>
                    </a:ext>
                  </a:extLst>
                </a:gridCol>
                <a:gridCol w="2281919">
                  <a:extLst>
                    <a:ext uri="{9D8B030D-6E8A-4147-A177-3AD203B41FA5}">
                      <a16:colId xmlns:a16="http://schemas.microsoft.com/office/drawing/2014/main" val="33221363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Pattern name</a:t>
                      </a: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Base OP</a:t>
                      </a: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Old pattern</a:t>
                      </a: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New pattern</a:t>
                      </a: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Source</a:t>
                      </a:r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2798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Filter Response at Input and Reverse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err="1"/>
                        <a:t>FilterRespOp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[</a:t>
                      </a:r>
                      <a:r>
                        <a:rPr lang="en-US" altLang="ko-KR" err="1"/>
                        <a:t>ReverseInput</a:t>
                      </a:r>
                      <a:r>
                        <a:rPr lang="en-US" altLang="ko-KR"/>
                        <a:t>, </a:t>
                      </a:r>
                      <a:r>
                        <a:rPr lang="en-US" altLang="ko-KR" err="1"/>
                        <a:t>FilterResponse</a:t>
                      </a:r>
                      <a:r>
                        <a:rPr lang="en-US" altLang="ko-KR"/>
                        <a:t>]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[</a:t>
                      </a:r>
                      <a:r>
                        <a:rPr lang="en-US" altLang="ko-KR" err="1"/>
                        <a:t>FilterYSymmOpt</a:t>
                      </a:r>
                      <a:r>
                        <a:rPr lang="en-US" altLang="ko-KR"/>
                        <a:t>]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DSP Book</a:t>
                      </a:r>
                      <a:endParaRPr lang="ko-KR" alt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6228576"/>
                  </a:ext>
                </a:extLst>
              </a:tr>
            </a:tbl>
          </a:graphicData>
        </a:graphic>
      </p:graphicFrame>
      <p:sp>
        <p:nvSpPr>
          <p:cNvPr id="13" name="Title 1">
            <a:extLst>
              <a:ext uri="{FF2B5EF4-FFF2-40B4-BE49-F238E27FC236}">
                <a16:creationId xmlns:a16="http://schemas.microsoft.com/office/drawing/2014/main" id="{4737072D-1EFC-86A9-D638-E9041231E946}"/>
              </a:ext>
            </a:extLst>
          </p:cNvPr>
          <p:cNvSpPr txBox="1">
            <a:spLocks/>
          </p:cNvSpPr>
          <p:nvPr/>
        </p:nvSpPr>
        <p:spPr>
          <a:xfrm>
            <a:off x="838200" y="-38099"/>
            <a:ext cx="10515600" cy="887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/>
              <a:t>DSP Opt. 3: Filter Response at Input and Reverse</a:t>
            </a:r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DFAF6E5E-65C7-541C-9845-F2B534CF26FE}"/>
              </a:ext>
            </a:extLst>
          </p:cNvPr>
          <p:cNvSpPr/>
          <p:nvPr/>
        </p:nvSpPr>
        <p:spPr>
          <a:xfrm>
            <a:off x="6315075" y="1880077"/>
            <a:ext cx="5676900" cy="4333875"/>
          </a:xfrm>
          <a:prstGeom prst="roundRect">
            <a:avLst>
              <a:gd name="adj" fmla="val 56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30AA12CC-2F71-4ED2-EC4E-480B5BC5E3D0}"/>
              </a:ext>
            </a:extLst>
          </p:cNvPr>
          <p:cNvSpPr/>
          <p:nvPr/>
        </p:nvSpPr>
        <p:spPr>
          <a:xfrm>
            <a:off x="182365" y="1901371"/>
            <a:ext cx="5676900" cy="4333875"/>
          </a:xfrm>
          <a:prstGeom prst="roundRect">
            <a:avLst>
              <a:gd name="adj" fmla="val 56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176BEA1-EA93-1413-89E7-71274A8C3C30}"/>
              </a:ext>
            </a:extLst>
          </p:cNvPr>
          <p:cNvSpPr txBox="1"/>
          <p:nvPr/>
        </p:nvSpPr>
        <p:spPr>
          <a:xfrm>
            <a:off x="1899643" y="1905203"/>
            <a:ext cx="2242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/>
              <a:t>Before optimization</a:t>
            </a:r>
            <a:endParaRPr lang="ko-KR" altLang="en-US" b="1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A0C4B7E-7AB3-3015-40FE-66EF6ECD8BCD}"/>
              </a:ext>
            </a:extLst>
          </p:cNvPr>
          <p:cNvSpPr txBox="1"/>
          <p:nvPr/>
        </p:nvSpPr>
        <p:spPr>
          <a:xfrm>
            <a:off x="8119556" y="1905203"/>
            <a:ext cx="2067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/>
              <a:t>After optimization</a:t>
            </a:r>
            <a:endParaRPr lang="ko-KR" altLang="en-US" b="1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5A7C3C2-E5A7-0FA3-B60E-E281D2D7312B}"/>
              </a:ext>
            </a:extLst>
          </p:cNvPr>
          <p:cNvSpPr txBox="1"/>
          <p:nvPr/>
        </p:nvSpPr>
        <p:spPr>
          <a:xfrm>
            <a:off x="6637074" y="5489148"/>
            <a:ext cx="4983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/>
              <a:t>Benefit:</a:t>
            </a:r>
            <a:br>
              <a:rPr lang="en-US" altLang="ko-KR"/>
            </a:br>
            <a:r>
              <a:rPr lang="en-US" altLang="ko-KR"/>
              <a:t>We just calculate half of the output </a:t>
            </a:r>
            <a:endParaRPr lang="ko-KR" alt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9AF1800-9A05-E9E4-5632-25BE721D0FBF}"/>
              </a:ext>
            </a:extLst>
          </p:cNvPr>
          <p:cNvSpPr txBox="1"/>
          <p:nvPr/>
        </p:nvSpPr>
        <p:spPr>
          <a:xfrm>
            <a:off x="210874" y="5489148"/>
            <a:ext cx="5580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/>
              <a:t>Domain-specific knowledge:</a:t>
            </a:r>
          </a:p>
          <a:p>
            <a:pPr algn="ctr"/>
            <a:r>
              <a:rPr lang="en-US" altLang="ko-KR"/>
              <a:t>At x[n] &amp; x[-n] , the filter response is symmetric</a:t>
            </a:r>
            <a:endParaRPr lang="ko-KR" altLang="en-US"/>
          </a:p>
        </p:txBody>
      </p: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EDC4E1E1-8726-DC87-8427-9C7EF3B4A838}"/>
              </a:ext>
            </a:extLst>
          </p:cNvPr>
          <p:cNvGrpSpPr/>
          <p:nvPr/>
        </p:nvGrpSpPr>
        <p:grpSpPr>
          <a:xfrm>
            <a:off x="484987" y="2305154"/>
            <a:ext cx="5017705" cy="1579580"/>
            <a:chOff x="523087" y="2332654"/>
            <a:chExt cx="5017705" cy="1579580"/>
          </a:xfrm>
        </p:grpSpPr>
        <p:sp>
          <p:nvSpPr>
            <p:cNvPr id="29" name="사각형: 둥근 모서리 28">
              <a:extLst>
                <a:ext uri="{FF2B5EF4-FFF2-40B4-BE49-F238E27FC236}">
                  <a16:creationId xmlns:a16="http://schemas.microsoft.com/office/drawing/2014/main" id="{E97BD7BF-1B89-8C2B-A78F-BAD98C1B11DC}"/>
                </a:ext>
              </a:extLst>
            </p:cNvPr>
            <p:cNvSpPr/>
            <p:nvPr/>
          </p:nvSpPr>
          <p:spPr>
            <a:xfrm>
              <a:off x="2465798" y="3017161"/>
              <a:ext cx="1039402" cy="45601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r>
                <a:rPr lang="en-US" altLang="ko-KR" sz="2000">
                  <a:solidFill>
                    <a:schemeClr val="tx1"/>
                  </a:solidFill>
                </a:rPr>
                <a:t>Conv1D</a:t>
              </a:r>
              <a:endParaRPr lang="ko-KR" altLang="en-US" sz="2000">
                <a:solidFill>
                  <a:schemeClr val="tx1"/>
                </a:solidFill>
              </a:endParaRPr>
            </a:p>
          </p:txBody>
        </p:sp>
        <p:pic>
          <p:nvPicPr>
            <p:cNvPr id="35" name="그림 34">
              <a:extLst>
                <a:ext uri="{FF2B5EF4-FFF2-40B4-BE49-F238E27FC236}">
                  <a16:creationId xmlns:a16="http://schemas.microsoft.com/office/drawing/2014/main" id="{F34D034F-40BA-F617-A15D-659AE90DA5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3087" y="2578100"/>
              <a:ext cx="1896412" cy="1334134"/>
            </a:xfrm>
            <a:prstGeom prst="rect">
              <a:avLst/>
            </a:prstGeom>
          </p:spPr>
        </p:pic>
        <p:pic>
          <p:nvPicPr>
            <p:cNvPr id="40" name="그림 39">
              <a:extLst>
                <a:ext uri="{FF2B5EF4-FFF2-40B4-BE49-F238E27FC236}">
                  <a16:creationId xmlns:a16="http://schemas.microsoft.com/office/drawing/2014/main" id="{01DD7F60-A39C-6806-11AE-DEC5D8EB8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44380" y="2578100"/>
              <a:ext cx="1896412" cy="1334134"/>
            </a:xfrm>
            <a:prstGeom prst="rect">
              <a:avLst/>
            </a:prstGeom>
          </p:spPr>
        </p:pic>
        <p:sp>
          <p:nvSpPr>
            <p:cNvPr id="41" name="왼쪽 대괄호 40">
              <a:extLst>
                <a:ext uri="{FF2B5EF4-FFF2-40B4-BE49-F238E27FC236}">
                  <a16:creationId xmlns:a16="http://schemas.microsoft.com/office/drawing/2014/main" id="{750907A7-DAA5-EE95-51E3-7A552692147B}"/>
                </a:ext>
              </a:extLst>
            </p:cNvPr>
            <p:cNvSpPr/>
            <p:nvPr/>
          </p:nvSpPr>
          <p:spPr>
            <a:xfrm rot="5400000">
              <a:off x="2940771" y="1370878"/>
              <a:ext cx="377825" cy="2995468"/>
            </a:xfrm>
            <a:prstGeom prst="leftBracket">
              <a:avLst/>
            </a:prstGeom>
            <a:ln w="28575">
              <a:solidFill>
                <a:schemeClr val="accent2">
                  <a:lumMod val="50000"/>
                </a:schemeClr>
              </a:solidFill>
              <a:prstDash val="sys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0F3C508-F577-5F26-5A5D-3FADA9F2CA8D}"/>
                </a:ext>
              </a:extLst>
            </p:cNvPr>
            <p:cNvSpPr txBox="1"/>
            <p:nvPr/>
          </p:nvSpPr>
          <p:spPr>
            <a:xfrm>
              <a:off x="2603183" y="2332654"/>
              <a:ext cx="9782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>
                  <a:solidFill>
                    <a:schemeClr val="accent2">
                      <a:lumMod val="50000"/>
                    </a:schemeClr>
                  </a:solidFill>
                </a:rPr>
                <a:t>Reverse</a:t>
              </a:r>
              <a:endParaRPr lang="ko-KR" altLang="en-US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sp>
        <p:nvSpPr>
          <p:cNvPr id="44" name="타원 43">
            <a:extLst>
              <a:ext uri="{FF2B5EF4-FFF2-40B4-BE49-F238E27FC236}">
                <a16:creationId xmlns:a16="http://schemas.microsoft.com/office/drawing/2014/main" id="{A95736D0-D88B-8871-9D59-732B74D754AC}"/>
              </a:ext>
            </a:extLst>
          </p:cNvPr>
          <p:cNvSpPr/>
          <p:nvPr/>
        </p:nvSpPr>
        <p:spPr>
          <a:xfrm>
            <a:off x="1425970" y="4542312"/>
            <a:ext cx="496707" cy="49670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>
                <a:solidFill>
                  <a:schemeClr val="tx1"/>
                </a:solidFill>
              </a:rPr>
              <a:t>=</a:t>
            </a:r>
            <a:endParaRPr lang="ko-KR" altLang="en-US" sz="4000" b="1">
              <a:solidFill>
                <a:schemeClr val="tx1"/>
              </a:solidFill>
            </a:endParaRPr>
          </a:p>
        </p:txBody>
      </p:sp>
      <p:pic>
        <p:nvPicPr>
          <p:cNvPr id="51" name="그림 50">
            <a:extLst>
              <a:ext uri="{FF2B5EF4-FFF2-40B4-BE49-F238E27FC236}">
                <a16:creationId xmlns:a16="http://schemas.microsoft.com/office/drawing/2014/main" id="{9C88FF8C-383C-990D-7D1F-78F77BEFDA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6457" y="4060637"/>
            <a:ext cx="1875143" cy="1319171"/>
          </a:xfrm>
          <a:prstGeom prst="rect">
            <a:avLst/>
          </a:prstGeom>
        </p:spPr>
      </p:pic>
      <p:grpSp>
        <p:nvGrpSpPr>
          <p:cNvPr id="79" name="그룹 78">
            <a:extLst>
              <a:ext uri="{FF2B5EF4-FFF2-40B4-BE49-F238E27FC236}">
                <a16:creationId xmlns:a16="http://schemas.microsoft.com/office/drawing/2014/main" id="{E377AF1F-5CE7-6AE2-82EB-7833C41B5D6F}"/>
              </a:ext>
            </a:extLst>
          </p:cNvPr>
          <p:cNvGrpSpPr/>
          <p:nvPr/>
        </p:nvGrpSpPr>
        <p:grpSpPr>
          <a:xfrm>
            <a:off x="7569346" y="3946616"/>
            <a:ext cx="2532549" cy="1488984"/>
            <a:chOff x="7416946" y="3921216"/>
            <a:chExt cx="2532549" cy="1488984"/>
          </a:xfrm>
        </p:grpSpPr>
        <p:grpSp>
          <p:nvGrpSpPr>
            <p:cNvPr id="77" name="그룹 76">
              <a:extLst>
                <a:ext uri="{FF2B5EF4-FFF2-40B4-BE49-F238E27FC236}">
                  <a16:creationId xmlns:a16="http://schemas.microsoft.com/office/drawing/2014/main" id="{589CD03F-D762-C8A3-7485-086E48B9C554}"/>
                </a:ext>
              </a:extLst>
            </p:cNvPr>
            <p:cNvGrpSpPr/>
            <p:nvPr/>
          </p:nvGrpSpPr>
          <p:grpSpPr>
            <a:xfrm>
              <a:off x="7416946" y="3921216"/>
              <a:ext cx="2532549" cy="1403349"/>
              <a:chOff x="7388371" y="4006941"/>
              <a:chExt cx="2532549" cy="1403349"/>
            </a:xfrm>
          </p:grpSpPr>
          <p:sp>
            <p:nvSpPr>
              <p:cNvPr id="67" name="타원 66">
                <a:extLst>
                  <a:ext uri="{FF2B5EF4-FFF2-40B4-BE49-F238E27FC236}">
                    <a16:creationId xmlns:a16="http://schemas.microsoft.com/office/drawing/2014/main" id="{C74DB772-E51D-B850-57F1-275E0901F6F7}"/>
                  </a:ext>
                </a:extLst>
              </p:cNvPr>
              <p:cNvSpPr/>
              <p:nvPr/>
            </p:nvSpPr>
            <p:spPr>
              <a:xfrm>
                <a:off x="7388371" y="4488616"/>
                <a:ext cx="496707" cy="496705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4000" b="1">
                    <a:solidFill>
                      <a:schemeClr val="tx1"/>
                    </a:solidFill>
                  </a:rPr>
                  <a:t>=</a:t>
                </a:r>
                <a:endParaRPr lang="ko-KR" altLang="en-US" sz="4000" b="1">
                  <a:solidFill>
                    <a:schemeClr val="tx1"/>
                  </a:solidFill>
                </a:endParaRPr>
              </a:p>
            </p:txBody>
          </p:sp>
          <p:pic>
            <p:nvPicPr>
              <p:cNvPr id="69" name="그림 68">
                <a:extLst>
                  <a:ext uri="{FF2B5EF4-FFF2-40B4-BE49-F238E27FC236}">
                    <a16:creationId xmlns:a16="http://schemas.microsoft.com/office/drawing/2014/main" id="{813700E5-AD4F-840B-991D-6B98DCD5DF0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53831"/>
              <a:stretch/>
            </p:blipFill>
            <p:spPr>
              <a:xfrm>
                <a:off x="7998859" y="4006941"/>
                <a:ext cx="865742" cy="1319171"/>
              </a:xfrm>
              <a:prstGeom prst="rect">
                <a:avLst/>
              </a:prstGeom>
            </p:spPr>
          </p:pic>
          <p:pic>
            <p:nvPicPr>
              <p:cNvPr id="70" name="그림 69">
                <a:extLst>
                  <a:ext uri="{FF2B5EF4-FFF2-40B4-BE49-F238E27FC236}">
                    <a16:creationId xmlns:a16="http://schemas.microsoft.com/office/drawing/2014/main" id="{000FA418-6840-B848-0A2E-92CD2A7688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48933" r="7044"/>
              <a:stretch/>
            </p:blipFill>
            <p:spPr>
              <a:xfrm>
                <a:off x="9036015" y="4006941"/>
                <a:ext cx="825499" cy="1319171"/>
              </a:xfrm>
              <a:prstGeom prst="rect">
                <a:avLst/>
              </a:prstGeom>
            </p:spPr>
          </p:pic>
          <p:sp>
            <p:nvSpPr>
              <p:cNvPr id="72" name="직사각형 71">
                <a:extLst>
                  <a:ext uri="{FF2B5EF4-FFF2-40B4-BE49-F238E27FC236}">
                    <a16:creationId xmlns:a16="http://schemas.microsoft.com/office/drawing/2014/main" id="{DAB2FFF1-8330-FCF2-C441-33A03D7951FC}"/>
                  </a:ext>
                </a:extLst>
              </p:cNvPr>
              <p:cNvSpPr/>
              <p:nvPr/>
            </p:nvSpPr>
            <p:spPr>
              <a:xfrm>
                <a:off x="8958374" y="4099768"/>
                <a:ext cx="962546" cy="1310522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76" name="그룹 75">
              <a:extLst>
                <a:ext uri="{FF2B5EF4-FFF2-40B4-BE49-F238E27FC236}">
                  <a16:creationId xmlns:a16="http://schemas.microsoft.com/office/drawing/2014/main" id="{628FE8E1-8BD8-4218-F1E5-EE17B4924ACC}"/>
                </a:ext>
              </a:extLst>
            </p:cNvPr>
            <p:cNvGrpSpPr/>
            <p:nvPr/>
          </p:nvGrpSpPr>
          <p:grpSpPr>
            <a:xfrm>
              <a:off x="8619000" y="4014657"/>
              <a:ext cx="605245" cy="1395543"/>
              <a:chOff x="10533870" y="3122060"/>
              <a:chExt cx="605245" cy="1395543"/>
            </a:xfrm>
          </p:grpSpPr>
          <p:sp>
            <p:nvSpPr>
              <p:cNvPr id="73" name="오른쪽 대괄호 72">
                <a:extLst>
                  <a:ext uri="{FF2B5EF4-FFF2-40B4-BE49-F238E27FC236}">
                    <a16:creationId xmlns:a16="http://schemas.microsoft.com/office/drawing/2014/main" id="{D864B398-1673-4139-4808-567DBEAD849E}"/>
                  </a:ext>
                </a:extLst>
              </p:cNvPr>
              <p:cNvSpPr/>
              <p:nvPr/>
            </p:nvSpPr>
            <p:spPr>
              <a:xfrm rot="5400000">
                <a:off x="10750359" y="4128847"/>
                <a:ext cx="172267" cy="605245"/>
              </a:xfrm>
              <a:prstGeom prst="rightBracket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75" name="직선 연결선 74">
                <a:extLst>
                  <a:ext uri="{FF2B5EF4-FFF2-40B4-BE49-F238E27FC236}">
                    <a16:creationId xmlns:a16="http://schemas.microsoft.com/office/drawing/2014/main" id="{54D7F1F6-C58C-4BF9-ACD0-0A49660291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45800" y="3122060"/>
                <a:ext cx="0" cy="1240834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0" name="그룹 79">
            <a:extLst>
              <a:ext uri="{FF2B5EF4-FFF2-40B4-BE49-F238E27FC236}">
                <a16:creationId xmlns:a16="http://schemas.microsoft.com/office/drawing/2014/main" id="{D676EDF9-ACA8-24B6-33CD-5609057C04A7}"/>
              </a:ext>
            </a:extLst>
          </p:cNvPr>
          <p:cNvGrpSpPr/>
          <p:nvPr/>
        </p:nvGrpSpPr>
        <p:grpSpPr>
          <a:xfrm>
            <a:off x="6867792" y="2305154"/>
            <a:ext cx="5017705" cy="1579580"/>
            <a:chOff x="523087" y="2332654"/>
            <a:chExt cx="5017705" cy="1579580"/>
          </a:xfrm>
        </p:grpSpPr>
        <p:sp>
          <p:nvSpPr>
            <p:cNvPr id="81" name="사각형: 둥근 모서리 80">
              <a:extLst>
                <a:ext uri="{FF2B5EF4-FFF2-40B4-BE49-F238E27FC236}">
                  <a16:creationId xmlns:a16="http://schemas.microsoft.com/office/drawing/2014/main" id="{25CDF93C-839A-2C2F-84FB-A686A9DE7C25}"/>
                </a:ext>
              </a:extLst>
            </p:cNvPr>
            <p:cNvSpPr/>
            <p:nvPr/>
          </p:nvSpPr>
          <p:spPr>
            <a:xfrm>
              <a:off x="2465798" y="3017161"/>
              <a:ext cx="1039402" cy="45601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r>
                <a:rPr lang="en-US" altLang="ko-KR" sz="2000">
                  <a:solidFill>
                    <a:schemeClr val="tx1"/>
                  </a:solidFill>
                </a:rPr>
                <a:t>Conv1D</a:t>
              </a:r>
              <a:endParaRPr lang="ko-KR" altLang="en-US" sz="2000">
                <a:solidFill>
                  <a:schemeClr val="tx1"/>
                </a:solidFill>
              </a:endParaRPr>
            </a:p>
          </p:txBody>
        </p:sp>
        <p:pic>
          <p:nvPicPr>
            <p:cNvPr id="82" name="그림 81">
              <a:extLst>
                <a:ext uri="{FF2B5EF4-FFF2-40B4-BE49-F238E27FC236}">
                  <a16:creationId xmlns:a16="http://schemas.microsoft.com/office/drawing/2014/main" id="{D26BF9AA-BF03-AE9B-DDF4-3ABB1C0C97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3087" y="2578100"/>
              <a:ext cx="1896412" cy="1334134"/>
            </a:xfrm>
            <a:prstGeom prst="rect">
              <a:avLst/>
            </a:prstGeom>
          </p:spPr>
        </p:pic>
        <p:pic>
          <p:nvPicPr>
            <p:cNvPr id="83" name="그림 82">
              <a:extLst>
                <a:ext uri="{FF2B5EF4-FFF2-40B4-BE49-F238E27FC236}">
                  <a16:creationId xmlns:a16="http://schemas.microsoft.com/office/drawing/2014/main" id="{D216940A-07BF-7238-66F6-420C65765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44380" y="2578100"/>
              <a:ext cx="1896412" cy="1334134"/>
            </a:xfrm>
            <a:prstGeom prst="rect">
              <a:avLst/>
            </a:prstGeom>
          </p:spPr>
        </p:pic>
        <p:sp>
          <p:nvSpPr>
            <p:cNvPr id="84" name="왼쪽 대괄호 83">
              <a:extLst>
                <a:ext uri="{FF2B5EF4-FFF2-40B4-BE49-F238E27FC236}">
                  <a16:creationId xmlns:a16="http://schemas.microsoft.com/office/drawing/2014/main" id="{95DC626D-4F9D-254A-73BB-EDF26D66747B}"/>
                </a:ext>
              </a:extLst>
            </p:cNvPr>
            <p:cNvSpPr/>
            <p:nvPr/>
          </p:nvSpPr>
          <p:spPr>
            <a:xfrm rot="5400000">
              <a:off x="2940771" y="1370878"/>
              <a:ext cx="377825" cy="2995468"/>
            </a:xfrm>
            <a:prstGeom prst="leftBracket">
              <a:avLst/>
            </a:prstGeom>
            <a:ln w="28575">
              <a:solidFill>
                <a:schemeClr val="accent2">
                  <a:lumMod val="50000"/>
                </a:schemeClr>
              </a:solidFill>
              <a:prstDash val="sysDash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37BC7531-5D3B-8A08-F800-BDDC0471139C}"/>
                </a:ext>
              </a:extLst>
            </p:cNvPr>
            <p:cNvSpPr txBox="1"/>
            <p:nvPr/>
          </p:nvSpPr>
          <p:spPr>
            <a:xfrm>
              <a:off x="2603183" y="2332654"/>
              <a:ext cx="9782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>
                  <a:solidFill>
                    <a:schemeClr val="accent2">
                      <a:lumMod val="50000"/>
                    </a:schemeClr>
                  </a:solidFill>
                </a:rPr>
                <a:t>Reverse</a:t>
              </a:r>
              <a:endParaRPr lang="ko-KR" altLang="en-US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83868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443004-FB80-00D7-5B98-9A47804DC3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78433B-7474-133E-D83C-571B1AC24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4001-2E93-9645-AE0D-A781469F1F3E}" type="datetime1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607607-D19D-462A-38F8-1F6F7A8A5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MPS-Lab.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438B3-A471-8DDB-BB06-40CD57349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811-A317-D442-B2A1-5A735965D791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id="{1CEC24BF-A0ED-C7BD-DE4A-7620BF0A14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407110"/>
              </p:ext>
            </p:extLst>
          </p:nvPr>
        </p:nvGraphicFramePr>
        <p:xfrm>
          <a:off x="337904" y="706121"/>
          <a:ext cx="11409596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1919">
                  <a:extLst>
                    <a:ext uri="{9D8B030D-6E8A-4147-A177-3AD203B41FA5}">
                      <a16:colId xmlns:a16="http://schemas.microsoft.com/office/drawing/2014/main" val="54099841"/>
                    </a:ext>
                  </a:extLst>
                </a:gridCol>
                <a:gridCol w="1554230">
                  <a:extLst>
                    <a:ext uri="{9D8B030D-6E8A-4147-A177-3AD203B41FA5}">
                      <a16:colId xmlns:a16="http://schemas.microsoft.com/office/drawing/2014/main" val="3681578124"/>
                    </a:ext>
                  </a:extLst>
                </a:gridCol>
                <a:gridCol w="3009609">
                  <a:extLst>
                    <a:ext uri="{9D8B030D-6E8A-4147-A177-3AD203B41FA5}">
                      <a16:colId xmlns:a16="http://schemas.microsoft.com/office/drawing/2014/main" val="3578783485"/>
                    </a:ext>
                  </a:extLst>
                </a:gridCol>
                <a:gridCol w="2281919">
                  <a:extLst>
                    <a:ext uri="{9D8B030D-6E8A-4147-A177-3AD203B41FA5}">
                      <a16:colId xmlns:a16="http://schemas.microsoft.com/office/drawing/2014/main" val="2524032912"/>
                    </a:ext>
                  </a:extLst>
                </a:gridCol>
                <a:gridCol w="2281919">
                  <a:extLst>
                    <a:ext uri="{9D8B030D-6E8A-4147-A177-3AD203B41FA5}">
                      <a16:colId xmlns:a16="http://schemas.microsoft.com/office/drawing/2014/main" val="33221363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Pattern name</a:t>
                      </a: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Base OP</a:t>
                      </a: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Old pattern</a:t>
                      </a: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New pattern</a:t>
                      </a:r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Source</a:t>
                      </a:r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2798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DFT Response at</a:t>
                      </a:r>
                    </a:p>
                    <a:p>
                      <a:pPr algn="ctr" latinLnBrk="1"/>
                      <a:r>
                        <a:rPr lang="en-US" altLang="ko-KR"/>
                        <a:t>Symmetric Input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DFT1DRealOp</a:t>
                      </a:r>
                      <a:endParaRPr lang="ko-KR" altLang="en-US"/>
                    </a:p>
                  </a:txBody>
                  <a:tcPr marL="36000" marR="3600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[</a:t>
                      </a:r>
                      <a:r>
                        <a:rPr lang="en-US" altLang="ko-KR" err="1"/>
                        <a:t>FilterResponse</a:t>
                      </a:r>
                      <a:r>
                        <a:rPr lang="en-US" altLang="ko-KR"/>
                        <a:t>, DFT1DReal]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[DFT1DRealSymmOp]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DSP Book</a:t>
                      </a:r>
                      <a:endParaRPr lang="ko-KR" alt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6228576"/>
                  </a:ext>
                </a:extLst>
              </a:tr>
            </a:tbl>
          </a:graphicData>
        </a:graphic>
      </p:graphicFrame>
      <p:sp>
        <p:nvSpPr>
          <p:cNvPr id="13" name="Title 1">
            <a:extLst>
              <a:ext uri="{FF2B5EF4-FFF2-40B4-BE49-F238E27FC236}">
                <a16:creationId xmlns:a16="http://schemas.microsoft.com/office/drawing/2014/main" id="{4737072D-1EFC-86A9-D638-E9041231E946}"/>
              </a:ext>
            </a:extLst>
          </p:cNvPr>
          <p:cNvSpPr txBox="1">
            <a:spLocks/>
          </p:cNvSpPr>
          <p:nvPr/>
        </p:nvSpPr>
        <p:spPr>
          <a:xfrm>
            <a:off x="838200" y="-38099"/>
            <a:ext cx="10515600" cy="887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/>
              <a:t>DSP Opt. 4: DFT Response at Symmetric Input</a:t>
            </a:r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DFAF6E5E-65C7-541C-9845-F2B534CF26FE}"/>
              </a:ext>
            </a:extLst>
          </p:cNvPr>
          <p:cNvSpPr/>
          <p:nvPr/>
        </p:nvSpPr>
        <p:spPr>
          <a:xfrm>
            <a:off x="6315075" y="1880077"/>
            <a:ext cx="5676900" cy="4333875"/>
          </a:xfrm>
          <a:prstGeom prst="roundRect">
            <a:avLst>
              <a:gd name="adj" fmla="val 56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30AA12CC-2F71-4ED2-EC4E-480B5BC5E3D0}"/>
              </a:ext>
            </a:extLst>
          </p:cNvPr>
          <p:cNvSpPr/>
          <p:nvPr/>
        </p:nvSpPr>
        <p:spPr>
          <a:xfrm>
            <a:off x="182365" y="1901371"/>
            <a:ext cx="5676900" cy="4333875"/>
          </a:xfrm>
          <a:prstGeom prst="roundRect">
            <a:avLst>
              <a:gd name="adj" fmla="val 56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176BEA1-EA93-1413-89E7-71274A8C3C30}"/>
              </a:ext>
            </a:extLst>
          </p:cNvPr>
          <p:cNvSpPr txBox="1"/>
          <p:nvPr/>
        </p:nvSpPr>
        <p:spPr>
          <a:xfrm>
            <a:off x="1899643" y="1905203"/>
            <a:ext cx="2242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/>
              <a:t>Before optimization</a:t>
            </a:r>
            <a:endParaRPr lang="ko-KR" altLang="en-US" b="1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A0C4B7E-7AB3-3015-40FE-66EF6ECD8BCD}"/>
              </a:ext>
            </a:extLst>
          </p:cNvPr>
          <p:cNvSpPr txBox="1"/>
          <p:nvPr/>
        </p:nvSpPr>
        <p:spPr>
          <a:xfrm>
            <a:off x="8119556" y="1905203"/>
            <a:ext cx="2067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/>
              <a:t>After optimization</a:t>
            </a:r>
            <a:endParaRPr lang="ko-KR" altLang="en-US" b="1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5A7C3C2-E5A7-0FA3-B60E-E281D2D7312B}"/>
              </a:ext>
            </a:extLst>
          </p:cNvPr>
          <p:cNvSpPr txBox="1"/>
          <p:nvPr/>
        </p:nvSpPr>
        <p:spPr>
          <a:xfrm>
            <a:off x="6637074" y="5489148"/>
            <a:ext cx="4983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/>
              <a:t>Benefit:</a:t>
            </a:r>
            <a:br>
              <a:rPr lang="en-US" altLang="ko-KR"/>
            </a:br>
            <a:r>
              <a:rPr lang="en-US" altLang="ko-KR"/>
              <a:t>We just calculate half of the output </a:t>
            </a:r>
            <a:endParaRPr lang="ko-KR" alt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9AF1800-9A05-E9E4-5632-25BE721D0FBF}"/>
              </a:ext>
            </a:extLst>
          </p:cNvPr>
          <p:cNvSpPr txBox="1"/>
          <p:nvPr/>
        </p:nvSpPr>
        <p:spPr>
          <a:xfrm>
            <a:off x="36704" y="5489148"/>
            <a:ext cx="5928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/>
              <a:t>Domain-specific knowledge:</a:t>
            </a:r>
          </a:p>
          <a:p>
            <a:pPr algn="ctr"/>
            <a:r>
              <a:rPr lang="en-US" altLang="ko-KR" spc="-40"/>
              <a:t>Real and </a:t>
            </a:r>
            <a:r>
              <a:rPr lang="en-US" altLang="ko-KR" spc="-40" err="1"/>
              <a:t>imag</a:t>
            </a:r>
            <a:r>
              <a:rPr lang="en-US" altLang="ko-KR" spc="-40"/>
              <a:t>. parts are symmetric / conjugate symmetric</a:t>
            </a:r>
            <a:endParaRPr lang="ko-KR" altLang="en-US" spc="-40"/>
          </a:p>
        </p:txBody>
      </p: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2E67D7CE-BD9D-4836-F67C-BCC4166AA5C6}"/>
              </a:ext>
            </a:extLst>
          </p:cNvPr>
          <p:cNvGrpSpPr/>
          <p:nvPr/>
        </p:nvGrpSpPr>
        <p:grpSpPr>
          <a:xfrm>
            <a:off x="1646098" y="2184400"/>
            <a:ext cx="2910813" cy="1202784"/>
            <a:chOff x="1646098" y="2184400"/>
            <a:chExt cx="2910813" cy="1202784"/>
          </a:xfrm>
        </p:grpSpPr>
        <p:sp>
          <p:nvSpPr>
            <p:cNvPr id="3" name="사각형: 둥근 모서리 2">
              <a:extLst>
                <a:ext uri="{FF2B5EF4-FFF2-40B4-BE49-F238E27FC236}">
                  <a16:creationId xmlns:a16="http://schemas.microsoft.com/office/drawing/2014/main" id="{2B43070C-994C-FD4E-5A46-18E39BA3C3CE}"/>
                </a:ext>
              </a:extLst>
            </p:cNvPr>
            <p:cNvSpPr/>
            <p:nvPr/>
          </p:nvSpPr>
          <p:spPr>
            <a:xfrm>
              <a:off x="3517509" y="2618530"/>
              <a:ext cx="1039402" cy="45601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r>
                <a:rPr lang="en-US" altLang="ko-KR" sz="2000">
                  <a:solidFill>
                    <a:schemeClr val="tx1"/>
                  </a:solidFill>
                </a:rPr>
                <a:t>DFT</a:t>
              </a:r>
              <a:endParaRPr lang="ko-KR" altLang="en-US" sz="2000">
                <a:solidFill>
                  <a:schemeClr val="tx1"/>
                </a:solidFill>
              </a:endParaRPr>
            </a:p>
          </p:txBody>
        </p:sp>
        <p:pic>
          <p:nvPicPr>
            <p:cNvPr id="26" name="그림 25">
              <a:extLst>
                <a:ext uri="{FF2B5EF4-FFF2-40B4-BE49-F238E27FC236}">
                  <a16:creationId xmlns:a16="http://schemas.microsoft.com/office/drawing/2014/main" id="{8078C13F-B8E3-1078-DA3E-41B9615BB4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46098" y="2184400"/>
              <a:ext cx="1709704" cy="1202784"/>
            </a:xfrm>
            <a:prstGeom prst="rect">
              <a:avLst/>
            </a:prstGeom>
          </p:spPr>
        </p:pic>
      </p:grpSp>
      <p:grpSp>
        <p:nvGrpSpPr>
          <p:cNvPr id="69" name="그룹 68">
            <a:extLst>
              <a:ext uri="{FF2B5EF4-FFF2-40B4-BE49-F238E27FC236}">
                <a16:creationId xmlns:a16="http://schemas.microsoft.com/office/drawing/2014/main" id="{1FF20719-B93C-F46F-F437-692FB8188B01}"/>
              </a:ext>
            </a:extLst>
          </p:cNvPr>
          <p:cNvGrpSpPr/>
          <p:nvPr/>
        </p:nvGrpSpPr>
        <p:grpSpPr>
          <a:xfrm>
            <a:off x="562370" y="3559764"/>
            <a:ext cx="4811926" cy="1888535"/>
            <a:chOff x="562370" y="3521664"/>
            <a:chExt cx="4811926" cy="1888535"/>
          </a:xfrm>
        </p:grpSpPr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B1DBEADB-C67B-1076-D907-200269D1500E}"/>
                </a:ext>
              </a:extLst>
            </p:cNvPr>
            <p:cNvSpPr/>
            <p:nvPr/>
          </p:nvSpPr>
          <p:spPr>
            <a:xfrm>
              <a:off x="1265933" y="5054599"/>
              <a:ext cx="1689100" cy="35559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>
                  <a:solidFill>
                    <a:schemeClr val="tx1"/>
                  </a:solidFill>
                </a:rPr>
                <a:t>Real</a:t>
              </a:r>
              <a:r>
                <a:rPr lang="en-US" altLang="ko-KR">
                  <a:solidFill>
                    <a:schemeClr val="tx1"/>
                  </a:solidFill>
                </a:rPr>
                <a:t> part</a:t>
              </a:r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D4AF7F31-D7F0-9B34-ACD1-D22BB519D5E1}"/>
                </a:ext>
              </a:extLst>
            </p:cNvPr>
            <p:cNvSpPr/>
            <p:nvPr/>
          </p:nvSpPr>
          <p:spPr>
            <a:xfrm>
              <a:off x="3606800" y="5054600"/>
              <a:ext cx="1689100" cy="3555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>
                  <a:solidFill>
                    <a:schemeClr val="tx1"/>
                  </a:solidFill>
                </a:rPr>
                <a:t>I</a:t>
              </a:r>
              <a:r>
                <a:rPr lang="en-US" altLang="ko-KR" b="1">
                  <a:solidFill>
                    <a:schemeClr val="tx1"/>
                  </a:solidFill>
                </a:rPr>
                <a:t>maginary</a:t>
              </a:r>
              <a:r>
                <a:rPr lang="en-US" altLang="ko-KR">
                  <a:solidFill>
                    <a:schemeClr val="tx1"/>
                  </a:solidFill>
                </a:rPr>
                <a:t> part</a:t>
              </a:r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BC683F44-2813-ED28-FD89-9B24C6CEB2FD}"/>
                </a:ext>
              </a:extLst>
            </p:cNvPr>
            <p:cNvSpPr/>
            <p:nvPr/>
          </p:nvSpPr>
          <p:spPr>
            <a:xfrm>
              <a:off x="562370" y="4123212"/>
              <a:ext cx="496707" cy="49670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4000" b="1">
                  <a:solidFill>
                    <a:schemeClr val="tx1"/>
                  </a:solidFill>
                </a:rPr>
                <a:t>=</a:t>
              </a:r>
              <a:endParaRPr lang="ko-KR" altLang="en-US" sz="4000" b="1">
                <a:solidFill>
                  <a:schemeClr val="tx1"/>
                </a:solidFill>
              </a:endParaRPr>
            </a:p>
          </p:txBody>
        </p:sp>
        <p:pic>
          <p:nvPicPr>
            <p:cNvPr id="34" name="그림 33">
              <a:extLst>
                <a:ext uri="{FF2B5EF4-FFF2-40B4-BE49-F238E27FC236}">
                  <a16:creationId xmlns:a16="http://schemas.microsoft.com/office/drawing/2014/main" id="{9C6D6EAA-F761-C001-7996-ED40DC09B5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86854" y="3649322"/>
              <a:ext cx="1845892" cy="1313112"/>
            </a:xfrm>
            <a:prstGeom prst="rect">
              <a:avLst/>
            </a:prstGeom>
          </p:spPr>
        </p:pic>
        <p:pic>
          <p:nvPicPr>
            <p:cNvPr id="42" name="그림 41">
              <a:extLst>
                <a:ext uri="{FF2B5EF4-FFF2-40B4-BE49-F238E27FC236}">
                  <a16:creationId xmlns:a16="http://schemas.microsoft.com/office/drawing/2014/main" id="{F8EEFF60-FF6D-7FA1-6D8B-4A6950671B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28404" y="3521664"/>
              <a:ext cx="1845892" cy="1399216"/>
            </a:xfrm>
            <a:prstGeom prst="rect">
              <a:avLst/>
            </a:prstGeom>
          </p:spPr>
        </p:pic>
      </p:grpSp>
      <p:grpSp>
        <p:nvGrpSpPr>
          <p:cNvPr id="67" name="그룹 66">
            <a:extLst>
              <a:ext uri="{FF2B5EF4-FFF2-40B4-BE49-F238E27FC236}">
                <a16:creationId xmlns:a16="http://schemas.microsoft.com/office/drawing/2014/main" id="{35696E96-9629-811C-BEB1-EBE24C47CE47}"/>
              </a:ext>
            </a:extLst>
          </p:cNvPr>
          <p:cNvGrpSpPr/>
          <p:nvPr/>
        </p:nvGrpSpPr>
        <p:grpSpPr>
          <a:xfrm>
            <a:off x="6541874" y="3559764"/>
            <a:ext cx="4885521" cy="1888535"/>
            <a:chOff x="6541874" y="3493898"/>
            <a:chExt cx="4885521" cy="1888535"/>
          </a:xfrm>
        </p:grpSpPr>
        <p:sp>
          <p:nvSpPr>
            <p:cNvPr id="52" name="직사각형 51">
              <a:extLst>
                <a:ext uri="{FF2B5EF4-FFF2-40B4-BE49-F238E27FC236}">
                  <a16:creationId xmlns:a16="http://schemas.microsoft.com/office/drawing/2014/main" id="{908AFB68-ADB8-F19D-C818-735D1DDC01C3}"/>
                </a:ext>
              </a:extLst>
            </p:cNvPr>
            <p:cNvSpPr/>
            <p:nvPr/>
          </p:nvSpPr>
          <p:spPr>
            <a:xfrm>
              <a:off x="7245437" y="5026833"/>
              <a:ext cx="1689100" cy="35559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>
                  <a:solidFill>
                    <a:schemeClr val="tx1"/>
                  </a:solidFill>
                </a:rPr>
                <a:t>Real</a:t>
              </a:r>
              <a:r>
                <a:rPr lang="en-US" altLang="ko-KR">
                  <a:solidFill>
                    <a:schemeClr val="tx1"/>
                  </a:solidFill>
                </a:rPr>
                <a:t> part</a:t>
              </a:r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3" name="직사각형 52">
              <a:extLst>
                <a:ext uri="{FF2B5EF4-FFF2-40B4-BE49-F238E27FC236}">
                  <a16:creationId xmlns:a16="http://schemas.microsoft.com/office/drawing/2014/main" id="{6F616464-F2D5-9F95-AAFD-BB964DAD0589}"/>
                </a:ext>
              </a:extLst>
            </p:cNvPr>
            <p:cNvSpPr/>
            <p:nvPr/>
          </p:nvSpPr>
          <p:spPr>
            <a:xfrm>
              <a:off x="9586304" y="5026834"/>
              <a:ext cx="1689100" cy="3555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>
                  <a:solidFill>
                    <a:schemeClr val="tx1"/>
                  </a:solidFill>
                </a:rPr>
                <a:t>I</a:t>
              </a:r>
              <a:r>
                <a:rPr lang="en-US" altLang="ko-KR" b="1">
                  <a:solidFill>
                    <a:schemeClr val="tx1"/>
                  </a:solidFill>
                </a:rPr>
                <a:t>maginary</a:t>
              </a:r>
              <a:r>
                <a:rPr lang="en-US" altLang="ko-KR">
                  <a:solidFill>
                    <a:schemeClr val="tx1"/>
                  </a:solidFill>
                </a:rPr>
                <a:t> part</a:t>
              </a:r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5" name="타원 54">
              <a:extLst>
                <a:ext uri="{FF2B5EF4-FFF2-40B4-BE49-F238E27FC236}">
                  <a16:creationId xmlns:a16="http://schemas.microsoft.com/office/drawing/2014/main" id="{80686E39-E106-6825-504D-DC1B9299BA3D}"/>
                </a:ext>
              </a:extLst>
            </p:cNvPr>
            <p:cNvSpPr/>
            <p:nvPr/>
          </p:nvSpPr>
          <p:spPr>
            <a:xfrm>
              <a:off x="6541874" y="4095446"/>
              <a:ext cx="496707" cy="49670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4000" b="1">
                  <a:solidFill>
                    <a:schemeClr val="tx1"/>
                  </a:solidFill>
                </a:rPr>
                <a:t>=</a:t>
              </a:r>
              <a:endParaRPr lang="ko-KR" altLang="en-US" sz="4000" b="1">
                <a:solidFill>
                  <a:schemeClr val="tx1"/>
                </a:solidFill>
              </a:endParaRPr>
            </a:p>
          </p:txBody>
        </p:sp>
        <p:pic>
          <p:nvPicPr>
            <p:cNvPr id="57" name="그림 56">
              <a:extLst>
                <a:ext uri="{FF2B5EF4-FFF2-40B4-BE49-F238E27FC236}">
                  <a16:creationId xmlns:a16="http://schemas.microsoft.com/office/drawing/2014/main" id="{351ADF28-BA30-C24B-B141-D1F5CFA9CB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54009"/>
            <a:stretch/>
          </p:blipFill>
          <p:spPr>
            <a:xfrm>
              <a:off x="7266358" y="3621556"/>
              <a:ext cx="848942" cy="1313112"/>
            </a:xfrm>
            <a:prstGeom prst="rect">
              <a:avLst/>
            </a:prstGeom>
          </p:spPr>
        </p:pic>
        <p:pic>
          <p:nvPicPr>
            <p:cNvPr id="58" name="그림 57">
              <a:extLst>
                <a:ext uri="{FF2B5EF4-FFF2-40B4-BE49-F238E27FC236}">
                  <a16:creationId xmlns:a16="http://schemas.microsoft.com/office/drawing/2014/main" id="{D69CAFD3-5C7A-5A42-5DBD-84DC51747A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40921"/>
            <a:stretch/>
          </p:blipFill>
          <p:spPr>
            <a:xfrm>
              <a:off x="9507908" y="3493898"/>
              <a:ext cx="1845892" cy="826642"/>
            </a:xfrm>
            <a:prstGeom prst="rect">
              <a:avLst/>
            </a:prstGeom>
          </p:spPr>
        </p:pic>
        <p:pic>
          <p:nvPicPr>
            <p:cNvPr id="60" name="그림 59">
              <a:extLst>
                <a:ext uri="{FF2B5EF4-FFF2-40B4-BE49-F238E27FC236}">
                  <a16:creationId xmlns:a16="http://schemas.microsoft.com/office/drawing/2014/main" id="{6334D880-BCD7-47FF-F7B9-AB59D54F15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l="50225" r="229"/>
            <a:stretch/>
          </p:blipFill>
          <p:spPr>
            <a:xfrm>
              <a:off x="8204026" y="3621556"/>
              <a:ext cx="914573" cy="1313112"/>
            </a:xfrm>
            <a:prstGeom prst="rect">
              <a:avLst/>
            </a:prstGeom>
          </p:spPr>
        </p:pic>
        <p:sp>
          <p:nvSpPr>
            <p:cNvPr id="61" name="직사각형 60">
              <a:extLst>
                <a:ext uri="{FF2B5EF4-FFF2-40B4-BE49-F238E27FC236}">
                  <a16:creationId xmlns:a16="http://schemas.microsoft.com/office/drawing/2014/main" id="{4834BA7E-7C78-4B5D-4EAD-6FD9BE5D88E5}"/>
                </a:ext>
              </a:extLst>
            </p:cNvPr>
            <p:cNvSpPr/>
            <p:nvPr/>
          </p:nvSpPr>
          <p:spPr>
            <a:xfrm>
              <a:off x="8204026" y="3617803"/>
              <a:ext cx="830151" cy="1310522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62" name="직선 연결선 61">
              <a:extLst>
                <a:ext uri="{FF2B5EF4-FFF2-40B4-BE49-F238E27FC236}">
                  <a16:creationId xmlns:a16="http://schemas.microsoft.com/office/drawing/2014/main" id="{1CAF05A5-2225-FA63-9995-BC7B513C8BB9}"/>
                </a:ext>
              </a:extLst>
            </p:cNvPr>
            <p:cNvCxnSpPr>
              <a:cxnSpLocks/>
            </p:cNvCxnSpPr>
            <p:nvPr/>
          </p:nvCxnSpPr>
          <p:spPr>
            <a:xfrm>
              <a:off x="8156230" y="3671757"/>
              <a:ext cx="0" cy="1240834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63" name="그림 62">
              <a:extLst>
                <a:ext uri="{FF2B5EF4-FFF2-40B4-BE49-F238E27FC236}">
                  <a16:creationId xmlns:a16="http://schemas.microsoft.com/office/drawing/2014/main" id="{0ED47E42-F38B-D0CA-3640-E2BD095FE5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t="57392"/>
            <a:stretch/>
          </p:blipFill>
          <p:spPr>
            <a:xfrm>
              <a:off x="9507908" y="4366260"/>
              <a:ext cx="1845892" cy="596174"/>
            </a:xfrm>
            <a:prstGeom prst="rect">
              <a:avLst/>
            </a:prstGeom>
          </p:spPr>
        </p:pic>
        <p:sp>
          <p:nvSpPr>
            <p:cNvPr id="64" name="직사각형 63">
              <a:extLst>
                <a:ext uri="{FF2B5EF4-FFF2-40B4-BE49-F238E27FC236}">
                  <a16:creationId xmlns:a16="http://schemas.microsoft.com/office/drawing/2014/main" id="{285102A4-D211-1A45-D1CB-4EF356C22A1F}"/>
                </a:ext>
              </a:extLst>
            </p:cNvPr>
            <p:cNvSpPr/>
            <p:nvPr/>
          </p:nvSpPr>
          <p:spPr>
            <a:xfrm rot="5400000">
              <a:off x="10039616" y="3804077"/>
              <a:ext cx="637695" cy="1701112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오른쪽 대괄호 64">
              <a:extLst>
                <a:ext uri="{FF2B5EF4-FFF2-40B4-BE49-F238E27FC236}">
                  <a16:creationId xmlns:a16="http://schemas.microsoft.com/office/drawing/2014/main" id="{AB8ADFF3-E4E8-991A-BA05-DEDB392D0ACA}"/>
                </a:ext>
              </a:extLst>
            </p:cNvPr>
            <p:cNvSpPr/>
            <p:nvPr/>
          </p:nvSpPr>
          <p:spPr>
            <a:xfrm rot="5400000" flipH="1">
              <a:off x="8049167" y="3341870"/>
              <a:ext cx="156664" cy="605245"/>
            </a:xfrm>
            <a:prstGeom prst="rightBracket">
              <a:avLst/>
            </a:prstGeom>
            <a:ln>
              <a:solidFill>
                <a:schemeClr val="accent6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오른쪽 대괄호 65">
              <a:extLst>
                <a:ext uri="{FF2B5EF4-FFF2-40B4-BE49-F238E27FC236}">
                  <a16:creationId xmlns:a16="http://schemas.microsoft.com/office/drawing/2014/main" id="{12FE42CC-7EB1-5795-B26B-8B25D5FBD179}"/>
                </a:ext>
              </a:extLst>
            </p:cNvPr>
            <p:cNvSpPr/>
            <p:nvPr/>
          </p:nvSpPr>
          <p:spPr>
            <a:xfrm rot="10800000" flipH="1">
              <a:off x="11270731" y="3956922"/>
              <a:ext cx="156664" cy="605245"/>
            </a:xfrm>
            <a:prstGeom prst="rightBracket">
              <a:avLst/>
            </a:prstGeom>
            <a:ln>
              <a:solidFill>
                <a:schemeClr val="accent6">
                  <a:lumMod val="75000"/>
                </a:schemeClr>
              </a:solidFill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0" name="그룹 69">
            <a:extLst>
              <a:ext uri="{FF2B5EF4-FFF2-40B4-BE49-F238E27FC236}">
                <a16:creationId xmlns:a16="http://schemas.microsoft.com/office/drawing/2014/main" id="{1167BE27-0845-A2D3-3DCE-52338A42D0B2}"/>
              </a:ext>
            </a:extLst>
          </p:cNvPr>
          <p:cNvGrpSpPr/>
          <p:nvPr/>
        </p:nvGrpSpPr>
        <p:grpSpPr>
          <a:xfrm>
            <a:off x="7735451" y="2184400"/>
            <a:ext cx="2910813" cy="1202784"/>
            <a:chOff x="1646098" y="2184400"/>
            <a:chExt cx="2910813" cy="1202784"/>
          </a:xfrm>
        </p:grpSpPr>
        <p:sp>
          <p:nvSpPr>
            <p:cNvPr id="72" name="사각형: 둥근 모서리 71">
              <a:extLst>
                <a:ext uri="{FF2B5EF4-FFF2-40B4-BE49-F238E27FC236}">
                  <a16:creationId xmlns:a16="http://schemas.microsoft.com/office/drawing/2014/main" id="{9C088D08-F2E6-05B2-DB32-D2C5F4B0FFD1}"/>
                </a:ext>
              </a:extLst>
            </p:cNvPr>
            <p:cNvSpPr/>
            <p:nvPr/>
          </p:nvSpPr>
          <p:spPr>
            <a:xfrm>
              <a:off x="3517509" y="2618530"/>
              <a:ext cx="1039402" cy="45601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r>
                <a:rPr lang="en-US" altLang="ko-KR" sz="2000">
                  <a:solidFill>
                    <a:schemeClr val="tx1"/>
                  </a:solidFill>
                </a:rPr>
                <a:t>DFT</a:t>
              </a:r>
              <a:endParaRPr lang="ko-KR" altLang="en-US" sz="2000">
                <a:solidFill>
                  <a:schemeClr val="tx1"/>
                </a:solidFill>
              </a:endParaRPr>
            </a:p>
          </p:txBody>
        </p:sp>
        <p:pic>
          <p:nvPicPr>
            <p:cNvPr id="73" name="그림 72">
              <a:extLst>
                <a:ext uri="{FF2B5EF4-FFF2-40B4-BE49-F238E27FC236}">
                  <a16:creationId xmlns:a16="http://schemas.microsoft.com/office/drawing/2014/main" id="{373ACB5C-E254-F60F-81B1-BB727E12B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46098" y="2184400"/>
              <a:ext cx="1709704" cy="12027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52992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443004-FB80-00D7-5B98-9A47804DC3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78433B-7474-133E-D83C-571B1AC24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4001-2E93-9645-AE0D-A781469F1F3E}" type="datetime1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607607-D19D-462A-38F8-1F6F7A8A5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MPS-Lab.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438B3-A471-8DDB-BB06-40CD57349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811-A317-D442-B2A1-5A735965D791}" type="slidenum">
              <a:rPr lang="en-US" smtClean="0"/>
              <a:t>27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737072D-1EFC-86A9-D638-E9041231E946}"/>
              </a:ext>
            </a:extLst>
          </p:cNvPr>
          <p:cNvSpPr txBox="1">
            <a:spLocks/>
          </p:cNvSpPr>
          <p:nvPr/>
        </p:nvSpPr>
        <p:spPr>
          <a:xfrm>
            <a:off x="838200" y="-38099"/>
            <a:ext cx="10515600" cy="887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/>
              <a:t>DSP Opt. 5: Parseval's Theorem </a:t>
            </a:r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DFAF6E5E-65C7-541C-9845-F2B534CF26FE}"/>
              </a:ext>
            </a:extLst>
          </p:cNvPr>
          <p:cNvSpPr/>
          <p:nvPr/>
        </p:nvSpPr>
        <p:spPr>
          <a:xfrm>
            <a:off x="6315075" y="1880077"/>
            <a:ext cx="5676900" cy="4333875"/>
          </a:xfrm>
          <a:prstGeom prst="roundRect">
            <a:avLst>
              <a:gd name="adj" fmla="val 56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30AA12CC-2F71-4ED2-EC4E-480B5BC5E3D0}"/>
              </a:ext>
            </a:extLst>
          </p:cNvPr>
          <p:cNvSpPr/>
          <p:nvPr/>
        </p:nvSpPr>
        <p:spPr>
          <a:xfrm>
            <a:off x="182365" y="1901371"/>
            <a:ext cx="5676900" cy="4333875"/>
          </a:xfrm>
          <a:prstGeom prst="roundRect">
            <a:avLst>
              <a:gd name="adj" fmla="val 56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176BEA1-EA93-1413-89E7-71274A8C3C30}"/>
              </a:ext>
            </a:extLst>
          </p:cNvPr>
          <p:cNvSpPr txBox="1"/>
          <p:nvPr/>
        </p:nvSpPr>
        <p:spPr>
          <a:xfrm>
            <a:off x="1899643" y="1905203"/>
            <a:ext cx="2242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/>
              <a:t>Before optimization</a:t>
            </a:r>
            <a:endParaRPr lang="ko-KR" altLang="en-US" b="1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A0C4B7E-7AB3-3015-40FE-66EF6ECD8BCD}"/>
              </a:ext>
            </a:extLst>
          </p:cNvPr>
          <p:cNvSpPr txBox="1"/>
          <p:nvPr/>
        </p:nvSpPr>
        <p:spPr>
          <a:xfrm>
            <a:off x="8119556" y="1905203"/>
            <a:ext cx="2067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/>
              <a:t>After optimization</a:t>
            </a:r>
            <a:endParaRPr lang="ko-KR" altLang="en-US" b="1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5A7C3C2-E5A7-0FA3-B60E-E281D2D7312B}"/>
              </a:ext>
            </a:extLst>
          </p:cNvPr>
          <p:cNvSpPr txBox="1"/>
          <p:nvPr/>
        </p:nvSpPr>
        <p:spPr>
          <a:xfrm>
            <a:off x="6637074" y="5489148"/>
            <a:ext cx="4983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/>
              <a:t>Benefit:</a:t>
            </a:r>
            <a:br>
              <a:rPr lang="en-US" altLang="ko-KR"/>
            </a:br>
            <a:r>
              <a:rPr lang="en-US" altLang="ko-KR"/>
              <a:t>FFT computation is not required</a:t>
            </a:r>
            <a:endParaRPr lang="ko-KR" alt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9AF1800-9A05-E9E4-5632-25BE721D0FBF}"/>
              </a:ext>
            </a:extLst>
          </p:cNvPr>
          <p:cNvSpPr txBox="1"/>
          <p:nvPr/>
        </p:nvSpPr>
        <p:spPr>
          <a:xfrm>
            <a:off x="210874" y="5489148"/>
            <a:ext cx="5580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/>
              <a:t>Domain-specific knowledge:</a:t>
            </a:r>
          </a:p>
          <a:p>
            <a:pPr algn="ctr"/>
            <a:r>
              <a:rPr lang="en-US" altLang="ko-KR"/>
              <a:t>Energy is same in frequency- and time-domains</a:t>
            </a:r>
            <a:endParaRPr lang="ko-KR" altLang="en-US"/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E322CC66-CD48-1731-1FF7-5747E2F3D3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062775"/>
              </p:ext>
            </p:extLst>
          </p:nvPr>
        </p:nvGraphicFramePr>
        <p:xfrm>
          <a:off x="337904" y="706121"/>
          <a:ext cx="11409596" cy="101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1919">
                  <a:extLst>
                    <a:ext uri="{9D8B030D-6E8A-4147-A177-3AD203B41FA5}">
                      <a16:colId xmlns:a16="http://schemas.microsoft.com/office/drawing/2014/main" val="54099841"/>
                    </a:ext>
                  </a:extLst>
                </a:gridCol>
                <a:gridCol w="1554230">
                  <a:extLst>
                    <a:ext uri="{9D8B030D-6E8A-4147-A177-3AD203B41FA5}">
                      <a16:colId xmlns:a16="http://schemas.microsoft.com/office/drawing/2014/main" val="3681578124"/>
                    </a:ext>
                  </a:extLst>
                </a:gridCol>
                <a:gridCol w="3009609">
                  <a:extLst>
                    <a:ext uri="{9D8B030D-6E8A-4147-A177-3AD203B41FA5}">
                      <a16:colId xmlns:a16="http://schemas.microsoft.com/office/drawing/2014/main" val="3578783485"/>
                    </a:ext>
                  </a:extLst>
                </a:gridCol>
                <a:gridCol w="2281919">
                  <a:extLst>
                    <a:ext uri="{9D8B030D-6E8A-4147-A177-3AD203B41FA5}">
                      <a16:colId xmlns:a16="http://schemas.microsoft.com/office/drawing/2014/main" val="2524032912"/>
                    </a:ext>
                  </a:extLst>
                </a:gridCol>
                <a:gridCol w="2281919">
                  <a:extLst>
                    <a:ext uri="{9D8B030D-6E8A-4147-A177-3AD203B41FA5}">
                      <a16:colId xmlns:a16="http://schemas.microsoft.com/office/drawing/2014/main" val="33221363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Pattern name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Base OP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Old pattern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New pattern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Source</a:t>
                      </a:r>
                      <a:endParaRPr lang="ko-KR" alt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2798429"/>
                  </a:ext>
                </a:extLst>
              </a:tr>
              <a:tr h="6408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Parseval’s </a:t>
                      </a:r>
                      <a:r>
                        <a:rPr lang="en-US" altLang="ko-KR" err="1"/>
                        <a:t>Theorm</a:t>
                      </a:r>
                      <a:endParaRPr lang="en-US" altLang="ko-K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err="1"/>
                        <a:t>DivOp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[DFT1D, Square, Sum, Div]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[Square, Sum]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DSP Theorem</a:t>
                      </a:r>
                      <a:endParaRPr lang="ko-KR" alt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6228576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427FCF7B-3913-CE54-85D0-4130517AF8E8}"/>
              </a:ext>
            </a:extLst>
          </p:cNvPr>
          <p:cNvSpPr txBox="1"/>
          <p:nvPr/>
        </p:nvSpPr>
        <p:spPr>
          <a:xfrm>
            <a:off x="2442399" y="3987169"/>
            <a:ext cx="2701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/>
              <a:t>Frequency-domain</a:t>
            </a:r>
            <a:br>
              <a:rPr lang="en-US" altLang="ko-KR"/>
            </a:br>
            <a:r>
              <a:rPr lang="en-US" altLang="ko-KR"/>
              <a:t>(requires FFT calculation)</a:t>
            </a:r>
            <a:endParaRPr lang="ko-KR" altLang="en-US"/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63112D4B-93A7-0AA2-CEDB-A391C23C3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503" y="2927544"/>
            <a:ext cx="1997602" cy="108895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DB652F8-1B86-EF61-A25B-D75E0C30CBA8}"/>
              </a:ext>
            </a:extLst>
          </p:cNvPr>
          <p:cNvSpPr txBox="1"/>
          <p:nvPr/>
        </p:nvSpPr>
        <p:spPr>
          <a:xfrm>
            <a:off x="9802023" y="3148858"/>
            <a:ext cx="431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/>
              <a:t>=</a:t>
            </a:r>
            <a:endParaRPr lang="ko-KR" altLang="en-US" sz="3600" b="1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CA3A6C-9BBC-3003-441D-EBD1B343DC2B}"/>
              </a:ext>
            </a:extLst>
          </p:cNvPr>
          <p:cNvSpPr txBox="1"/>
          <p:nvPr/>
        </p:nvSpPr>
        <p:spPr>
          <a:xfrm>
            <a:off x="10292955" y="3987169"/>
            <a:ext cx="1505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/>
              <a:t>Time-domain</a:t>
            </a:r>
          </a:p>
          <a:p>
            <a:pPr algn="ctr"/>
            <a:r>
              <a:rPr lang="en-US" altLang="ko-KR"/>
              <a:t>(FFT-free)</a:t>
            </a:r>
            <a:endParaRPr lang="ko-KR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01211EC-78B4-D206-6A3D-44A620C9DE46}"/>
              </a:ext>
            </a:extLst>
          </p:cNvPr>
          <p:cNvSpPr txBox="1"/>
          <p:nvPr/>
        </p:nvSpPr>
        <p:spPr>
          <a:xfrm>
            <a:off x="7308455" y="3987169"/>
            <a:ext cx="2701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/>
              <a:t>Frequency-domain</a:t>
            </a:r>
            <a:br>
              <a:rPr lang="en-US" altLang="ko-KR"/>
            </a:br>
            <a:r>
              <a:rPr lang="en-US" altLang="ko-KR"/>
              <a:t>(requires FFT calculation)</a:t>
            </a:r>
            <a:endParaRPr lang="ko-KR" altLang="en-US"/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24141A22-7886-EED3-3734-CE82D5A83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4673" y="2985881"/>
            <a:ext cx="1598081" cy="972284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9AD48DCB-CCA5-AC3B-1E07-0938072CD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8060" y="2927544"/>
            <a:ext cx="1997602" cy="108895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77B3C398-476E-19F7-4238-C6F3CC9E718E}"/>
              </a:ext>
            </a:extLst>
          </p:cNvPr>
          <p:cNvSpPr txBox="1"/>
          <p:nvPr/>
        </p:nvSpPr>
        <p:spPr>
          <a:xfrm>
            <a:off x="562418" y="3287357"/>
            <a:ext cx="852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/>
              <a:t>Energy</a:t>
            </a:r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B38C27C-68A4-62FA-78AA-4AAF39962638}"/>
              </a:ext>
            </a:extLst>
          </p:cNvPr>
          <p:cNvSpPr txBox="1"/>
          <p:nvPr/>
        </p:nvSpPr>
        <p:spPr>
          <a:xfrm>
            <a:off x="1852028" y="3148858"/>
            <a:ext cx="431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/>
              <a:t>=</a:t>
            </a:r>
            <a:endParaRPr lang="ko-KR" altLang="en-US" sz="3600" b="1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113377C-0430-DF9A-9AFB-522340CA3521}"/>
              </a:ext>
            </a:extLst>
          </p:cNvPr>
          <p:cNvSpPr txBox="1"/>
          <p:nvPr/>
        </p:nvSpPr>
        <p:spPr>
          <a:xfrm>
            <a:off x="6397786" y="3287357"/>
            <a:ext cx="852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/>
              <a:t>Energy</a:t>
            </a:r>
            <a:endParaRPr lang="ko-KR" alt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6F8ECB2-809F-4FE1-4C13-635593C26772}"/>
              </a:ext>
            </a:extLst>
          </p:cNvPr>
          <p:cNvSpPr txBox="1"/>
          <p:nvPr/>
        </p:nvSpPr>
        <p:spPr>
          <a:xfrm>
            <a:off x="7268296" y="3148858"/>
            <a:ext cx="431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/>
              <a:t>=</a:t>
            </a:r>
            <a:endParaRPr lang="ko-KR" altLang="en-US" sz="3600" b="1"/>
          </a:p>
        </p:txBody>
      </p:sp>
    </p:spTree>
    <p:extLst>
      <p:ext uri="{BB962C8B-B14F-4D97-AF65-F5344CB8AC3E}">
        <p14:creationId xmlns:p14="http://schemas.microsoft.com/office/powerpoint/2010/main" val="31046916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443004-FB80-00D7-5B98-9A47804DC3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78433B-7474-133E-D83C-571B1AC24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4001-2E93-9645-AE0D-A781469F1F3E}" type="datetime1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607607-D19D-462A-38F8-1F6F7A8A5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MPS-Lab.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438B3-A471-8DDB-BB06-40CD57349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811-A317-D442-B2A1-5A735965D791}" type="slidenum">
              <a:rPr lang="en-US" smtClean="0"/>
              <a:t>28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737072D-1EFC-86A9-D638-E9041231E946}"/>
              </a:ext>
            </a:extLst>
          </p:cNvPr>
          <p:cNvSpPr txBox="1">
            <a:spLocks/>
          </p:cNvSpPr>
          <p:nvPr/>
        </p:nvSpPr>
        <p:spPr>
          <a:xfrm>
            <a:off x="838200" y="-38099"/>
            <a:ext cx="10515600" cy="887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/>
              <a:t>DSP Opt. 6: Fusion for </a:t>
            </a:r>
            <a:r>
              <a:rPr lang="en-US" sz="3600" err="1"/>
              <a:t>FFTReal</a:t>
            </a:r>
            <a:r>
              <a:rPr lang="en-US" sz="3600"/>
              <a:t> &amp; </a:t>
            </a:r>
            <a:r>
              <a:rPr lang="en-US" sz="3600" err="1"/>
              <a:t>FFTImg</a:t>
            </a:r>
            <a:r>
              <a:rPr lang="en-US" sz="3600"/>
              <a:t> Part</a:t>
            </a:r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DFAF6E5E-65C7-541C-9845-F2B534CF26FE}"/>
              </a:ext>
            </a:extLst>
          </p:cNvPr>
          <p:cNvSpPr/>
          <p:nvPr/>
        </p:nvSpPr>
        <p:spPr>
          <a:xfrm>
            <a:off x="6315075" y="1880077"/>
            <a:ext cx="5676900" cy="4333875"/>
          </a:xfrm>
          <a:prstGeom prst="roundRect">
            <a:avLst>
              <a:gd name="adj" fmla="val 56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30AA12CC-2F71-4ED2-EC4E-480B5BC5E3D0}"/>
              </a:ext>
            </a:extLst>
          </p:cNvPr>
          <p:cNvSpPr/>
          <p:nvPr/>
        </p:nvSpPr>
        <p:spPr>
          <a:xfrm>
            <a:off x="182365" y="1901371"/>
            <a:ext cx="5676900" cy="4333875"/>
          </a:xfrm>
          <a:prstGeom prst="roundRect">
            <a:avLst>
              <a:gd name="adj" fmla="val 56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176BEA1-EA93-1413-89E7-71274A8C3C30}"/>
              </a:ext>
            </a:extLst>
          </p:cNvPr>
          <p:cNvSpPr txBox="1"/>
          <p:nvPr/>
        </p:nvSpPr>
        <p:spPr>
          <a:xfrm>
            <a:off x="1899643" y="1905203"/>
            <a:ext cx="2242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/>
              <a:t>Before optimization</a:t>
            </a:r>
            <a:endParaRPr lang="ko-KR" altLang="en-US" b="1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A0C4B7E-7AB3-3015-40FE-66EF6ECD8BCD}"/>
              </a:ext>
            </a:extLst>
          </p:cNvPr>
          <p:cNvSpPr txBox="1"/>
          <p:nvPr/>
        </p:nvSpPr>
        <p:spPr>
          <a:xfrm>
            <a:off x="8119556" y="1905203"/>
            <a:ext cx="2067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/>
              <a:t>After optimization</a:t>
            </a:r>
            <a:endParaRPr lang="ko-KR" altLang="en-US" b="1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5A7C3C2-E5A7-0FA3-B60E-E281D2D7312B}"/>
              </a:ext>
            </a:extLst>
          </p:cNvPr>
          <p:cNvSpPr txBox="1"/>
          <p:nvPr/>
        </p:nvSpPr>
        <p:spPr>
          <a:xfrm>
            <a:off x="6637074" y="5489148"/>
            <a:ext cx="4983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/>
              <a:t>Benefit:</a:t>
            </a:r>
            <a:br>
              <a:rPr lang="en-US" altLang="ko-KR"/>
            </a:br>
            <a:r>
              <a:rPr lang="en-US" altLang="ko-KR"/>
              <a:t>We can merge two loops as one</a:t>
            </a:r>
            <a:endParaRPr lang="ko-KR" altLang="en-US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9AF1800-9A05-E9E4-5632-25BE721D0FBF}"/>
              </a:ext>
            </a:extLst>
          </p:cNvPr>
          <p:cNvSpPr txBox="1"/>
          <p:nvPr/>
        </p:nvSpPr>
        <p:spPr>
          <a:xfrm>
            <a:off x="210874" y="5489148"/>
            <a:ext cx="5580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/>
              <a:t>Domain-specific knowledge:</a:t>
            </a:r>
          </a:p>
          <a:p>
            <a:pPr algn="ctr"/>
            <a:r>
              <a:rPr lang="en-US" altLang="ko-KR"/>
              <a:t>None</a:t>
            </a:r>
            <a:endParaRPr lang="ko-KR" altLang="en-US"/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E322CC66-CD48-1731-1FF7-5747E2F3D3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588880"/>
              </p:ext>
            </p:extLst>
          </p:nvPr>
        </p:nvGraphicFramePr>
        <p:xfrm>
          <a:off x="337904" y="706121"/>
          <a:ext cx="11409596" cy="101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1919">
                  <a:extLst>
                    <a:ext uri="{9D8B030D-6E8A-4147-A177-3AD203B41FA5}">
                      <a16:colId xmlns:a16="http://schemas.microsoft.com/office/drawing/2014/main" val="54099841"/>
                    </a:ext>
                  </a:extLst>
                </a:gridCol>
                <a:gridCol w="1554230">
                  <a:extLst>
                    <a:ext uri="{9D8B030D-6E8A-4147-A177-3AD203B41FA5}">
                      <a16:colId xmlns:a16="http://schemas.microsoft.com/office/drawing/2014/main" val="3681578124"/>
                    </a:ext>
                  </a:extLst>
                </a:gridCol>
                <a:gridCol w="3009609">
                  <a:extLst>
                    <a:ext uri="{9D8B030D-6E8A-4147-A177-3AD203B41FA5}">
                      <a16:colId xmlns:a16="http://schemas.microsoft.com/office/drawing/2014/main" val="3578783485"/>
                    </a:ext>
                  </a:extLst>
                </a:gridCol>
                <a:gridCol w="2281919">
                  <a:extLst>
                    <a:ext uri="{9D8B030D-6E8A-4147-A177-3AD203B41FA5}">
                      <a16:colId xmlns:a16="http://schemas.microsoft.com/office/drawing/2014/main" val="2524032912"/>
                    </a:ext>
                  </a:extLst>
                </a:gridCol>
                <a:gridCol w="2281919">
                  <a:extLst>
                    <a:ext uri="{9D8B030D-6E8A-4147-A177-3AD203B41FA5}">
                      <a16:colId xmlns:a16="http://schemas.microsoft.com/office/drawing/2014/main" val="33221363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Pattern name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Base OP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Old pattern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New pattern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Source</a:t>
                      </a:r>
                      <a:endParaRPr lang="ko-KR" alt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2798429"/>
                  </a:ext>
                </a:extLst>
              </a:tr>
              <a:tr h="6408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err="1"/>
                        <a:t>DFTReal</a:t>
                      </a:r>
                      <a:r>
                        <a:rPr lang="en-US" altLang="ko-KR"/>
                        <a:t> and </a:t>
                      </a:r>
                      <a:r>
                        <a:rPr lang="en-US" altLang="ko-KR" err="1"/>
                        <a:t>DFTImg</a:t>
                      </a:r>
                      <a:endParaRPr lang="en-US" altLang="ko-KR"/>
                    </a:p>
                    <a:p>
                      <a:pPr algn="ctr" latinLnBrk="1"/>
                      <a:r>
                        <a:rPr lang="en-US" altLang="ko-KR"/>
                        <a:t>Fusion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err="1"/>
                        <a:t>DFTImgOp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[</a:t>
                      </a:r>
                      <a:r>
                        <a:rPr lang="en-US" altLang="ko-KR" err="1"/>
                        <a:t>DFTReal</a:t>
                      </a:r>
                      <a:r>
                        <a:rPr lang="en-US" altLang="ko-KR"/>
                        <a:t> , </a:t>
                      </a:r>
                      <a:r>
                        <a:rPr lang="en-US" altLang="ko-KR" err="1"/>
                        <a:t>DFTImg</a:t>
                      </a:r>
                      <a:r>
                        <a:rPr lang="en-US" altLang="ko-KR"/>
                        <a:t>]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[DFT1D]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MLIR Limitation</a:t>
                      </a:r>
                      <a:endParaRPr lang="ko-KR" alt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622857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0DA3C39-A628-F705-2946-11E5BECD3EB1}"/>
              </a:ext>
            </a:extLst>
          </p:cNvPr>
          <p:cNvSpPr txBox="1"/>
          <p:nvPr/>
        </p:nvSpPr>
        <p:spPr>
          <a:xfrm>
            <a:off x="1772643" y="2209800"/>
            <a:ext cx="187493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/>
              <a:t>for    </a:t>
            </a:r>
            <a:r>
              <a:rPr lang="en-US" altLang="ko-KR" err="1"/>
              <a:t>i</a:t>
            </a:r>
            <a:r>
              <a:rPr lang="en-US" altLang="ko-KR"/>
              <a:t> = 0 to 10 {</a:t>
            </a:r>
          </a:p>
          <a:p>
            <a:r>
              <a:rPr lang="en-US" altLang="ko-KR"/>
              <a:t>    for    j = 0 to 10 {</a:t>
            </a:r>
          </a:p>
          <a:p>
            <a:r>
              <a:rPr lang="en-US" altLang="ko-KR"/>
              <a:t>          </a:t>
            </a:r>
          </a:p>
          <a:p>
            <a:endParaRPr lang="en-US" altLang="ko-KR"/>
          </a:p>
          <a:p>
            <a:r>
              <a:rPr lang="en-US" altLang="ko-KR"/>
              <a:t>    }</a:t>
            </a:r>
          </a:p>
          <a:p>
            <a:r>
              <a:rPr lang="en-US" altLang="ko-KR"/>
              <a:t>}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B4705F2D-440C-ABA9-8DE3-9745D12238CA}"/>
              </a:ext>
            </a:extLst>
          </p:cNvPr>
          <p:cNvSpPr/>
          <p:nvPr/>
        </p:nvSpPr>
        <p:spPr>
          <a:xfrm>
            <a:off x="2463800" y="2852277"/>
            <a:ext cx="1866900" cy="5576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</a:rPr>
              <a:t>Computation for</a:t>
            </a:r>
            <a:br>
              <a:rPr lang="en-US" altLang="ko-KR">
                <a:solidFill>
                  <a:schemeClr val="tx1"/>
                </a:solidFill>
              </a:rPr>
            </a:br>
            <a:r>
              <a:rPr lang="en-US" altLang="ko-KR" b="1">
                <a:solidFill>
                  <a:schemeClr val="tx1"/>
                </a:solidFill>
              </a:rPr>
              <a:t>real</a:t>
            </a:r>
            <a:r>
              <a:rPr lang="en-US" altLang="ko-KR">
                <a:solidFill>
                  <a:schemeClr val="tx1"/>
                </a:solidFill>
              </a:rPr>
              <a:t> part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FE7FD5-A9DE-3FD5-9027-D8BD96714339}"/>
              </a:ext>
            </a:extLst>
          </p:cNvPr>
          <p:cNvSpPr txBox="1"/>
          <p:nvPr/>
        </p:nvSpPr>
        <p:spPr>
          <a:xfrm>
            <a:off x="1772643" y="3879825"/>
            <a:ext cx="187493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/>
              <a:t>for    </a:t>
            </a:r>
            <a:r>
              <a:rPr lang="en-US" altLang="ko-KR" err="1"/>
              <a:t>i</a:t>
            </a:r>
            <a:r>
              <a:rPr lang="en-US" altLang="ko-KR"/>
              <a:t> = 0 to 10 {</a:t>
            </a:r>
          </a:p>
          <a:p>
            <a:r>
              <a:rPr lang="en-US" altLang="ko-KR"/>
              <a:t>    for    j = 0 to 10 {</a:t>
            </a:r>
          </a:p>
          <a:p>
            <a:r>
              <a:rPr lang="en-US" altLang="ko-KR"/>
              <a:t>          </a:t>
            </a:r>
          </a:p>
          <a:p>
            <a:endParaRPr lang="en-US" altLang="ko-KR"/>
          </a:p>
          <a:p>
            <a:r>
              <a:rPr lang="en-US" altLang="ko-KR"/>
              <a:t>    }</a:t>
            </a:r>
          </a:p>
          <a:p>
            <a:r>
              <a:rPr lang="en-US" altLang="ko-KR"/>
              <a:t>}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BD120E74-844D-319E-C1E7-359C26942406}"/>
              </a:ext>
            </a:extLst>
          </p:cNvPr>
          <p:cNvSpPr/>
          <p:nvPr/>
        </p:nvSpPr>
        <p:spPr>
          <a:xfrm>
            <a:off x="2463800" y="4547702"/>
            <a:ext cx="1866900" cy="5576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</a:rPr>
              <a:t>Computation for</a:t>
            </a:r>
            <a:br>
              <a:rPr lang="en-US" altLang="ko-KR">
                <a:solidFill>
                  <a:schemeClr val="tx1"/>
                </a:solidFill>
              </a:rPr>
            </a:br>
            <a:r>
              <a:rPr lang="en-US" altLang="ko-KR" b="1">
                <a:solidFill>
                  <a:schemeClr val="tx1"/>
                </a:solidFill>
              </a:rPr>
              <a:t>imaginary</a:t>
            </a:r>
            <a:r>
              <a:rPr lang="en-US" altLang="ko-KR">
                <a:solidFill>
                  <a:schemeClr val="tx1"/>
                </a:solidFill>
              </a:rPr>
              <a:t> part</a:t>
            </a:r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2A6C6E36-5DB6-DB84-7937-720497F128A0}"/>
              </a:ext>
            </a:extLst>
          </p:cNvPr>
          <p:cNvGrpSpPr/>
          <p:nvPr/>
        </p:nvGrpSpPr>
        <p:grpSpPr>
          <a:xfrm>
            <a:off x="8216056" y="2657800"/>
            <a:ext cx="1973226" cy="2308324"/>
            <a:chOff x="8216056" y="2746700"/>
            <a:chExt cx="1973226" cy="230832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EF4044D-E800-D303-E284-EAAB59D49867}"/>
                </a:ext>
              </a:extLst>
            </p:cNvPr>
            <p:cNvSpPr txBox="1"/>
            <p:nvPr/>
          </p:nvSpPr>
          <p:spPr>
            <a:xfrm>
              <a:off x="8216056" y="2746700"/>
              <a:ext cx="1874937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/>
                <a:t>for    </a:t>
              </a:r>
              <a:r>
                <a:rPr lang="en-US" altLang="ko-KR" err="1"/>
                <a:t>i</a:t>
              </a:r>
              <a:r>
                <a:rPr lang="en-US" altLang="ko-KR"/>
                <a:t> = 0 to 10 {</a:t>
              </a:r>
            </a:p>
            <a:p>
              <a:r>
                <a:rPr lang="en-US" altLang="ko-KR"/>
                <a:t>    for    j = 0 to 10 {</a:t>
              </a:r>
            </a:p>
            <a:p>
              <a:r>
                <a:rPr lang="en-US" altLang="ko-KR"/>
                <a:t>          </a:t>
              </a:r>
            </a:p>
            <a:p>
              <a:endParaRPr lang="en-US" altLang="ko-KR"/>
            </a:p>
            <a:p>
              <a:endParaRPr lang="en-US" altLang="ko-KR"/>
            </a:p>
            <a:p>
              <a:endParaRPr lang="en-US" altLang="ko-KR"/>
            </a:p>
            <a:p>
              <a:r>
                <a:rPr lang="en-US" altLang="ko-KR"/>
                <a:t>    }</a:t>
              </a:r>
            </a:p>
            <a:p>
              <a:r>
                <a:rPr lang="en-US" altLang="ko-KR"/>
                <a:t>}</a:t>
              </a:r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E2D91D62-AA86-CD4C-0DC1-F5D5957E0849}"/>
                </a:ext>
              </a:extLst>
            </p:cNvPr>
            <p:cNvSpPr/>
            <p:nvPr/>
          </p:nvSpPr>
          <p:spPr>
            <a:xfrm>
              <a:off x="8322382" y="3442729"/>
              <a:ext cx="1866900" cy="900671"/>
            </a:xfrm>
            <a:prstGeom prst="rect">
              <a:avLst/>
            </a:prstGeom>
            <a:gradFill flip="none" rotWithShape="1">
              <a:gsLst>
                <a:gs pos="49000">
                  <a:srgbClr val="D9F2D0"/>
                </a:gs>
                <a:gs pos="50000">
                  <a:srgbClr val="C1E5F5"/>
                </a:gs>
              </a:gsLst>
              <a:lin ang="2700000" scaled="1"/>
              <a:tileRect/>
            </a:gradFill>
            <a:ln>
              <a:gradFill>
                <a:gsLst>
                  <a:gs pos="49000">
                    <a:schemeClr val="accent6">
                      <a:lumMod val="50000"/>
                    </a:schemeClr>
                  </a:gs>
                  <a:gs pos="50000">
                    <a:schemeClr val="accent1">
                      <a:lumMod val="75000"/>
                    </a:schemeClr>
                  </a:gs>
                </a:gsLst>
                <a:lin ang="2700000" scaled="0"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>
                  <a:solidFill>
                    <a:schemeClr val="tx1"/>
                  </a:solidFill>
                </a:rPr>
                <a:t>Computation for</a:t>
              </a:r>
              <a:br>
                <a:rPr lang="en-US" altLang="ko-KR">
                  <a:solidFill>
                    <a:schemeClr val="tx1"/>
                  </a:solidFill>
                </a:rPr>
              </a:br>
              <a:r>
                <a:rPr lang="en-US" altLang="ko-KR" b="1">
                  <a:solidFill>
                    <a:schemeClr val="tx1"/>
                  </a:solidFill>
                </a:rPr>
                <a:t>real</a:t>
              </a:r>
              <a:r>
                <a:rPr lang="en-US" altLang="ko-KR">
                  <a:solidFill>
                    <a:schemeClr val="tx1"/>
                  </a:solidFill>
                </a:rPr>
                <a:t> and</a:t>
              </a:r>
              <a:br>
                <a:rPr lang="en-US" altLang="ko-KR">
                  <a:solidFill>
                    <a:schemeClr val="tx1"/>
                  </a:solidFill>
                </a:rPr>
              </a:br>
              <a:r>
                <a:rPr lang="en-US" altLang="ko-KR" b="1">
                  <a:solidFill>
                    <a:schemeClr val="tx1"/>
                  </a:solidFill>
                </a:rPr>
                <a:t>imaginary</a:t>
              </a:r>
              <a:r>
                <a:rPr lang="en-US" altLang="ko-KR">
                  <a:solidFill>
                    <a:schemeClr val="tx1"/>
                  </a:solidFill>
                </a:rPr>
                <a:t> parts</a:t>
              </a:r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53924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443004-FB80-00D7-5B98-9A47804DC3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사각형: 둥근 모서리 1">
            <a:extLst>
              <a:ext uri="{FF2B5EF4-FFF2-40B4-BE49-F238E27FC236}">
                <a16:creationId xmlns:a16="http://schemas.microsoft.com/office/drawing/2014/main" id="{2F568270-A798-710E-5410-C00674C1AC28}"/>
              </a:ext>
            </a:extLst>
          </p:cNvPr>
          <p:cNvSpPr/>
          <p:nvPr/>
        </p:nvSpPr>
        <p:spPr>
          <a:xfrm>
            <a:off x="189894" y="1879836"/>
            <a:ext cx="5676900" cy="4333875"/>
          </a:xfrm>
          <a:prstGeom prst="roundRect">
            <a:avLst>
              <a:gd name="adj" fmla="val 56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78433B-7474-133E-D83C-571B1AC24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4001-2E93-9645-AE0D-A781469F1F3E}" type="datetime1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607607-D19D-462A-38F8-1F6F7A8A5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MPS-Lab.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438B3-A471-8DDB-BB06-40CD57349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811-A317-D442-B2A1-5A735965D791}" type="slidenum">
              <a:rPr lang="en-US" smtClean="0"/>
              <a:t>29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737072D-1EFC-86A9-D638-E9041231E946}"/>
              </a:ext>
            </a:extLst>
          </p:cNvPr>
          <p:cNvSpPr txBox="1">
            <a:spLocks/>
          </p:cNvSpPr>
          <p:nvPr/>
        </p:nvSpPr>
        <p:spPr>
          <a:xfrm>
            <a:off x="838200" y="-38099"/>
            <a:ext cx="10515600" cy="887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/>
              <a:t>DSP Opt. 7: </a:t>
            </a:r>
            <a:r>
              <a:rPr lang="en-US" sz="3600" err="1"/>
              <a:t>LMSFilter</a:t>
            </a:r>
            <a:r>
              <a:rPr lang="en-US" sz="3600"/>
              <a:t> and Gain Fusion</a:t>
            </a:r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DFAF6E5E-65C7-541C-9845-F2B534CF26FE}"/>
              </a:ext>
            </a:extLst>
          </p:cNvPr>
          <p:cNvSpPr/>
          <p:nvPr/>
        </p:nvSpPr>
        <p:spPr>
          <a:xfrm>
            <a:off x="6315075" y="1892956"/>
            <a:ext cx="5676900" cy="4333875"/>
          </a:xfrm>
          <a:prstGeom prst="roundRect">
            <a:avLst>
              <a:gd name="adj" fmla="val 56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176BEA1-EA93-1413-89E7-71274A8C3C30}"/>
              </a:ext>
            </a:extLst>
          </p:cNvPr>
          <p:cNvSpPr txBox="1"/>
          <p:nvPr/>
        </p:nvSpPr>
        <p:spPr>
          <a:xfrm>
            <a:off x="1899643" y="1905203"/>
            <a:ext cx="2242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/>
              <a:t>Before optimization</a:t>
            </a:r>
            <a:endParaRPr lang="ko-KR" altLang="en-US" b="1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A0C4B7E-7AB3-3015-40FE-66EF6ECD8BCD}"/>
              </a:ext>
            </a:extLst>
          </p:cNvPr>
          <p:cNvSpPr txBox="1"/>
          <p:nvPr/>
        </p:nvSpPr>
        <p:spPr>
          <a:xfrm>
            <a:off x="8119556" y="1905203"/>
            <a:ext cx="2067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/>
              <a:t>After optimization</a:t>
            </a:r>
            <a:endParaRPr lang="ko-KR" altLang="en-US" b="1"/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E322CC66-CD48-1731-1FF7-5747E2F3D3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541420"/>
              </p:ext>
            </p:extLst>
          </p:nvPr>
        </p:nvGraphicFramePr>
        <p:xfrm>
          <a:off x="337904" y="706121"/>
          <a:ext cx="11409596" cy="101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1919">
                  <a:extLst>
                    <a:ext uri="{9D8B030D-6E8A-4147-A177-3AD203B41FA5}">
                      <a16:colId xmlns:a16="http://schemas.microsoft.com/office/drawing/2014/main" val="54099841"/>
                    </a:ext>
                  </a:extLst>
                </a:gridCol>
                <a:gridCol w="1554230">
                  <a:extLst>
                    <a:ext uri="{9D8B030D-6E8A-4147-A177-3AD203B41FA5}">
                      <a16:colId xmlns:a16="http://schemas.microsoft.com/office/drawing/2014/main" val="3681578124"/>
                    </a:ext>
                  </a:extLst>
                </a:gridCol>
                <a:gridCol w="3009609">
                  <a:extLst>
                    <a:ext uri="{9D8B030D-6E8A-4147-A177-3AD203B41FA5}">
                      <a16:colId xmlns:a16="http://schemas.microsoft.com/office/drawing/2014/main" val="3578783485"/>
                    </a:ext>
                  </a:extLst>
                </a:gridCol>
                <a:gridCol w="2281919">
                  <a:extLst>
                    <a:ext uri="{9D8B030D-6E8A-4147-A177-3AD203B41FA5}">
                      <a16:colId xmlns:a16="http://schemas.microsoft.com/office/drawing/2014/main" val="2524032912"/>
                    </a:ext>
                  </a:extLst>
                </a:gridCol>
                <a:gridCol w="2281919">
                  <a:extLst>
                    <a:ext uri="{9D8B030D-6E8A-4147-A177-3AD203B41FA5}">
                      <a16:colId xmlns:a16="http://schemas.microsoft.com/office/drawing/2014/main" val="33221363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Pattern name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Base OP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Old pattern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New pattern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Source</a:t>
                      </a:r>
                      <a:endParaRPr lang="ko-KR" alt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2798429"/>
                  </a:ext>
                </a:extLst>
              </a:tr>
              <a:tr h="6408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err="1"/>
                        <a:t>LMSFilter</a:t>
                      </a:r>
                      <a:r>
                        <a:rPr lang="en-US" altLang="ko-KR"/>
                        <a:t> and</a:t>
                      </a:r>
                    </a:p>
                    <a:p>
                      <a:pPr algn="ctr" latinLnBrk="1"/>
                      <a:r>
                        <a:rPr lang="en-US" altLang="ko-KR"/>
                        <a:t>Gain Fusion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err="1"/>
                        <a:t>GainOp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[</a:t>
                      </a:r>
                      <a:r>
                        <a:rPr lang="en-US" altLang="ko-KR" err="1"/>
                        <a:t>LMSFilter</a:t>
                      </a:r>
                      <a:r>
                        <a:rPr lang="en-US" altLang="ko-KR"/>
                        <a:t> , Gain ]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[</a:t>
                      </a:r>
                      <a:r>
                        <a:rPr lang="en-US" altLang="ko-KR" err="1"/>
                        <a:t>LMSFilterGainOpt</a:t>
                      </a:r>
                      <a:r>
                        <a:rPr lang="en-US" altLang="ko-KR"/>
                        <a:t>]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MLIR Limitation</a:t>
                      </a:r>
                      <a:endParaRPr lang="ko-KR" alt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622857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0404566-A0F2-22D4-37DA-74185A9F8A7C}"/>
              </a:ext>
            </a:extLst>
          </p:cNvPr>
          <p:cNvSpPr txBox="1"/>
          <p:nvPr/>
        </p:nvSpPr>
        <p:spPr>
          <a:xfrm>
            <a:off x="1899643" y="1905203"/>
            <a:ext cx="2242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/>
              <a:t>Before optimization</a:t>
            </a:r>
            <a:endParaRPr lang="ko-KR" altLang="en-US" b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6D4ACB-B5C2-8C5D-B605-EAB47DBAC3F1}"/>
              </a:ext>
            </a:extLst>
          </p:cNvPr>
          <p:cNvSpPr txBox="1"/>
          <p:nvPr/>
        </p:nvSpPr>
        <p:spPr>
          <a:xfrm>
            <a:off x="8119556" y="1905203"/>
            <a:ext cx="2067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/>
              <a:t>After optimization</a:t>
            </a:r>
            <a:endParaRPr lang="ko-KR" altLang="en-US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5FEEBB-3697-E9ED-1303-D219B61D7B1E}"/>
              </a:ext>
            </a:extLst>
          </p:cNvPr>
          <p:cNvSpPr txBox="1"/>
          <p:nvPr/>
        </p:nvSpPr>
        <p:spPr>
          <a:xfrm>
            <a:off x="6637074" y="5489148"/>
            <a:ext cx="4983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/>
              <a:t>Benefit:</a:t>
            </a:r>
            <a:br>
              <a:rPr lang="en-US" altLang="ko-KR"/>
            </a:br>
            <a:r>
              <a:rPr lang="en-US" altLang="ko-KR"/>
              <a:t>We can merge the nested loops as one</a:t>
            </a:r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D8E517-7591-CE27-967F-20420627C3CC}"/>
              </a:ext>
            </a:extLst>
          </p:cNvPr>
          <p:cNvSpPr txBox="1"/>
          <p:nvPr/>
        </p:nvSpPr>
        <p:spPr>
          <a:xfrm>
            <a:off x="210874" y="5489148"/>
            <a:ext cx="5732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ko-KR"/>
          </a:p>
          <a:p>
            <a:pPr algn="ctr"/>
            <a:r>
              <a:rPr lang="en-US" altLang="ko-KR"/>
              <a:t>Domain-specific knowledge: None</a:t>
            </a:r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107F07-990C-19A8-B519-862D0B72D101}"/>
              </a:ext>
            </a:extLst>
          </p:cNvPr>
          <p:cNvSpPr txBox="1"/>
          <p:nvPr/>
        </p:nvSpPr>
        <p:spPr>
          <a:xfrm>
            <a:off x="901097" y="2209800"/>
            <a:ext cx="268030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/>
              <a:t>for    </a:t>
            </a:r>
            <a:r>
              <a:rPr lang="en-US" altLang="ko-KR" err="1"/>
              <a:t>i</a:t>
            </a:r>
            <a:r>
              <a:rPr lang="en-US" altLang="ko-KR"/>
              <a:t> = 0 to 10 {</a:t>
            </a:r>
          </a:p>
          <a:p>
            <a:r>
              <a:rPr lang="en-US" altLang="ko-KR"/>
              <a:t>    for    j = 0 to 20 </a:t>
            </a:r>
          </a:p>
          <a:p>
            <a:endParaRPr lang="en-US" altLang="ko-KR"/>
          </a:p>
          <a:p>
            <a:endParaRPr lang="en-US" altLang="ko-KR"/>
          </a:p>
          <a:p>
            <a:r>
              <a:rPr lang="en-US" altLang="ko-KR"/>
              <a:t>    </a:t>
            </a:r>
          </a:p>
          <a:p>
            <a:r>
              <a:rPr lang="en-US" altLang="ko-KR"/>
              <a:t>for k = 0 to 20</a:t>
            </a:r>
          </a:p>
          <a:p>
            <a:endParaRPr lang="en-US" altLang="ko-KR"/>
          </a:p>
          <a:p>
            <a:r>
              <a:rPr lang="en-US" altLang="ko-KR"/>
              <a:t>              		  </a:t>
            </a:r>
          </a:p>
          <a:p>
            <a:r>
              <a:rPr lang="en-US" altLang="ko-KR"/>
              <a:t>}      </a:t>
            </a:r>
          </a:p>
          <a:p>
            <a:r>
              <a:rPr lang="en-US" altLang="ko-KR"/>
              <a:t>for    </a:t>
            </a:r>
            <a:r>
              <a:rPr lang="en-US" altLang="ko-KR" err="1"/>
              <a:t>i</a:t>
            </a:r>
            <a:r>
              <a:rPr lang="en-US" altLang="ko-KR"/>
              <a:t> = 0 to 10 {</a:t>
            </a:r>
          </a:p>
          <a:p>
            <a:endParaRPr lang="en-US" altLang="ko-KR"/>
          </a:p>
          <a:p>
            <a:endParaRPr lang="en-US" altLang="ko-KR"/>
          </a:p>
          <a:p>
            <a:r>
              <a:rPr lang="en-US" altLang="ko-KR"/>
              <a:t>}</a:t>
            </a:r>
          </a:p>
          <a:p>
            <a:endParaRPr lang="en-US" altLang="ko-KR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4E77EB87-9E97-0291-5B19-E7E04BE67893}"/>
              </a:ext>
            </a:extLst>
          </p:cNvPr>
          <p:cNvSpPr/>
          <p:nvPr/>
        </p:nvSpPr>
        <p:spPr>
          <a:xfrm>
            <a:off x="1441359" y="2891450"/>
            <a:ext cx="3478924" cy="537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</a:rPr>
              <a:t>Computation 1 for </a:t>
            </a:r>
            <a:r>
              <a:rPr lang="en-US" altLang="ko-KR" b="1">
                <a:solidFill>
                  <a:schemeClr val="tx1"/>
                </a:solidFill>
              </a:rPr>
              <a:t>LMS Filter (Filter output)</a:t>
            </a:r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21" name="직사각형 15">
            <a:extLst>
              <a:ext uri="{FF2B5EF4-FFF2-40B4-BE49-F238E27FC236}">
                <a16:creationId xmlns:a16="http://schemas.microsoft.com/office/drawing/2014/main" id="{674EBF69-6483-FEF4-03DF-35EAC4D683F1}"/>
              </a:ext>
            </a:extLst>
          </p:cNvPr>
          <p:cNvSpPr/>
          <p:nvPr/>
        </p:nvSpPr>
        <p:spPr>
          <a:xfrm>
            <a:off x="1437291" y="3987206"/>
            <a:ext cx="3478923" cy="537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</a:rPr>
              <a:t>Computation 2 for </a:t>
            </a:r>
            <a:r>
              <a:rPr lang="en-US" altLang="ko-KR" b="1">
                <a:solidFill>
                  <a:schemeClr val="tx1"/>
                </a:solidFill>
              </a:rPr>
              <a:t>LMS Filter (Filter weight)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2" name="직사각형 15">
            <a:extLst>
              <a:ext uri="{FF2B5EF4-FFF2-40B4-BE49-F238E27FC236}">
                <a16:creationId xmlns:a16="http://schemas.microsoft.com/office/drawing/2014/main" id="{A8ECE222-7352-F6E3-B753-E1BFBF759029}"/>
              </a:ext>
            </a:extLst>
          </p:cNvPr>
          <p:cNvSpPr/>
          <p:nvPr/>
        </p:nvSpPr>
        <p:spPr>
          <a:xfrm>
            <a:off x="1443512" y="5101783"/>
            <a:ext cx="3472701" cy="409413"/>
          </a:xfrm>
          <a:prstGeom prst="rect">
            <a:avLst/>
          </a:prstGeom>
          <a:solidFill>
            <a:srgbClr val="D4A85E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</a:rPr>
              <a:t>Computation for </a:t>
            </a:r>
            <a:r>
              <a:rPr lang="en-US" altLang="ko-KR" b="1">
                <a:solidFill>
                  <a:schemeClr val="tx1"/>
                </a:solidFill>
              </a:rPr>
              <a:t>Gain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4" name="직사각형 15">
            <a:extLst>
              <a:ext uri="{FF2B5EF4-FFF2-40B4-BE49-F238E27FC236}">
                <a16:creationId xmlns:a16="http://schemas.microsoft.com/office/drawing/2014/main" id="{387F9725-2210-5201-4951-19A277A84CFD}"/>
              </a:ext>
            </a:extLst>
          </p:cNvPr>
          <p:cNvSpPr/>
          <p:nvPr/>
        </p:nvSpPr>
        <p:spPr>
          <a:xfrm>
            <a:off x="8010319" y="4379662"/>
            <a:ext cx="3418448" cy="448816"/>
          </a:xfrm>
          <a:prstGeom prst="rect">
            <a:avLst/>
          </a:prstGeom>
          <a:solidFill>
            <a:srgbClr val="D4A85E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</a:rPr>
              <a:t>Computation for </a:t>
            </a:r>
            <a:r>
              <a:rPr lang="en-US" altLang="ko-KR" b="1">
                <a:solidFill>
                  <a:schemeClr val="tx1"/>
                </a:solidFill>
              </a:rPr>
              <a:t>Gain</a:t>
            </a: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399E85B-415D-14C3-A183-5682FEB8667F}"/>
              </a:ext>
            </a:extLst>
          </p:cNvPr>
          <p:cNvSpPr txBox="1"/>
          <p:nvPr/>
        </p:nvSpPr>
        <p:spPr>
          <a:xfrm>
            <a:off x="7116725" y="2219322"/>
            <a:ext cx="2124299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/>
              <a:t>for    </a:t>
            </a:r>
            <a:r>
              <a:rPr lang="en-US" altLang="ko-KR" err="1"/>
              <a:t>i</a:t>
            </a:r>
            <a:r>
              <a:rPr lang="en-US" altLang="ko-KR"/>
              <a:t> = 0 to 10 {</a:t>
            </a:r>
          </a:p>
          <a:p>
            <a:r>
              <a:rPr lang="en-US" altLang="ko-KR"/>
              <a:t>    for    j = 0 to 20 </a:t>
            </a:r>
          </a:p>
          <a:p>
            <a:endParaRPr lang="en-US" altLang="ko-KR"/>
          </a:p>
          <a:p>
            <a:endParaRPr lang="en-US" altLang="ko-KR"/>
          </a:p>
          <a:p>
            <a:r>
              <a:rPr lang="en-US" altLang="ko-KR"/>
              <a:t>    for k = 0 to 20</a:t>
            </a:r>
          </a:p>
          <a:p>
            <a:endParaRPr lang="en-US" altLang="ko-KR"/>
          </a:p>
          <a:p>
            <a:r>
              <a:rPr lang="en-US" altLang="ko-KR"/>
              <a:t>     </a:t>
            </a:r>
          </a:p>
          <a:p>
            <a:endParaRPr lang="en-US" altLang="ko-KR"/>
          </a:p>
          <a:p>
            <a:r>
              <a:rPr lang="en-US" altLang="ko-KR"/>
              <a:t>         		  </a:t>
            </a:r>
          </a:p>
          <a:p>
            <a:endParaRPr lang="en-US" altLang="ko-KR"/>
          </a:p>
          <a:p>
            <a:r>
              <a:rPr lang="en-US" altLang="ko-KR"/>
              <a:t>}      </a:t>
            </a:r>
          </a:p>
          <a:p>
            <a:endParaRPr lang="en-US" altLang="ko-KR"/>
          </a:p>
          <a:p>
            <a:endParaRPr lang="en-US" altLang="ko-KR"/>
          </a:p>
        </p:txBody>
      </p:sp>
      <p:sp>
        <p:nvSpPr>
          <p:cNvPr id="30" name="직사각형 15">
            <a:extLst>
              <a:ext uri="{FF2B5EF4-FFF2-40B4-BE49-F238E27FC236}">
                <a16:creationId xmlns:a16="http://schemas.microsoft.com/office/drawing/2014/main" id="{FA21A257-CE78-318B-1CBB-A87FDF7711C6}"/>
              </a:ext>
            </a:extLst>
          </p:cNvPr>
          <p:cNvSpPr/>
          <p:nvPr/>
        </p:nvSpPr>
        <p:spPr>
          <a:xfrm>
            <a:off x="7949843" y="2795833"/>
            <a:ext cx="3478924" cy="537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</a:rPr>
              <a:t>Computation 1 for </a:t>
            </a:r>
            <a:r>
              <a:rPr lang="en-US" altLang="ko-KR" b="1">
                <a:solidFill>
                  <a:schemeClr val="tx1"/>
                </a:solidFill>
              </a:rPr>
              <a:t>LMS Filter (Filter output)</a:t>
            </a:r>
            <a:endParaRPr lang="ko-KR" altLang="en-US" b="1">
              <a:solidFill>
                <a:schemeClr val="tx1"/>
              </a:solidFill>
            </a:endParaRPr>
          </a:p>
        </p:txBody>
      </p:sp>
      <p:sp>
        <p:nvSpPr>
          <p:cNvPr id="31" name="직사각형 15">
            <a:extLst>
              <a:ext uri="{FF2B5EF4-FFF2-40B4-BE49-F238E27FC236}">
                <a16:creationId xmlns:a16="http://schemas.microsoft.com/office/drawing/2014/main" id="{13128CD4-264A-A2FA-4433-C5B48FC2F519}"/>
              </a:ext>
            </a:extLst>
          </p:cNvPr>
          <p:cNvSpPr/>
          <p:nvPr/>
        </p:nvSpPr>
        <p:spPr>
          <a:xfrm>
            <a:off x="7963329" y="3666917"/>
            <a:ext cx="3478923" cy="537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solidFill>
                  <a:schemeClr val="tx1"/>
                </a:solidFill>
              </a:rPr>
              <a:t>Computation 2 for </a:t>
            </a:r>
            <a:r>
              <a:rPr lang="en-US" altLang="ko-KR" b="1">
                <a:solidFill>
                  <a:schemeClr val="tx1"/>
                </a:solidFill>
              </a:rPr>
              <a:t>LMS Filter (Filter weight)</a:t>
            </a:r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421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D6C38-8619-4AE8-DA08-F804AB2C4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8F304-120C-BB5E-5843-5C67A18C1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6" y="1390885"/>
            <a:ext cx="10961914" cy="478607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Limitation of Traditional DSP Compiler</a:t>
            </a:r>
          </a:p>
          <a:p>
            <a:r>
              <a:rPr lang="en-US" dirty="0"/>
              <a:t>MLIR</a:t>
            </a:r>
          </a:p>
          <a:p>
            <a:r>
              <a:rPr lang="en-US" dirty="0"/>
              <a:t>DSP MLIR Framework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DSP Dialect and DSP Language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Optimizations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Implementation Details – Lowering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Applications &amp; Results </a:t>
            </a:r>
          </a:p>
          <a:p>
            <a:r>
              <a:rPr lang="en-US" dirty="0"/>
              <a:t>Conclusion &amp; Future Work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20184-DF4A-DC61-0546-6AE455099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4001-2E93-9645-AE0D-A781469F1F3E}" type="datetime1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4E2E8-83B1-D820-56B2-5D8BB5A9D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MPS-Lab.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675DA-D562-9795-8E5C-58BD4E2BF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811-A317-D442-B2A1-5A735965D7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9572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D6C38-8619-4AE8-DA08-F804AB2C4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8F304-120C-BB5E-5843-5C67A18C1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6" y="1390885"/>
            <a:ext cx="10961914" cy="478607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Limitation of Traditional DSP Compiler</a:t>
            </a:r>
          </a:p>
          <a:p>
            <a:r>
              <a:rPr lang="en-US" dirty="0"/>
              <a:t>MLIR</a:t>
            </a:r>
          </a:p>
          <a:p>
            <a:r>
              <a:rPr lang="en-US" dirty="0"/>
              <a:t>DSP MLIR Framework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Dialect and DSP Language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Optimizations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solidFill>
                  <a:srgbClr val="FF0000"/>
                </a:solidFill>
              </a:rPr>
              <a:t>Implementation Details – Lowering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Applications &amp; Results </a:t>
            </a:r>
          </a:p>
          <a:p>
            <a:r>
              <a:rPr lang="en-US" dirty="0"/>
              <a:t>Conclusion &amp; Future Work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20184-DF4A-DC61-0546-6AE455099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4001-2E93-9645-AE0D-A781469F1F3E}" type="datetime1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4E2E8-83B1-D820-56B2-5D8BB5A9D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MPS-Lab.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675DA-D562-9795-8E5C-58BD4E2BF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811-A317-D442-B2A1-5A735965D79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8870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CEC78-4D4D-9ED1-CEFD-A0AF90C0F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775" y="-45328"/>
            <a:ext cx="10515600" cy="652628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>DSP Compiler Framework - Lowering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328D8-381C-0532-E81D-12D7C8DAA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4001-2E93-9645-AE0D-A781469F1F3E}" type="datetime1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8896B-2171-E355-41E9-D46A79B71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MPS-Lab.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23FBE7-0A8F-C68D-4335-0FD8B645F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811-A317-D442-B2A1-5A735965D791}" type="slidenum">
              <a:rPr lang="en-US" smtClean="0"/>
              <a:t>31</a:t>
            </a:fld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7ACF907-FD49-3034-FDC0-2E1C2DE6D3E0}"/>
              </a:ext>
            </a:extLst>
          </p:cNvPr>
          <p:cNvCxnSpPr>
            <a:cxnSpLocks/>
          </p:cNvCxnSpPr>
          <p:nvPr/>
        </p:nvCxnSpPr>
        <p:spPr>
          <a:xfrm flipV="1">
            <a:off x="8094901" y="2182897"/>
            <a:ext cx="2308714" cy="675680"/>
          </a:xfrm>
          <a:prstGeom prst="straightConnector1">
            <a:avLst/>
          </a:prstGeom>
          <a:ln w="6350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E10C7FE-2355-2378-6572-20603089F546}"/>
              </a:ext>
            </a:extLst>
          </p:cNvPr>
          <p:cNvSpPr txBox="1"/>
          <p:nvPr/>
        </p:nvSpPr>
        <p:spPr>
          <a:xfrm>
            <a:off x="10418045" y="1731408"/>
            <a:ext cx="1692006" cy="46166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/>
              <a:t>Lowering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9E918F2-6B7E-9C6C-F55B-D38B48AD59ED}"/>
              </a:ext>
            </a:extLst>
          </p:cNvPr>
          <p:cNvGrpSpPr/>
          <p:nvPr/>
        </p:nvGrpSpPr>
        <p:grpSpPr>
          <a:xfrm>
            <a:off x="3780387" y="770421"/>
            <a:ext cx="4759234" cy="5900046"/>
            <a:chOff x="41366" y="783690"/>
            <a:chExt cx="4759234" cy="5900046"/>
          </a:xfrm>
        </p:grpSpPr>
        <p:sp>
          <p:nvSpPr>
            <p:cNvPr id="8" name="Rectangle: Rounded Corners 12">
              <a:extLst>
                <a:ext uri="{FF2B5EF4-FFF2-40B4-BE49-F238E27FC236}">
                  <a16:creationId xmlns:a16="http://schemas.microsoft.com/office/drawing/2014/main" id="{C2F98F01-E3E0-EBD3-B2E3-94EA6891468D}"/>
                </a:ext>
              </a:extLst>
            </p:cNvPr>
            <p:cNvSpPr/>
            <p:nvPr/>
          </p:nvSpPr>
          <p:spPr>
            <a:xfrm>
              <a:off x="41366" y="3240705"/>
              <a:ext cx="858993" cy="365760"/>
            </a:xfrm>
            <a:prstGeom prst="roundRect">
              <a:avLst/>
            </a:prstGeom>
            <a:solidFill>
              <a:srgbClr val="D5E8D4"/>
            </a:solidFill>
            <a:ln>
              <a:solidFill>
                <a:srgbClr val="A2C58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>
              <a:defPPr>
                <a:defRPr lang="en-US"/>
              </a:defPPr>
              <a:lvl1pPr marL="0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97378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94755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92133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389510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986888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84265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81643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779020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>
                  <a:solidFill>
                    <a:schemeClr val="tx1"/>
                  </a:solidFill>
                </a:rPr>
                <a:t>Mem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9F7F818-C129-CE5A-46EB-308A299D94E5}"/>
                </a:ext>
              </a:extLst>
            </p:cNvPr>
            <p:cNvGrpSpPr/>
            <p:nvPr/>
          </p:nvGrpSpPr>
          <p:grpSpPr>
            <a:xfrm>
              <a:off x="497036" y="783690"/>
              <a:ext cx="4303564" cy="5900046"/>
              <a:chOff x="497036" y="783690"/>
              <a:chExt cx="4303564" cy="5900046"/>
            </a:xfrm>
          </p:grpSpPr>
          <p:sp>
            <p:nvSpPr>
              <p:cNvPr id="10" name="Rectangle: Rounded Corners 8">
                <a:extLst>
                  <a:ext uri="{FF2B5EF4-FFF2-40B4-BE49-F238E27FC236}">
                    <a16:creationId xmlns:a16="http://schemas.microsoft.com/office/drawing/2014/main" id="{ADB68194-E17F-D519-0589-F6F4965CE0FE}"/>
                  </a:ext>
                </a:extLst>
              </p:cNvPr>
              <p:cNvSpPr/>
              <p:nvPr/>
            </p:nvSpPr>
            <p:spPr>
              <a:xfrm>
                <a:off x="1467734" y="783690"/>
                <a:ext cx="1862566" cy="411717"/>
              </a:xfrm>
              <a:prstGeom prst="roundRect">
                <a:avLst/>
              </a:prstGeom>
              <a:solidFill>
                <a:srgbClr val="FFE6CC"/>
              </a:solidFill>
              <a:ln>
                <a:solidFill>
                  <a:srgbClr val="E3B23E"/>
                </a:solidFill>
              </a:ln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597378" rtl="0" eaLnBrk="1" latinLnBrk="0" hangingPunct="1">
                  <a:defRPr sz="235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97378" algn="l" defTabSz="597378" rtl="0" eaLnBrk="1" latinLnBrk="0" hangingPunct="1">
                  <a:defRPr sz="235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94755" algn="l" defTabSz="597378" rtl="0" eaLnBrk="1" latinLnBrk="0" hangingPunct="1">
                  <a:defRPr sz="235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792133" algn="l" defTabSz="597378" rtl="0" eaLnBrk="1" latinLnBrk="0" hangingPunct="1">
                  <a:defRPr sz="235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389510" algn="l" defTabSz="597378" rtl="0" eaLnBrk="1" latinLnBrk="0" hangingPunct="1">
                  <a:defRPr sz="235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986888" algn="l" defTabSz="597378" rtl="0" eaLnBrk="1" latinLnBrk="0" hangingPunct="1">
                  <a:defRPr sz="235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584265" algn="l" defTabSz="597378" rtl="0" eaLnBrk="1" latinLnBrk="0" hangingPunct="1">
                  <a:defRPr sz="235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181643" algn="l" defTabSz="597378" rtl="0" eaLnBrk="1" latinLnBrk="0" hangingPunct="1">
                  <a:defRPr sz="235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779020" algn="l" defTabSz="597378" rtl="0" eaLnBrk="1" latinLnBrk="0" hangingPunct="1">
                  <a:defRPr sz="235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b="1">
                    <a:solidFill>
                      <a:schemeClr val="tx1"/>
                    </a:solidFill>
                  </a:rPr>
                  <a:t>DSP </a:t>
                </a:r>
                <a:r>
                  <a:rPr lang="en-US" sz="2000" b="1" err="1">
                    <a:solidFill>
                      <a:schemeClr val="tx1"/>
                    </a:solidFill>
                  </a:rPr>
                  <a:t>Langg</a:t>
                </a:r>
                <a:endParaRPr lang="en-US" sz="2000" b="1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370F79C3-2816-DCF0-F3FD-7CEA07C2EE0F}"/>
                  </a:ext>
                </a:extLst>
              </p:cNvPr>
              <p:cNvGrpSpPr/>
              <p:nvPr/>
            </p:nvGrpSpPr>
            <p:grpSpPr>
              <a:xfrm>
                <a:off x="497036" y="1203752"/>
                <a:ext cx="4303564" cy="5479984"/>
                <a:chOff x="497036" y="1203752"/>
                <a:chExt cx="4303564" cy="5479984"/>
              </a:xfrm>
            </p:grpSpPr>
            <p:sp>
              <p:nvSpPr>
                <p:cNvPr id="12" name="원호 22">
                  <a:extLst>
                    <a:ext uri="{FF2B5EF4-FFF2-40B4-BE49-F238E27FC236}">
                      <a16:creationId xmlns:a16="http://schemas.microsoft.com/office/drawing/2014/main" id="{35E6C7F3-4FC5-1DAA-C5A7-D7B8277AE01A}"/>
                    </a:ext>
                  </a:extLst>
                </p:cNvPr>
                <p:cNvSpPr/>
                <p:nvPr/>
              </p:nvSpPr>
              <p:spPr>
                <a:xfrm rot="18900000">
                  <a:off x="3919497" y="1804098"/>
                  <a:ext cx="439963" cy="568016"/>
                </a:xfrm>
                <a:prstGeom prst="arc">
                  <a:avLst>
                    <a:gd name="adj1" fmla="val 16200000"/>
                    <a:gd name="adj2" fmla="val 10647439"/>
                  </a:avLst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9737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9475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79213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38951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98688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58426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18164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77902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422"/>
                </a:p>
              </p:txBody>
            </p:sp>
            <p:cxnSp>
              <p:nvCxnSpPr>
                <p:cNvPr id="14" name="직선 화살표 연결선 3">
                  <a:extLst>
                    <a:ext uri="{FF2B5EF4-FFF2-40B4-BE49-F238E27FC236}">
                      <a16:creationId xmlns:a16="http://schemas.microsoft.com/office/drawing/2014/main" id="{93F8BCC1-1907-DDF6-6A10-478D0244EDB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99017" y="2560295"/>
                  <a:ext cx="0" cy="655513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15" name="Rectangle: Rounded Corners 9">
                  <a:extLst>
                    <a:ext uri="{FF2B5EF4-FFF2-40B4-BE49-F238E27FC236}">
                      <a16:creationId xmlns:a16="http://schemas.microsoft.com/office/drawing/2014/main" id="{EA4BEBFF-F5E4-BA58-BB27-C23DF5728531}"/>
                    </a:ext>
                  </a:extLst>
                </p:cNvPr>
                <p:cNvSpPr/>
                <p:nvPr/>
              </p:nvSpPr>
              <p:spPr>
                <a:xfrm>
                  <a:off x="900359" y="1555246"/>
                  <a:ext cx="3113461" cy="992601"/>
                </a:xfrm>
                <a:prstGeom prst="roundRect">
                  <a:avLst/>
                </a:prstGeom>
                <a:solidFill>
                  <a:srgbClr val="DAE8FC"/>
                </a:solidFill>
                <a:ln w="28575">
                  <a:solidFill>
                    <a:srgbClr val="B6C8E0"/>
                  </a:solidFill>
                  <a:prstDash val="sysDash"/>
                </a:ln>
              </p:spPr>
              <p:style>
                <a:lnRef idx="2">
                  <a:schemeClr val="accent3">
                    <a:shade val="15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lIns="94165" tIns="47082" rIns="94165" bIns="47082" rtlCol="0" anchor="ctr"/>
                <a:lstStyle>
                  <a:defPPr>
                    <a:defRPr lang="en-US"/>
                  </a:defPPr>
                  <a:lvl1pPr marL="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9737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9475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79213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38951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98688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58426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18164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77902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800" b="1">
                      <a:solidFill>
                        <a:schemeClr val="tx1"/>
                      </a:solidFill>
                    </a:rPr>
                    <a:t>DSP</a:t>
                  </a:r>
                  <a:br>
                    <a:rPr lang="en-US" sz="1800" b="1">
                      <a:solidFill>
                        <a:schemeClr val="tx1"/>
                      </a:solidFill>
                    </a:rPr>
                  </a:br>
                  <a:r>
                    <a:rPr lang="en-US" sz="1800" b="1">
                      <a:solidFill>
                        <a:schemeClr val="tx1"/>
                      </a:solidFill>
                    </a:rPr>
                    <a:t>Dialect</a:t>
                  </a:r>
                </a:p>
              </p:txBody>
            </p:sp>
            <p:grpSp>
              <p:nvGrpSpPr>
                <p:cNvPr id="16" name="그룹 6">
                  <a:extLst>
                    <a:ext uri="{FF2B5EF4-FFF2-40B4-BE49-F238E27FC236}">
                      <a16:creationId xmlns:a16="http://schemas.microsoft.com/office/drawing/2014/main" id="{BA3A9947-761B-58A6-9328-08B26AA2FCF5}"/>
                    </a:ext>
                  </a:extLst>
                </p:cNvPr>
                <p:cNvGrpSpPr/>
                <p:nvPr/>
              </p:nvGrpSpPr>
              <p:grpSpPr>
                <a:xfrm>
                  <a:off x="1003224" y="1727172"/>
                  <a:ext cx="2778625" cy="712879"/>
                  <a:chOff x="1608505" y="1272146"/>
                  <a:chExt cx="3009856" cy="692252"/>
                </a:xfrm>
              </p:grpSpPr>
              <p:sp>
                <p:nvSpPr>
                  <p:cNvPr id="47" name="Rectangle: Rounded Corners 10">
                    <a:extLst>
                      <a:ext uri="{FF2B5EF4-FFF2-40B4-BE49-F238E27FC236}">
                        <a16:creationId xmlns:a16="http://schemas.microsoft.com/office/drawing/2014/main" id="{36FECE0B-7774-D79C-BA44-FAA8FB5AE5F3}"/>
                      </a:ext>
                    </a:extLst>
                  </p:cNvPr>
                  <p:cNvSpPr/>
                  <p:nvPr/>
                </p:nvSpPr>
                <p:spPr>
                  <a:xfrm>
                    <a:off x="1608505" y="1272146"/>
                    <a:ext cx="891508" cy="692252"/>
                  </a:xfrm>
                  <a:prstGeom prst="roundRect">
                    <a:avLst/>
                  </a:prstGeom>
                  <a:solidFill>
                    <a:srgbClr val="FFE6CC"/>
                  </a:solidFill>
                  <a:ln>
                    <a:solidFill>
                      <a:srgbClr val="E3B23E"/>
                    </a:solidFill>
                  </a:ln>
                </p:spPr>
                <p:style>
                  <a:lnRef idx="2">
                    <a:schemeClr val="accent3">
                      <a:shade val="15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597378" rtl="0" eaLnBrk="1" latinLnBrk="0" hangingPunct="1">
                      <a:defRPr sz="235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97378" algn="l" defTabSz="597378" rtl="0" eaLnBrk="1" latinLnBrk="0" hangingPunct="1">
                      <a:defRPr sz="235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94755" algn="l" defTabSz="597378" rtl="0" eaLnBrk="1" latinLnBrk="0" hangingPunct="1">
                      <a:defRPr sz="235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792133" algn="l" defTabSz="597378" rtl="0" eaLnBrk="1" latinLnBrk="0" hangingPunct="1">
                      <a:defRPr sz="235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389510" algn="l" defTabSz="597378" rtl="0" eaLnBrk="1" latinLnBrk="0" hangingPunct="1">
                      <a:defRPr sz="235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986888" algn="l" defTabSz="597378" rtl="0" eaLnBrk="1" latinLnBrk="0" hangingPunct="1">
                      <a:defRPr sz="235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584265" algn="l" defTabSz="597378" rtl="0" eaLnBrk="1" latinLnBrk="0" hangingPunct="1">
                      <a:defRPr sz="235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181643" algn="l" defTabSz="597378" rtl="0" eaLnBrk="1" latinLnBrk="0" hangingPunct="1">
                      <a:defRPr sz="235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779020" algn="l" defTabSz="597378" rtl="0" eaLnBrk="1" latinLnBrk="0" hangingPunct="1">
                      <a:defRPr sz="235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2000" b="1">
                        <a:solidFill>
                          <a:schemeClr val="tx1"/>
                        </a:solidFill>
                      </a:rPr>
                      <a:t>DSP</a:t>
                    </a:r>
                    <a:br>
                      <a:rPr lang="en-US" sz="2000" b="1">
                        <a:solidFill>
                          <a:schemeClr val="tx1"/>
                        </a:solidFill>
                      </a:rPr>
                    </a:br>
                    <a:r>
                      <a:rPr lang="en-US" sz="2000" b="1">
                        <a:solidFill>
                          <a:schemeClr val="tx1"/>
                        </a:solidFill>
                      </a:rPr>
                      <a:t>Ops </a:t>
                    </a:r>
                  </a:p>
                </p:txBody>
              </p:sp>
              <p:sp>
                <p:nvSpPr>
                  <p:cNvPr id="48" name="Rectangle: Rounded Corners 11">
                    <a:extLst>
                      <a:ext uri="{FF2B5EF4-FFF2-40B4-BE49-F238E27FC236}">
                        <a16:creationId xmlns:a16="http://schemas.microsoft.com/office/drawing/2014/main" id="{9D67FA21-8A47-0E7A-B9A4-DB4D74D8A3AF}"/>
                      </a:ext>
                    </a:extLst>
                  </p:cNvPr>
                  <p:cNvSpPr/>
                  <p:nvPr/>
                </p:nvSpPr>
                <p:spPr>
                  <a:xfrm>
                    <a:off x="3727859" y="1272146"/>
                    <a:ext cx="890502" cy="691200"/>
                  </a:xfrm>
                  <a:prstGeom prst="roundRect">
                    <a:avLst/>
                  </a:prstGeom>
                  <a:solidFill>
                    <a:srgbClr val="FFE6CC"/>
                  </a:solidFill>
                  <a:ln>
                    <a:solidFill>
                      <a:srgbClr val="E3B23E"/>
                    </a:solidFill>
                  </a:ln>
                </p:spPr>
                <p:style>
                  <a:lnRef idx="2">
                    <a:schemeClr val="accent3">
                      <a:shade val="15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597378" rtl="0" eaLnBrk="1" latinLnBrk="0" hangingPunct="1">
                      <a:defRPr sz="235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97378" algn="l" defTabSz="597378" rtl="0" eaLnBrk="1" latinLnBrk="0" hangingPunct="1">
                      <a:defRPr sz="235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94755" algn="l" defTabSz="597378" rtl="0" eaLnBrk="1" latinLnBrk="0" hangingPunct="1">
                      <a:defRPr sz="235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792133" algn="l" defTabSz="597378" rtl="0" eaLnBrk="1" latinLnBrk="0" hangingPunct="1">
                      <a:defRPr sz="235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389510" algn="l" defTabSz="597378" rtl="0" eaLnBrk="1" latinLnBrk="0" hangingPunct="1">
                      <a:defRPr sz="235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986888" algn="l" defTabSz="597378" rtl="0" eaLnBrk="1" latinLnBrk="0" hangingPunct="1">
                      <a:defRPr sz="235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584265" algn="l" defTabSz="597378" rtl="0" eaLnBrk="1" latinLnBrk="0" hangingPunct="1">
                      <a:defRPr sz="235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181643" algn="l" defTabSz="597378" rtl="0" eaLnBrk="1" latinLnBrk="0" hangingPunct="1">
                      <a:defRPr sz="235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779020" algn="l" defTabSz="597378" rtl="0" eaLnBrk="1" latinLnBrk="0" hangingPunct="1">
                      <a:defRPr sz="235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2000" b="1">
                        <a:solidFill>
                          <a:schemeClr val="tx1"/>
                        </a:solidFill>
                      </a:rPr>
                      <a:t>Aux.</a:t>
                    </a:r>
                    <a:br>
                      <a:rPr lang="en-US" sz="2000" b="1">
                        <a:solidFill>
                          <a:schemeClr val="tx1"/>
                        </a:solidFill>
                      </a:rPr>
                    </a:br>
                    <a:r>
                      <a:rPr lang="en-US" sz="2000" b="1">
                        <a:solidFill>
                          <a:schemeClr val="tx1"/>
                        </a:solidFill>
                      </a:rPr>
                      <a:t>Ops </a:t>
                    </a:r>
                  </a:p>
                </p:txBody>
              </p:sp>
            </p:grpSp>
            <p:sp>
              <p:nvSpPr>
                <p:cNvPr id="18" name="Rectangle: Rounded Corners 18">
                  <a:extLst>
                    <a:ext uri="{FF2B5EF4-FFF2-40B4-BE49-F238E27FC236}">
                      <a16:creationId xmlns:a16="http://schemas.microsoft.com/office/drawing/2014/main" id="{699CD2B3-446E-32CB-90EC-E40A3935EECB}"/>
                    </a:ext>
                  </a:extLst>
                </p:cNvPr>
                <p:cNvSpPr/>
                <p:nvPr/>
              </p:nvSpPr>
              <p:spPr>
                <a:xfrm>
                  <a:off x="1963040" y="4282224"/>
                  <a:ext cx="858993" cy="452481"/>
                </a:xfrm>
                <a:prstGeom prst="roundRect">
                  <a:avLst/>
                </a:prstGeom>
                <a:solidFill>
                  <a:srgbClr val="D5E8D4"/>
                </a:solidFill>
                <a:ln>
                  <a:solidFill>
                    <a:srgbClr val="A2C58E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>
                  <a:defPPr>
                    <a:defRPr lang="en-US"/>
                  </a:defPPr>
                  <a:lvl1pPr marL="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9737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9475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79213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38951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98688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58426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18164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77902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2000" err="1">
                      <a:solidFill>
                        <a:schemeClr val="tx1"/>
                      </a:solidFill>
                    </a:rPr>
                    <a:t>scf</a:t>
                  </a:r>
                  <a:endParaRPr lang="en-US" sz="20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Rectangle: Rounded Corners 19">
                  <a:extLst>
                    <a:ext uri="{FF2B5EF4-FFF2-40B4-BE49-F238E27FC236}">
                      <a16:creationId xmlns:a16="http://schemas.microsoft.com/office/drawing/2014/main" id="{91DAB134-3A5A-9D3E-B0AD-ACCAAC8231B9}"/>
                    </a:ext>
                  </a:extLst>
                </p:cNvPr>
                <p:cNvSpPr/>
                <p:nvPr/>
              </p:nvSpPr>
              <p:spPr>
                <a:xfrm>
                  <a:off x="1963040" y="5034879"/>
                  <a:ext cx="911070" cy="452287"/>
                </a:xfrm>
                <a:prstGeom prst="roundRect">
                  <a:avLst/>
                </a:prstGeom>
                <a:solidFill>
                  <a:srgbClr val="D5E8D4"/>
                </a:solidFill>
                <a:ln>
                  <a:solidFill>
                    <a:srgbClr val="A2C58E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45720" rIns="0" bIns="45720" rtlCol="0" anchor="ctr"/>
                <a:lstStyle>
                  <a:defPPr>
                    <a:defRPr lang="en-US"/>
                  </a:defPPr>
                  <a:lvl1pPr marL="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9737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9475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79213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38951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98688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58426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18164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77902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87000"/>
                    </a:lnSpc>
                  </a:pPr>
                  <a:r>
                    <a:rPr lang="en-US" sz="2000" err="1"/>
                    <a:t>mlir-llvm</a:t>
                  </a:r>
                </a:p>
              </p:txBody>
            </p:sp>
            <p:sp>
              <p:nvSpPr>
                <p:cNvPr id="21" name="Rectangle: Rounded Corners 20">
                  <a:extLst>
                    <a:ext uri="{FF2B5EF4-FFF2-40B4-BE49-F238E27FC236}">
                      <a16:creationId xmlns:a16="http://schemas.microsoft.com/office/drawing/2014/main" id="{DFE2E8F4-A564-378C-39AD-1B005E5C9A55}"/>
                    </a:ext>
                  </a:extLst>
                </p:cNvPr>
                <p:cNvSpPr/>
                <p:nvPr/>
              </p:nvSpPr>
              <p:spPr>
                <a:xfrm>
                  <a:off x="1829718" y="5787340"/>
                  <a:ext cx="1142071" cy="344828"/>
                </a:xfrm>
                <a:prstGeom prst="roundRect">
                  <a:avLst/>
                </a:prstGeom>
                <a:solidFill>
                  <a:srgbClr val="F8CECC"/>
                </a:solidFill>
                <a:ln>
                  <a:solidFill>
                    <a:srgbClr val="CF918E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4165" tIns="47082" rIns="94165" bIns="47082" rtlCol="0" anchor="ctr"/>
                <a:lstStyle>
                  <a:defPPr>
                    <a:defRPr lang="en-US"/>
                  </a:defPPr>
                  <a:lvl1pPr marL="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9737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9475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79213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38951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98688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58426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18164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77902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2000"/>
                    <a:t>LLVM-IR</a:t>
                  </a:r>
                </a:p>
              </p:txBody>
            </p:sp>
            <p:sp>
              <p:nvSpPr>
                <p:cNvPr id="22" name="Rectangle: Rounded Corners 21">
                  <a:extLst>
                    <a:ext uri="{FF2B5EF4-FFF2-40B4-BE49-F238E27FC236}">
                      <a16:creationId xmlns:a16="http://schemas.microsoft.com/office/drawing/2014/main" id="{6C1014DD-3F8E-2E89-CAB7-AB0EAD5CE461}"/>
                    </a:ext>
                  </a:extLst>
                </p:cNvPr>
                <p:cNvSpPr/>
                <p:nvPr/>
              </p:nvSpPr>
              <p:spPr>
                <a:xfrm>
                  <a:off x="1818979" y="6432414"/>
                  <a:ext cx="1142070" cy="251322"/>
                </a:xfrm>
                <a:prstGeom prst="roundRect">
                  <a:avLst/>
                </a:prstGeom>
                <a:solidFill>
                  <a:srgbClr val="F8CECC"/>
                </a:solidFill>
                <a:ln>
                  <a:solidFill>
                    <a:srgbClr val="CF918E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4165" tIns="47082" rIns="94165" bIns="47082" rtlCol="0" anchor="ctr"/>
                <a:lstStyle>
                  <a:defPPr>
                    <a:defRPr lang="en-US"/>
                  </a:defPPr>
                  <a:lvl1pPr marL="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9737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9475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79213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38951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98688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58426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18164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77902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2000">
                      <a:solidFill>
                        <a:schemeClr val="tx1"/>
                      </a:solidFill>
                    </a:rPr>
                    <a:t>Clang</a:t>
                  </a:r>
                </a:p>
              </p:txBody>
            </p:sp>
            <p:sp>
              <p:nvSpPr>
                <p:cNvPr id="23" name="Rectangle: Rounded Corners 13">
                  <a:extLst>
                    <a:ext uri="{FF2B5EF4-FFF2-40B4-BE49-F238E27FC236}">
                      <a16:creationId xmlns:a16="http://schemas.microsoft.com/office/drawing/2014/main" id="{3955D371-2909-5960-97C7-B5F2277C03AB}"/>
                    </a:ext>
                  </a:extLst>
                </p:cNvPr>
                <p:cNvSpPr/>
                <p:nvPr/>
              </p:nvSpPr>
              <p:spPr>
                <a:xfrm>
                  <a:off x="1016427" y="3240705"/>
                  <a:ext cx="858993" cy="365760"/>
                </a:xfrm>
                <a:prstGeom prst="roundRect">
                  <a:avLst/>
                </a:prstGeom>
                <a:solidFill>
                  <a:srgbClr val="D5E8D4"/>
                </a:solidFill>
                <a:ln>
                  <a:solidFill>
                    <a:srgbClr val="A2C58E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>
                  <a:defPPr>
                    <a:defRPr lang="en-US"/>
                  </a:defPPr>
                  <a:lvl1pPr marL="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9737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9475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79213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38951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98688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58426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18164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77902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2000" err="1">
                      <a:solidFill>
                        <a:schemeClr val="tx1"/>
                      </a:solidFill>
                    </a:rPr>
                    <a:t>Arith</a:t>
                  </a:r>
                  <a:endParaRPr lang="en-US" sz="20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" name="Rectangle: Rounded Corners 14">
                  <a:extLst>
                    <a:ext uri="{FF2B5EF4-FFF2-40B4-BE49-F238E27FC236}">
                      <a16:creationId xmlns:a16="http://schemas.microsoft.com/office/drawing/2014/main" id="{2333CD0D-5594-361C-AA01-94188F52981B}"/>
                    </a:ext>
                  </a:extLst>
                </p:cNvPr>
                <p:cNvSpPr/>
                <p:nvPr/>
              </p:nvSpPr>
              <p:spPr>
                <a:xfrm>
                  <a:off x="1991487" y="3240704"/>
                  <a:ext cx="858993" cy="365760"/>
                </a:xfrm>
                <a:prstGeom prst="roundRect">
                  <a:avLst/>
                </a:prstGeom>
                <a:solidFill>
                  <a:srgbClr val="D5E8D4"/>
                </a:solidFill>
                <a:ln>
                  <a:solidFill>
                    <a:srgbClr val="A2C58E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>
                  <a:defPPr>
                    <a:defRPr lang="en-US"/>
                  </a:defPPr>
                  <a:lvl1pPr marL="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9737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9475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79213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38951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98688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58426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18164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77902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2000">
                      <a:solidFill>
                        <a:schemeClr val="tx1"/>
                      </a:solidFill>
                    </a:rPr>
                    <a:t>Affine</a:t>
                  </a:r>
                </a:p>
              </p:txBody>
            </p:sp>
            <p:sp>
              <p:nvSpPr>
                <p:cNvPr id="25" name="Rectangle: Rounded Corners 15">
                  <a:extLst>
                    <a:ext uri="{FF2B5EF4-FFF2-40B4-BE49-F238E27FC236}">
                      <a16:creationId xmlns:a16="http://schemas.microsoft.com/office/drawing/2014/main" id="{721256A1-AC40-C9D2-127F-3A34623927EA}"/>
                    </a:ext>
                  </a:extLst>
                </p:cNvPr>
                <p:cNvSpPr/>
                <p:nvPr/>
              </p:nvSpPr>
              <p:spPr>
                <a:xfrm>
                  <a:off x="2966547" y="3240705"/>
                  <a:ext cx="858993" cy="365760"/>
                </a:xfrm>
                <a:prstGeom prst="roundRect">
                  <a:avLst/>
                </a:prstGeom>
                <a:solidFill>
                  <a:srgbClr val="D5E8D4"/>
                </a:solidFill>
                <a:ln>
                  <a:solidFill>
                    <a:srgbClr val="A2C58E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>
                  <a:defPPr>
                    <a:defRPr lang="en-US"/>
                  </a:defPPr>
                  <a:lvl1pPr marL="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9737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9475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79213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38951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98688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58426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18164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77902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2000">
                      <a:solidFill>
                        <a:schemeClr val="tx1"/>
                      </a:solidFill>
                    </a:rPr>
                    <a:t>Math</a:t>
                  </a:r>
                </a:p>
              </p:txBody>
            </p:sp>
            <p:sp>
              <p:nvSpPr>
                <p:cNvPr id="26" name="Rectangle: Rounded Corners 16">
                  <a:extLst>
                    <a:ext uri="{FF2B5EF4-FFF2-40B4-BE49-F238E27FC236}">
                      <a16:creationId xmlns:a16="http://schemas.microsoft.com/office/drawing/2014/main" id="{FCC9361D-CC33-662E-2C87-EB4C4102230F}"/>
                    </a:ext>
                  </a:extLst>
                </p:cNvPr>
                <p:cNvSpPr/>
                <p:nvPr/>
              </p:nvSpPr>
              <p:spPr>
                <a:xfrm>
                  <a:off x="3941607" y="3240704"/>
                  <a:ext cx="858993" cy="365760"/>
                </a:xfrm>
                <a:prstGeom prst="roundRect">
                  <a:avLst/>
                </a:prstGeom>
                <a:solidFill>
                  <a:srgbClr val="D5E8D4"/>
                </a:solidFill>
                <a:ln>
                  <a:solidFill>
                    <a:srgbClr val="A2C58E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>
                  <a:defPPr>
                    <a:defRPr lang="en-US"/>
                  </a:defPPr>
                  <a:lvl1pPr marL="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9737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9475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79213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38951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98688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58426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18164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77902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2000">
                      <a:solidFill>
                        <a:schemeClr val="tx1"/>
                      </a:solidFill>
                    </a:rPr>
                    <a:t>Func</a:t>
                  </a:r>
                </a:p>
              </p:txBody>
            </p:sp>
            <p:grpSp>
              <p:nvGrpSpPr>
                <p:cNvPr id="27" name="그룹 16">
                  <a:extLst>
                    <a:ext uri="{FF2B5EF4-FFF2-40B4-BE49-F238E27FC236}">
                      <a16:creationId xmlns:a16="http://schemas.microsoft.com/office/drawing/2014/main" id="{607F505C-7EB5-7042-37A4-C31DDB767FB7}"/>
                    </a:ext>
                  </a:extLst>
                </p:cNvPr>
                <p:cNvGrpSpPr/>
                <p:nvPr/>
              </p:nvGrpSpPr>
              <p:grpSpPr>
                <a:xfrm>
                  <a:off x="497036" y="2862874"/>
                  <a:ext cx="3803961" cy="368812"/>
                  <a:chOff x="710898" y="2390012"/>
                  <a:chExt cx="4858987" cy="358140"/>
                </a:xfrm>
              </p:grpSpPr>
              <p:cxnSp>
                <p:nvCxnSpPr>
                  <p:cNvPr id="42" name="직선 연결선 32">
                    <a:extLst>
                      <a:ext uri="{FF2B5EF4-FFF2-40B4-BE49-F238E27FC236}">
                        <a16:creationId xmlns:a16="http://schemas.microsoft.com/office/drawing/2014/main" id="{7699A091-238B-F94E-3503-5C0C1B221A4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14459" y="2398724"/>
                    <a:ext cx="485394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직선 화살표 연결선 33">
                    <a:extLst>
                      <a:ext uri="{FF2B5EF4-FFF2-40B4-BE49-F238E27FC236}">
                        <a16:creationId xmlns:a16="http://schemas.microsoft.com/office/drawing/2014/main" id="{C5396103-F48B-029B-390E-917DCB26CE2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10898" y="2390012"/>
                    <a:ext cx="0" cy="358140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직선 화살표 연결선 34">
                    <a:extLst>
                      <a:ext uri="{FF2B5EF4-FFF2-40B4-BE49-F238E27FC236}">
                        <a16:creationId xmlns:a16="http://schemas.microsoft.com/office/drawing/2014/main" id="{36F6C829-097F-D419-43C7-9010CBBEF3F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898430" y="2390012"/>
                    <a:ext cx="0" cy="358140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직선 화살표 연결선 35">
                    <a:extLst>
                      <a:ext uri="{FF2B5EF4-FFF2-40B4-BE49-F238E27FC236}">
                        <a16:creationId xmlns:a16="http://schemas.microsoft.com/office/drawing/2014/main" id="{0FCFCF45-D7B3-98DB-FF20-7F6B4B967DC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5140" y="2390012"/>
                    <a:ext cx="0" cy="358140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직선 화살표 연결선 36">
                    <a:extLst>
                      <a:ext uri="{FF2B5EF4-FFF2-40B4-BE49-F238E27FC236}">
                        <a16:creationId xmlns:a16="http://schemas.microsoft.com/office/drawing/2014/main" id="{503A532E-A2D7-1776-848D-11A7EA5EFC3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69885" y="2390012"/>
                    <a:ext cx="0" cy="358140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8" name="직선 화살표 연결선 17">
                  <a:extLst>
                    <a:ext uri="{FF2B5EF4-FFF2-40B4-BE49-F238E27FC236}">
                      <a16:creationId xmlns:a16="http://schemas.microsoft.com/office/drawing/2014/main" id="{63219AFA-FE78-1C7B-7749-1AC0DBC68A8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99017" y="1203752"/>
                  <a:ext cx="0" cy="368812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grpSp>
              <p:nvGrpSpPr>
                <p:cNvPr id="29" name="그룹 18">
                  <a:extLst>
                    <a:ext uri="{FF2B5EF4-FFF2-40B4-BE49-F238E27FC236}">
                      <a16:creationId xmlns:a16="http://schemas.microsoft.com/office/drawing/2014/main" id="{73187290-CBD3-10CF-8FAA-77EACFC99DA2}"/>
                    </a:ext>
                  </a:extLst>
                </p:cNvPr>
                <p:cNvGrpSpPr/>
                <p:nvPr/>
              </p:nvGrpSpPr>
              <p:grpSpPr>
                <a:xfrm>
                  <a:off x="497036" y="3612533"/>
                  <a:ext cx="3800010" cy="668751"/>
                  <a:chOff x="881890" y="3675255"/>
                  <a:chExt cx="4539322" cy="649401"/>
                </a:xfrm>
              </p:grpSpPr>
              <p:grpSp>
                <p:nvGrpSpPr>
                  <p:cNvPr id="35" name="그룹 25">
                    <a:extLst>
                      <a:ext uri="{FF2B5EF4-FFF2-40B4-BE49-F238E27FC236}">
                        <a16:creationId xmlns:a16="http://schemas.microsoft.com/office/drawing/2014/main" id="{E917C112-201D-5A48-3A86-24EF5FB41C0A}"/>
                      </a:ext>
                    </a:extLst>
                  </p:cNvPr>
                  <p:cNvGrpSpPr/>
                  <p:nvPr/>
                </p:nvGrpSpPr>
                <p:grpSpPr>
                  <a:xfrm>
                    <a:off x="881890" y="3675255"/>
                    <a:ext cx="4539322" cy="284637"/>
                    <a:chOff x="881890" y="3675255"/>
                    <a:chExt cx="4539322" cy="284637"/>
                  </a:xfrm>
                </p:grpSpPr>
                <p:cxnSp>
                  <p:nvCxnSpPr>
                    <p:cNvPr id="37" name="직선 연결선 27">
                      <a:extLst>
                        <a:ext uri="{FF2B5EF4-FFF2-40B4-BE49-F238E27FC236}">
                          <a16:creationId xmlns:a16="http://schemas.microsoft.com/office/drawing/2014/main" id="{5644C94E-F1D4-C162-D723-CBD89AA3F54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881890" y="3952875"/>
                      <a:ext cx="4535761" cy="7017"/>
                    </a:xfrm>
                    <a:prstGeom prst="line">
                      <a:avLst/>
                    </a:prstGeom>
                    <a:ln w="19050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직선 화살표 연결선 28">
                      <a:extLst>
                        <a:ext uri="{FF2B5EF4-FFF2-40B4-BE49-F238E27FC236}">
                          <a16:creationId xmlns:a16="http://schemas.microsoft.com/office/drawing/2014/main" id="{304FE4C2-337E-C004-1A6E-0859522839A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>
                      <a:off x="5421212" y="3675255"/>
                      <a:ext cx="0" cy="277214"/>
                    </a:xfrm>
                    <a:prstGeom prst="straightConnector1">
                      <a:avLst/>
                    </a:prstGeom>
                    <a:ln w="19050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" name="직선 화살표 연결선 29">
                      <a:extLst>
                        <a:ext uri="{FF2B5EF4-FFF2-40B4-BE49-F238E27FC236}">
                          <a16:creationId xmlns:a16="http://schemas.microsoft.com/office/drawing/2014/main" id="{7DF524C4-1D46-3B0F-1F8C-183CA860F39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>
                      <a:off x="4321058" y="3675255"/>
                      <a:ext cx="0" cy="277214"/>
                    </a:xfrm>
                    <a:prstGeom prst="straightConnector1">
                      <a:avLst/>
                    </a:prstGeom>
                    <a:ln w="19050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" name="직선 화살표 연결선 30">
                      <a:extLst>
                        <a:ext uri="{FF2B5EF4-FFF2-40B4-BE49-F238E27FC236}">
                          <a16:creationId xmlns:a16="http://schemas.microsoft.com/office/drawing/2014/main" id="{FF7C88B3-8998-6653-658A-C3C8479D81A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>
                      <a:off x="2007953" y="3682677"/>
                      <a:ext cx="0" cy="277214"/>
                    </a:xfrm>
                    <a:prstGeom prst="straightConnector1">
                      <a:avLst/>
                    </a:prstGeom>
                    <a:ln w="19050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" name="직선 화살표 연결선 31">
                      <a:extLst>
                        <a:ext uri="{FF2B5EF4-FFF2-40B4-BE49-F238E27FC236}">
                          <a16:creationId xmlns:a16="http://schemas.microsoft.com/office/drawing/2014/main" id="{EA4FEA3E-ACF4-461D-CEDF-E20A76B34D5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>
                      <a:off x="881891" y="3675255"/>
                      <a:ext cx="0" cy="277214"/>
                    </a:xfrm>
                    <a:prstGeom prst="straightConnector1">
                      <a:avLst/>
                    </a:prstGeom>
                    <a:ln w="19050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6" name="직선 화살표 연결선 26">
                    <a:extLst>
                      <a:ext uri="{FF2B5EF4-FFF2-40B4-BE49-F238E27FC236}">
                        <a16:creationId xmlns:a16="http://schemas.microsoft.com/office/drawing/2014/main" id="{365B06B8-2F09-FE6C-D79E-52FFED6DF6B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148102" y="3675255"/>
                    <a:ext cx="0" cy="649401"/>
                  </a:xfrm>
                  <a:prstGeom prst="straightConnector1">
                    <a:avLst/>
                  </a:prstGeom>
                  <a:ln w="19050">
                    <a:solidFill>
                      <a:schemeClr val="tx2">
                        <a:lumMod val="75000"/>
                        <a:lumOff val="25000"/>
                      </a:schemeClr>
                    </a:solidFill>
                    <a:headEnd type="triangl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0" name="자유형: 도형 19">
                  <a:extLst>
                    <a:ext uri="{FF2B5EF4-FFF2-40B4-BE49-F238E27FC236}">
                      <a16:creationId xmlns:a16="http://schemas.microsoft.com/office/drawing/2014/main" id="{701778FD-8E89-FEFE-EE7C-081D5A9A4387}"/>
                    </a:ext>
                  </a:extLst>
                </p:cNvPr>
                <p:cNvSpPr/>
                <p:nvPr/>
              </p:nvSpPr>
              <p:spPr>
                <a:xfrm flipH="1">
                  <a:off x="1922648" y="2888045"/>
                  <a:ext cx="275707" cy="1393239"/>
                </a:xfrm>
                <a:custGeom>
                  <a:avLst/>
                  <a:gdLst>
                    <a:gd name="connsiteX0" fmla="*/ 228600 w 228600"/>
                    <a:gd name="connsiteY0" fmla="*/ 0 h 1457325"/>
                    <a:gd name="connsiteX1" fmla="*/ 228600 w 228600"/>
                    <a:gd name="connsiteY1" fmla="*/ 1257300 h 1457325"/>
                    <a:gd name="connsiteX2" fmla="*/ 0 w 228600"/>
                    <a:gd name="connsiteY2" fmla="*/ 1257300 h 1457325"/>
                    <a:gd name="connsiteX3" fmla="*/ 0 w 228600"/>
                    <a:gd name="connsiteY3" fmla="*/ 1457325 h 1457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8600" h="1457325">
                      <a:moveTo>
                        <a:pt x="228600" y="0"/>
                      </a:moveTo>
                      <a:lnTo>
                        <a:pt x="228600" y="1257300"/>
                      </a:lnTo>
                      <a:lnTo>
                        <a:pt x="0" y="1257300"/>
                      </a:lnTo>
                      <a:lnTo>
                        <a:pt x="0" y="1457325"/>
                      </a:lnTo>
                    </a:path>
                  </a:pathLst>
                </a:cu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9737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9475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79213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38951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98688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58426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18164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77902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422"/>
                </a:p>
              </p:txBody>
            </p:sp>
            <p:cxnSp>
              <p:nvCxnSpPr>
                <p:cNvPr id="31" name="직선 화살표 연결선 20">
                  <a:extLst>
                    <a:ext uri="{FF2B5EF4-FFF2-40B4-BE49-F238E27FC236}">
                      <a16:creationId xmlns:a16="http://schemas.microsoft.com/office/drawing/2014/main" id="{C67045E9-F5E0-2A7E-77FC-A9E825ACEC1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392537" y="6154190"/>
                  <a:ext cx="0" cy="256201"/>
                </a:xfrm>
                <a:prstGeom prst="straightConnector1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32" name="Rectangle: Rounded Corners 11">
                  <a:extLst>
                    <a:ext uri="{FF2B5EF4-FFF2-40B4-BE49-F238E27FC236}">
                      <a16:creationId xmlns:a16="http://schemas.microsoft.com/office/drawing/2014/main" id="{6FC41B63-3533-41EF-DA4C-69E53B354AAA}"/>
                    </a:ext>
                  </a:extLst>
                </p:cNvPr>
                <p:cNvSpPr/>
                <p:nvPr/>
              </p:nvSpPr>
              <p:spPr>
                <a:xfrm rot="5400000">
                  <a:off x="4111007" y="1917392"/>
                  <a:ext cx="1007347" cy="317694"/>
                </a:xfrm>
                <a:prstGeom prst="roundRect">
                  <a:avLst/>
                </a:prstGeom>
                <a:solidFill>
                  <a:srgbClr val="FFE6CC"/>
                </a:solidFill>
                <a:ln>
                  <a:solidFill>
                    <a:srgbClr val="E3B23E"/>
                  </a:solidFill>
                </a:ln>
              </p:spPr>
              <p:style>
                <a:lnRef idx="2">
                  <a:schemeClr val="accent3">
                    <a:shade val="15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>
                  <a:defPPr>
                    <a:defRPr lang="en-US"/>
                  </a:defPPr>
                  <a:lvl1pPr marL="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9737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9475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79213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38951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98688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58426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18164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77902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2422" b="1" err="1">
                      <a:solidFill>
                        <a:schemeClr val="tx1"/>
                      </a:solidFill>
                    </a:rPr>
                    <a:t>Opt</a:t>
                  </a:r>
                  <a:endParaRPr lang="en-US" sz="2422" b="1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3" name="직선 화살표 연결선 23">
                  <a:extLst>
                    <a:ext uri="{FF2B5EF4-FFF2-40B4-BE49-F238E27FC236}">
                      <a16:creationId xmlns:a16="http://schemas.microsoft.com/office/drawing/2014/main" id="{7309B573-84FC-2F75-4F24-7BAD689BA2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392537" y="5516210"/>
                  <a:ext cx="0" cy="256201"/>
                </a:xfrm>
                <a:prstGeom prst="straightConnector1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직선 화살표 연결선 24">
                  <a:extLst>
                    <a:ext uri="{FF2B5EF4-FFF2-40B4-BE49-F238E27FC236}">
                      <a16:creationId xmlns:a16="http://schemas.microsoft.com/office/drawing/2014/main" id="{7A03D25D-37D7-77D1-9748-FB300F2ADE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392537" y="4744466"/>
                  <a:ext cx="0" cy="256201"/>
                </a:xfrm>
                <a:prstGeom prst="straightConnector1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4C32BD1E-9E45-8F9D-E82B-2E29339D4657}"/>
              </a:ext>
            </a:extLst>
          </p:cNvPr>
          <p:cNvSpPr/>
          <p:nvPr/>
        </p:nvSpPr>
        <p:spPr>
          <a:xfrm>
            <a:off x="3871357" y="607300"/>
            <a:ext cx="4762003" cy="692769"/>
          </a:xfrm>
          <a:prstGeom prst="rect">
            <a:avLst/>
          </a:prstGeom>
          <a:solidFill>
            <a:schemeClr val="lt1">
              <a:alpha val="76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4996255-DD97-BA8C-B330-FCA65A3B9BE2}"/>
              </a:ext>
            </a:extLst>
          </p:cNvPr>
          <p:cNvSpPr/>
          <p:nvPr/>
        </p:nvSpPr>
        <p:spPr>
          <a:xfrm>
            <a:off x="3980101" y="4889667"/>
            <a:ext cx="4114800" cy="1831807"/>
          </a:xfrm>
          <a:prstGeom prst="rect">
            <a:avLst/>
          </a:prstGeom>
          <a:solidFill>
            <a:schemeClr val="lt1">
              <a:alpha val="74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6AB929-1ACB-240C-D88A-A8B286C80568}"/>
              </a:ext>
            </a:extLst>
          </p:cNvPr>
          <p:cNvSpPr/>
          <p:nvPr/>
        </p:nvSpPr>
        <p:spPr>
          <a:xfrm>
            <a:off x="7752841" y="1468300"/>
            <a:ext cx="858993" cy="1107315"/>
          </a:xfrm>
          <a:prstGeom prst="rect">
            <a:avLst/>
          </a:prstGeom>
          <a:solidFill>
            <a:schemeClr val="lt1">
              <a:alpha val="76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766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CEC78-4D4D-9ED1-CEFD-A0AF90C0F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603" y="97930"/>
            <a:ext cx="10515600" cy="652628"/>
          </a:xfrm>
        </p:spPr>
        <p:txBody>
          <a:bodyPr>
            <a:normAutofit fontScale="90000"/>
          </a:bodyPr>
          <a:lstStyle/>
          <a:p>
            <a:r>
              <a:rPr lang="en-US"/>
              <a:t>DSP Compiler Framework– Lowering Approach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328D8-381C-0532-E81D-12D7C8DAA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4001-2E93-9645-AE0D-A781469F1F3E}" type="datetime1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8896B-2171-E355-41E9-D46A79B71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MPS-Lab.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23FBE7-0A8F-C68D-4335-0FD8B645F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811-A317-D442-B2A1-5A735965D791}" type="slidenum">
              <a:rPr lang="en-US" smtClean="0"/>
              <a:t>32</a:t>
            </a:fld>
            <a:endParaRPr lang="en-US"/>
          </a:p>
        </p:txBody>
      </p:sp>
      <p:pic>
        <p:nvPicPr>
          <p:cNvPr id="1026" name="Picture 2" descr="A diagram of a graph&#10;&#10;Description automatically generated">
            <a:extLst>
              <a:ext uri="{FF2B5EF4-FFF2-40B4-BE49-F238E27FC236}">
                <a16:creationId xmlns:a16="http://schemas.microsoft.com/office/drawing/2014/main" id="{025EBF65-71F7-6B9C-9D61-C2E6D2B72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755" y="706424"/>
            <a:ext cx="3054853" cy="587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84FF353-52B2-65A6-2806-55FF845F6360}"/>
              </a:ext>
            </a:extLst>
          </p:cNvPr>
          <p:cNvCxnSpPr>
            <a:cxnSpLocks/>
          </p:cNvCxnSpPr>
          <p:nvPr/>
        </p:nvCxnSpPr>
        <p:spPr>
          <a:xfrm flipV="1">
            <a:off x="4700829" y="1332432"/>
            <a:ext cx="3646762" cy="1499887"/>
          </a:xfrm>
          <a:prstGeom prst="straightConnector1">
            <a:avLst/>
          </a:prstGeom>
          <a:ln w="11747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A9292457-7038-A38A-E865-700DB14BE6F6}"/>
              </a:ext>
            </a:extLst>
          </p:cNvPr>
          <p:cNvGrpSpPr/>
          <p:nvPr/>
        </p:nvGrpSpPr>
        <p:grpSpPr>
          <a:xfrm>
            <a:off x="372848" y="727964"/>
            <a:ext cx="4759234" cy="5900046"/>
            <a:chOff x="41366" y="783690"/>
            <a:chExt cx="4759234" cy="5900046"/>
          </a:xfrm>
        </p:grpSpPr>
        <p:sp>
          <p:nvSpPr>
            <p:cNvPr id="7" name="Rectangle: Rounded Corners 12">
              <a:extLst>
                <a:ext uri="{FF2B5EF4-FFF2-40B4-BE49-F238E27FC236}">
                  <a16:creationId xmlns:a16="http://schemas.microsoft.com/office/drawing/2014/main" id="{74931594-9760-F8E1-1B80-903A68818F4B}"/>
                </a:ext>
              </a:extLst>
            </p:cNvPr>
            <p:cNvSpPr/>
            <p:nvPr/>
          </p:nvSpPr>
          <p:spPr>
            <a:xfrm>
              <a:off x="41366" y="3240705"/>
              <a:ext cx="858993" cy="365760"/>
            </a:xfrm>
            <a:prstGeom prst="roundRect">
              <a:avLst/>
            </a:prstGeom>
            <a:solidFill>
              <a:srgbClr val="D5E8D4"/>
            </a:solidFill>
            <a:ln>
              <a:solidFill>
                <a:srgbClr val="A2C58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>
              <a:defPPr>
                <a:defRPr lang="en-US"/>
              </a:defPPr>
              <a:lvl1pPr marL="0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97378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94755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92133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389510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986888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84265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81643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779020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>
                  <a:solidFill>
                    <a:schemeClr val="tx1"/>
                  </a:solidFill>
                </a:rPr>
                <a:t>Mem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72F5A16-9107-D974-92FC-13C36B41733D}"/>
                </a:ext>
              </a:extLst>
            </p:cNvPr>
            <p:cNvGrpSpPr/>
            <p:nvPr/>
          </p:nvGrpSpPr>
          <p:grpSpPr>
            <a:xfrm>
              <a:off x="497036" y="783690"/>
              <a:ext cx="4303564" cy="5900046"/>
              <a:chOff x="497036" y="783690"/>
              <a:chExt cx="4303564" cy="5900046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2F4CDFFA-50CC-842E-17A2-0248D62D38D2}"/>
                  </a:ext>
                </a:extLst>
              </p:cNvPr>
              <p:cNvSpPr/>
              <p:nvPr/>
            </p:nvSpPr>
            <p:spPr>
              <a:xfrm>
                <a:off x="1467734" y="783690"/>
                <a:ext cx="1862566" cy="411717"/>
              </a:xfrm>
              <a:prstGeom prst="roundRect">
                <a:avLst/>
              </a:prstGeom>
              <a:solidFill>
                <a:srgbClr val="FFE6CC"/>
              </a:solidFill>
              <a:ln>
                <a:solidFill>
                  <a:srgbClr val="E3B23E"/>
                </a:solidFill>
              </a:ln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597378" rtl="0" eaLnBrk="1" latinLnBrk="0" hangingPunct="1">
                  <a:defRPr sz="235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97378" algn="l" defTabSz="597378" rtl="0" eaLnBrk="1" latinLnBrk="0" hangingPunct="1">
                  <a:defRPr sz="235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94755" algn="l" defTabSz="597378" rtl="0" eaLnBrk="1" latinLnBrk="0" hangingPunct="1">
                  <a:defRPr sz="235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792133" algn="l" defTabSz="597378" rtl="0" eaLnBrk="1" latinLnBrk="0" hangingPunct="1">
                  <a:defRPr sz="235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389510" algn="l" defTabSz="597378" rtl="0" eaLnBrk="1" latinLnBrk="0" hangingPunct="1">
                  <a:defRPr sz="235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986888" algn="l" defTabSz="597378" rtl="0" eaLnBrk="1" latinLnBrk="0" hangingPunct="1">
                  <a:defRPr sz="235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584265" algn="l" defTabSz="597378" rtl="0" eaLnBrk="1" latinLnBrk="0" hangingPunct="1">
                  <a:defRPr sz="235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181643" algn="l" defTabSz="597378" rtl="0" eaLnBrk="1" latinLnBrk="0" hangingPunct="1">
                  <a:defRPr sz="235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779020" algn="l" defTabSz="597378" rtl="0" eaLnBrk="1" latinLnBrk="0" hangingPunct="1">
                  <a:defRPr sz="235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b="1">
                    <a:solidFill>
                      <a:schemeClr val="tx1"/>
                    </a:solidFill>
                  </a:rPr>
                  <a:t>DSP </a:t>
                </a:r>
                <a:r>
                  <a:rPr lang="en-US" sz="2000" b="1" err="1">
                    <a:solidFill>
                      <a:schemeClr val="tx1"/>
                    </a:solidFill>
                  </a:rPr>
                  <a:t>Langg</a:t>
                </a:r>
                <a:endParaRPr lang="en-US" sz="2000" b="1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B4A2A0B3-1C5E-5EF4-F4DD-67853EBFACCB}"/>
                  </a:ext>
                </a:extLst>
              </p:cNvPr>
              <p:cNvGrpSpPr/>
              <p:nvPr/>
            </p:nvGrpSpPr>
            <p:grpSpPr>
              <a:xfrm>
                <a:off x="497036" y="1203752"/>
                <a:ext cx="4303564" cy="5479984"/>
                <a:chOff x="497036" y="1203752"/>
                <a:chExt cx="4303564" cy="5479984"/>
              </a:xfrm>
            </p:grpSpPr>
            <p:cxnSp>
              <p:nvCxnSpPr>
                <p:cNvPr id="12" name="직선 화살표 연결선 3">
                  <a:extLst>
                    <a:ext uri="{FF2B5EF4-FFF2-40B4-BE49-F238E27FC236}">
                      <a16:creationId xmlns:a16="http://schemas.microsoft.com/office/drawing/2014/main" id="{19F90348-F9BB-2E40-757B-3F8A2B78D1C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99017" y="2560295"/>
                  <a:ext cx="0" cy="655513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13" name="Rectangle: Rounded Corners 9">
                  <a:extLst>
                    <a:ext uri="{FF2B5EF4-FFF2-40B4-BE49-F238E27FC236}">
                      <a16:creationId xmlns:a16="http://schemas.microsoft.com/office/drawing/2014/main" id="{E22EE3ED-5289-2C1C-289E-87AA9D0B6118}"/>
                    </a:ext>
                  </a:extLst>
                </p:cNvPr>
                <p:cNvSpPr/>
                <p:nvPr/>
              </p:nvSpPr>
              <p:spPr>
                <a:xfrm>
                  <a:off x="900359" y="1555246"/>
                  <a:ext cx="3113461" cy="992601"/>
                </a:xfrm>
                <a:prstGeom prst="roundRect">
                  <a:avLst/>
                </a:prstGeom>
                <a:solidFill>
                  <a:srgbClr val="DAE8FC"/>
                </a:solidFill>
                <a:ln w="28575">
                  <a:solidFill>
                    <a:srgbClr val="B6C8E0"/>
                  </a:solidFill>
                  <a:prstDash val="sysDash"/>
                </a:ln>
              </p:spPr>
              <p:style>
                <a:lnRef idx="2">
                  <a:schemeClr val="accent3">
                    <a:shade val="15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lIns="94165" tIns="47082" rIns="94165" bIns="47082" rtlCol="0" anchor="ctr"/>
                <a:lstStyle>
                  <a:defPPr>
                    <a:defRPr lang="en-US"/>
                  </a:defPPr>
                  <a:lvl1pPr marL="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9737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9475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79213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38951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98688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58426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18164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77902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800" b="1">
                      <a:solidFill>
                        <a:schemeClr val="tx1"/>
                      </a:solidFill>
                    </a:rPr>
                    <a:t>DSP</a:t>
                  </a:r>
                  <a:br>
                    <a:rPr lang="en-US" sz="1800" b="1">
                      <a:solidFill>
                        <a:schemeClr val="tx1"/>
                      </a:solidFill>
                    </a:rPr>
                  </a:br>
                  <a:r>
                    <a:rPr lang="en-US" sz="1800" b="1">
                      <a:solidFill>
                        <a:schemeClr val="tx1"/>
                      </a:solidFill>
                    </a:rPr>
                    <a:t>Dialect</a:t>
                  </a:r>
                </a:p>
              </p:txBody>
            </p:sp>
            <p:sp>
              <p:nvSpPr>
                <p:cNvPr id="16" name="Rectangle: Rounded Corners 18">
                  <a:extLst>
                    <a:ext uri="{FF2B5EF4-FFF2-40B4-BE49-F238E27FC236}">
                      <a16:creationId xmlns:a16="http://schemas.microsoft.com/office/drawing/2014/main" id="{3B7FA38D-803D-4851-92F5-31B9687EC781}"/>
                    </a:ext>
                  </a:extLst>
                </p:cNvPr>
                <p:cNvSpPr/>
                <p:nvPr/>
              </p:nvSpPr>
              <p:spPr>
                <a:xfrm>
                  <a:off x="1963040" y="4282224"/>
                  <a:ext cx="858993" cy="452481"/>
                </a:xfrm>
                <a:prstGeom prst="roundRect">
                  <a:avLst/>
                </a:prstGeom>
                <a:solidFill>
                  <a:srgbClr val="D5E8D4"/>
                </a:solidFill>
                <a:ln>
                  <a:solidFill>
                    <a:srgbClr val="A2C58E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>
                  <a:defPPr>
                    <a:defRPr lang="en-US"/>
                  </a:defPPr>
                  <a:lvl1pPr marL="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9737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9475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79213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38951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98688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58426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18164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77902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2000" err="1">
                      <a:solidFill>
                        <a:schemeClr val="tx1"/>
                      </a:solidFill>
                    </a:rPr>
                    <a:t>scf</a:t>
                  </a:r>
                  <a:endParaRPr lang="en-US" sz="20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" name="Rectangle: Rounded Corners 19">
                  <a:extLst>
                    <a:ext uri="{FF2B5EF4-FFF2-40B4-BE49-F238E27FC236}">
                      <a16:creationId xmlns:a16="http://schemas.microsoft.com/office/drawing/2014/main" id="{E3DB5F93-0F93-F28B-DB74-7001F54330F4}"/>
                    </a:ext>
                  </a:extLst>
                </p:cNvPr>
                <p:cNvSpPr/>
                <p:nvPr/>
              </p:nvSpPr>
              <p:spPr>
                <a:xfrm>
                  <a:off x="1963040" y="5034879"/>
                  <a:ext cx="911070" cy="452287"/>
                </a:xfrm>
                <a:prstGeom prst="roundRect">
                  <a:avLst/>
                </a:prstGeom>
                <a:solidFill>
                  <a:srgbClr val="D5E8D4"/>
                </a:solidFill>
                <a:ln>
                  <a:solidFill>
                    <a:srgbClr val="A2C58E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45720" rIns="0" bIns="45720" rtlCol="0" anchor="ctr"/>
                <a:lstStyle>
                  <a:defPPr>
                    <a:defRPr lang="en-US"/>
                  </a:defPPr>
                  <a:lvl1pPr marL="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9737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9475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79213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38951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98688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58426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18164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77902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87000"/>
                    </a:lnSpc>
                  </a:pPr>
                  <a:r>
                    <a:rPr lang="en-US" sz="2000" err="1"/>
                    <a:t>mlir-llvm</a:t>
                  </a:r>
                </a:p>
              </p:txBody>
            </p:sp>
            <p:sp>
              <p:nvSpPr>
                <p:cNvPr id="18" name="Rectangle: Rounded Corners 20">
                  <a:extLst>
                    <a:ext uri="{FF2B5EF4-FFF2-40B4-BE49-F238E27FC236}">
                      <a16:creationId xmlns:a16="http://schemas.microsoft.com/office/drawing/2014/main" id="{49296464-D8D4-50E4-2E4D-C0D54405A2A6}"/>
                    </a:ext>
                  </a:extLst>
                </p:cNvPr>
                <p:cNvSpPr/>
                <p:nvPr/>
              </p:nvSpPr>
              <p:spPr>
                <a:xfrm>
                  <a:off x="1829718" y="5787340"/>
                  <a:ext cx="1142071" cy="344828"/>
                </a:xfrm>
                <a:prstGeom prst="roundRect">
                  <a:avLst/>
                </a:prstGeom>
                <a:solidFill>
                  <a:srgbClr val="F8CECC"/>
                </a:solidFill>
                <a:ln>
                  <a:solidFill>
                    <a:srgbClr val="CF918E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4165" tIns="47082" rIns="94165" bIns="47082" rtlCol="0" anchor="ctr"/>
                <a:lstStyle>
                  <a:defPPr>
                    <a:defRPr lang="en-US"/>
                  </a:defPPr>
                  <a:lvl1pPr marL="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9737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9475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79213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38951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98688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58426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18164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77902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2000"/>
                    <a:t>LLVM-IR</a:t>
                  </a:r>
                </a:p>
              </p:txBody>
            </p:sp>
            <p:sp>
              <p:nvSpPr>
                <p:cNvPr id="19" name="Rectangle: Rounded Corners 21">
                  <a:extLst>
                    <a:ext uri="{FF2B5EF4-FFF2-40B4-BE49-F238E27FC236}">
                      <a16:creationId xmlns:a16="http://schemas.microsoft.com/office/drawing/2014/main" id="{C0FB03CD-7435-C9A0-0AC3-499C0C4DCC70}"/>
                    </a:ext>
                  </a:extLst>
                </p:cNvPr>
                <p:cNvSpPr/>
                <p:nvPr/>
              </p:nvSpPr>
              <p:spPr>
                <a:xfrm>
                  <a:off x="1818979" y="6432414"/>
                  <a:ext cx="1142070" cy="251322"/>
                </a:xfrm>
                <a:prstGeom prst="roundRect">
                  <a:avLst/>
                </a:prstGeom>
                <a:solidFill>
                  <a:srgbClr val="F8CECC"/>
                </a:solidFill>
                <a:ln>
                  <a:solidFill>
                    <a:srgbClr val="CF918E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4165" tIns="47082" rIns="94165" bIns="47082" rtlCol="0" anchor="ctr"/>
                <a:lstStyle>
                  <a:defPPr>
                    <a:defRPr lang="en-US"/>
                  </a:defPPr>
                  <a:lvl1pPr marL="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9737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9475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79213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38951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98688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58426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18164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77902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2000">
                      <a:solidFill>
                        <a:schemeClr val="tx1"/>
                      </a:solidFill>
                    </a:rPr>
                    <a:t>Clang</a:t>
                  </a:r>
                </a:p>
              </p:txBody>
            </p:sp>
            <p:sp>
              <p:nvSpPr>
                <p:cNvPr id="21" name="Rectangle: Rounded Corners 13">
                  <a:extLst>
                    <a:ext uri="{FF2B5EF4-FFF2-40B4-BE49-F238E27FC236}">
                      <a16:creationId xmlns:a16="http://schemas.microsoft.com/office/drawing/2014/main" id="{CC75E918-3BD7-485C-41BF-44E21D20DA49}"/>
                    </a:ext>
                  </a:extLst>
                </p:cNvPr>
                <p:cNvSpPr/>
                <p:nvPr/>
              </p:nvSpPr>
              <p:spPr>
                <a:xfrm>
                  <a:off x="1016427" y="3240705"/>
                  <a:ext cx="858993" cy="365760"/>
                </a:xfrm>
                <a:prstGeom prst="roundRect">
                  <a:avLst/>
                </a:prstGeom>
                <a:solidFill>
                  <a:srgbClr val="D5E8D4"/>
                </a:solidFill>
                <a:ln>
                  <a:solidFill>
                    <a:srgbClr val="A2C58E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>
                  <a:defPPr>
                    <a:defRPr lang="en-US"/>
                  </a:defPPr>
                  <a:lvl1pPr marL="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9737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9475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79213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38951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98688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58426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18164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77902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2000" err="1">
                      <a:solidFill>
                        <a:schemeClr val="tx1"/>
                      </a:solidFill>
                    </a:rPr>
                    <a:t>Arith</a:t>
                  </a:r>
                  <a:endParaRPr lang="en-US" sz="20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" name="Rectangle: Rounded Corners 14">
                  <a:extLst>
                    <a:ext uri="{FF2B5EF4-FFF2-40B4-BE49-F238E27FC236}">
                      <a16:creationId xmlns:a16="http://schemas.microsoft.com/office/drawing/2014/main" id="{F8A0B10E-E151-D3D5-08F0-E342CBCBA677}"/>
                    </a:ext>
                  </a:extLst>
                </p:cNvPr>
                <p:cNvSpPr/>
                <p:nvPr/>
              </p:nvSpPr>
              <p:spPr>
                <a:xfrm>
                  <a:off x="1991487" y="3240704"/>
                  <a:ext cx="858993" cy="365760"/>
                </a:xfrm>
                <a:prstGeom prst="roundRect">
                  <a:avLst/>
                </a:prstGeom>
                <a:solidFill>
                  <a:srgbClr val="D5E8D4"/>
                </a:solidFill>
                <a:ln>
                  <a:solidFill>
                    <a:srgbClr val="A2C58E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>
                  <a:defPPr>
                    <a:defRPr lang="en-US"/>
                  </a:defPPr>
                  <a:lvl1pPr marL="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9737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9475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79213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38951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98688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58426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18164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77902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2000">
                      <a:solidFill>
                        <a:schemeClr val="tx1"/>
                      </a:solidFill>
                    </a:rPr>
                    <a:t>Affine</a:t>
                  </a:r>
                </a:p>
              </p:txBody>
            </p:sp>
            <p:sp>
              <p:nvSpPr>
                <p:cNvPr id="24" name="Rectangle: Rounded Corners 15">
                  <a:extLst>
                    <a:ext uri="{FF2B5EF4-FFF2-40B4-BE49-F238E27FC236}">
                      <a16:creationId xmlns:a16="http://schemas.microsoft.com/office/drawing/2014/main" id="{E0131383-FC38-359E-B78E-3D4048F0C31D}"/>
                    </a:ext>
                  </a:extLst>
                </p:cNvPr>
                <p:cNvSpPr/>
                <p:nvPr/>
              </p:nvSpPr>
              <p:spPr>
                <a:xfrm>
                  <a:off x="2966547" y="3240705"/>
                  <a:ext cx="858993" cy="365760"/>
                </a:xfrm>
                <a:prstGeom prst="roundRect">
                  <a:avLst/>
                </a:prstGeom>
                <a:solidFill>
                  <a:srgbClr val="D5E8D4"/>
                </a:solidFill>
                <a:ln>
                  <a:solidFill>
                    <a:srgbClr val="A2C58E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>
                  <a:defPPr>
                    <a:defRPr lang="en-US"/>
                  </a:defPPr>
                  <a:lvl1pPr marL="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9737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9475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79213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38951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98688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58426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18164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77902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2000">
                      <a:solidFill>
                        <a:schemeClr val="tx1"/>
                      </a:solidFill>
                    </a:rPr>
                    <a:t>Math</a:t>
                  </a:r>
                </a:p>
              </p:txBody>
            </p:sp>
            <p:sp>
              <p:nvSpPr>
                <p:cNvPr id="25" name="Rectangle: Rounded Corners 16">
                  <a:extLst>
                    <a:ext uri="{FF2B5EF4-FFF2-40B4-BE49-F238E27FC236}">
                      <a16:creationId xmlns:a16="http://schemas.microsoft.com/office/drawing/2014/main" id="{14E8B9C5-8F8F-9DF3-B8D8-7F1B2AC3D807}"/>
                    </a:ext>
                  </a:extLst>
                </p:cNvPr>
                <p:cNvSpPr/>
                <p:nvPr/>
              </p:nvSpPr>
              <p:spPr>
                <a:xfrm>
                  <a:off x="3941607" y="3240704"/>
                  <a:ext cx="858993" cy="365760"/>
                </a:xfrm>
                <a:prstGeom prst="roundRect">
                  <a:avLst/>
                </a:prstGeom>
                <a:solidFill>
                  <a:srgbClr val="D5E8D4"/>
                </a:solidFill>
                <a:ln>
                  <a:solidFill>
                    <a:srgbClr val="A2C58E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>
                  <a:defPPr>
                    <a:defRPr lang="en-US"/>
                  </a:defPPr>
                  <a:lvl1pPr marL="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9737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9475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79213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38951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98688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58426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18164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77902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2000">
                      <a:solidFill>
                        <a:schemeClr val="tx1"/>
                      </a:solidFill>
                    </a:rPr>
                    <a:t>Func</a:t>
                  </a:r>
                </a:p>
              </p:txBody>
            </p:sp>
            <p:grpSp>
              <p:nvGrpSpPr>
                <p:cNvPr id="26" name="그룹 16">
                  <a:extLst>
                    <a:ext uri="{FF2B5EF4-FFF2-40B4-BE49-F238E27FC236}">
                      <a16:creationId xmlns:a16="http://schemas.microsoft.com/office/drawing/2014/main" id="{106277EC-0218-92DA-5B12-7145D5B940CB}"/>
                    </a:ext>
                  </a:extLst>
                </p:cNvPr>
                <p:cNvGrpSpPr/>
                <p:nvPr/>
              </p:nvGrpSpPr>
              <p:grpSpPr>
                <a:xfrm>
                  <a:off x="497036" y="2862874"/>
                  <a:ext cx="3803961" cy="368812"/>
                  <a:chOff x="710898" y="2390012"/>
                  <a:chExt cx="4858987" cy="358140"/>
                </a:xfrm>
              </p:grpSpPr>
              <p:cxnSp>
                <p:nvCxnSpPr>
                  <p:cNvPr id="41" name="직선 연결선 32">
                    <a:extLst>
                      <a:ext uri="{FF2B5EF4-FFF2-40B4-BE49-F238E27FC236}">
                        <a16:creationId xmlns:a16="http://schemas.microsoft.com/office/drawing/2014/main" id="{DF441C51-3039-04D0-375A-05F60088E34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14459" y="2398724"/>
                    <a:ext cx="485394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직선 화살표 연결선 33">
                    <a:extLst>
                      <a:ext uri="{FF2B5EF4-FFF2-40B4-BE49-F238E27FC236}">
                        <a16:creationId xmlns:a16="http://schemas.microsoft.com/office/drawing/2014/main" id="{0AF15978-21F6-B5AE-E208-396CEE6590E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10898" y="2390012"/>
                    <a:ext cx="0" cy="358140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직선 화살표 연결선 34">
                    <a:extLst>
                      <a:ext uri="{FF2B5EF4-FFF2-40B4-BE49-F238E27FC236}">
                        <a16:creationId xmlns:a16="http://schemas.microsoft.com/office/drawing/2014/main" id="{CC3D287C-6F98-20F6-918A-175ECE72EAE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898430" y="2390012"/>
                    <a:ext cx="0" cy="358140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직선 화살표 연결선 35">
                    <a:extLst>
                      <a:ext uri="{FF2B5EF4-FFF2-40B4-BE49-F238E27FC236}">
                        <a16:creationId xmlns:a16="http://schemas.microsoft.com/office/drawing/2014/main" id="{D87F3E6B-ED67-3854-80EB-43D3A366DEA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5140" y="2390012"/>
                    <a:ext cx="0" cy="358140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직선 화살표 연결선 36">
                    <a:extLst>
                      <a:ext uri="{FF2B5EF4-FFF2-40B4-BE49-F238E27FC236}">
                        <a16:creationId xmlns:a16="http://schemas.microsoft.com/office/drawing/2014/main" id="{7323FE57-B519-FB92-C1D3-7A1EA7B078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69885" y="2390012"/>
                    <a:ext cx="0" cy="358140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27" name="직선 화살표 연결선 17">
                  <a:extLst>
                    <a:ext uri="{FF2B5EF4-FFF2-40B4-BE49-F238E27FC236}">
                      <a16:creationId xmlns:a16="http://schemas.microsoft.com/office/drawing/2014/main" id="{D27C1F49-7035-7B91-ECA4-2D506EC45BE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99017" y="1203752"/>
                  <a:ext cx="0" cy="368812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grpSp>
              <p:nvGrpSpPr>
                <p:cNvPr id="28" name="그룹 18">
                  <a:extLst>
                    <a:ext uri="{FF2B5EF4-FFF2-40B4-BE49-F238E27FC236}">
                      <a16:creationId xmlns:a16="http://schemas.microsoft.com/office/drawing/2014/main" id="{EF90713C-69CB-BA43-361B-144A4B841C0D}"/>
                    </a:ext>
                  </a:extLst>
                </p:cNvPr>
                <p:cNvGrpSpPr/>
                <p:nvPr/>
              </p:nvGrpSpPr>
              <p:grpSpPr>
                <a:xfrm>
                  <a:off x="497036" y="3612533"/>
                  <a:ext cx="3800010" cy="668751"/>
                  <a:chOff x="881890" y="3675255"/>
                  <a:chExt cx="4539322" cy="649401"/>
                </a:xfrm>
              </p:grpSpPr>
              <p:grpSp>
                <p:nvGrpSpPr>
                  <p:cNvPr id="34" name="그룹 25">
                    <a:extLst>
                      <a:ext uri="{FF2B5EF4-FFF2-40B4-BE49-F238E27FC236}">
                        <a16:creationId xmlns:a16="http://schemas.microsoft.com/office/drawing/2014/main" id="{33160AAD-6ED4-DA94-0A24-306E233B7B96}"/>
                      </a:ext>
                    </a:extLst>
                  </p:cNvPr>
                  <p:cNvGrpSpPr/>
                  <p:nvPr/>
                </p:nvGrpSpPr>
                <p:grpSpPr>
                  <a:xfrm>
                    <a:off x="881890" y="3675255"/>
                    <a:ext cx="4539322" cy="284637"/>
                    <a:chOff x="881890" y="3675255"/>
                    <a:chExt cx="4539322" cy="284637"/>
                  </a:xfrm>
                </p:grpSpPr>
                <p:cxnSp>
                  <p:nvCxnSpPr>
                    <p:cNvPr id="36" name="직선 연결선 27">
                      <a:extLst>
                        <a:ext uri="{FF2B5EF4-FFF2-40B4-BE49-F238E27FC236}">
                          <a16:creationId xmlns:a16="http://schemas.microsoft.com/office/drawing/2014/main" id="{E6E375A9-0E67-691E-4AF8-0CC1019FF0C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881890" y="3952875"/>
                      <a:ext cx="4535761" cy="7017"/>
                    </a:xfrm>
                    <a:prstGeom prst="line">
                      <a:avLst/>
                    </a:prstGeom>
                    <a:ln w="19050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직선 화살표 연결선 28">
                      <a:extLst>
                        <a:ext uri="{FF2B5EF4-FFF2-40B4-BE49-F238E27FC236}">
                          <a16:creationId xmlns:a16="http://schemas.microsoft.com/office/drawing/2014/main" id="{F0437EA9-CE1E-996D-D654-D622F791E4B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>
                      <a:off x="5421212" y="3675255"/>
                      <a:ext cx="0" cy="277214"/>
                    </a:xfrm>
                    <a:prstGeom prst="straightConnector1">
                      <a:avLst/>
                    </a:prstGeom>
                    <a:ln w="19050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직선 화살표 연결선 29">
                      <a:extLst>
                        <a:ext uri="{FF2B5EF4-FFF2-40B4-BE49-F238E27FC236}">
                          <a16:creationId xmlns:a16="http://schemas.microsoft.com/office/drawing/2014/main" id="{F575EA2D-678F-9919-0C89-F8F343C3609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>
                      <a:off x="4321058" y="3675255"/>
                      <a:ext cx="0" cy="277214"/>
                    </a:xfrm>
                    <a:prstGeom prst="straightConnector1">
                      <a:avLst/>
                    </a:prstGeom>
                    <a:ln w="19050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" name="직선 화살표 연결선 30">
                      <a:extLst>
                        <a:ext uri="{FF2B5EF4-FFF2-40B4-BE49-F238E27FC236}">
                          <a16:creationId xmlns:a16="http://schemas.microsoft.com/office/drawing/2014/main" id="{223CD640-790C-01E3-5D0E-5F127BE7564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>
                      <a:off x="2007953" y="3682677"/>
                      <a:ext cx="0" cy="277214"/>
                    </a:xfrm>
                    <a:prstGeom prst="straightConnector1">
                      <a:avLst/>
                    </a:prstGeom>
                    <a:ln w="19050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" name="직선 화살표 연결선 31">
                      <a:extLst>
                        <a:ext uri="{FF2B5EF4-FFF2-40B4-BE49-F238E27FC236}">
                          <a16:creationId xmlns:a16="http://schemas.microsoft.com/office/drawing/2014/main" id="{1AC1AD26-39B3-4EE7-CCAA-796E6F202AC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>
                      <a:off x="881891" y="3675255"/>
                      <a:ext cx="0" cy="277214"/>
                    </a:xfrm>
                    <a:prstGeom prst="straightConnector1">
                      <a:avLst/>
                    </a:prstGeom>
                    <a:ln w="19050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5" name="직선 화살표 연결선 26">
                    <a:extLst>
                      <a:ext uri="{FF2B5EF4-FFF2-40B4-BE49-F238E27FC236}">
                        <a16:creationId xmlns:a16="http://schemas.microsoft.com/office/drawing/2014/main" id="{B0EC8F38-5E14-A425-B174-61A1827F965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148102" y="3675255"/>
                    <a:ext cx="0" cy="649401"/>
                  </a:xfrm>
                  <a:prstGeom prst="straightConnector1">
                    <a:avLst/>
                  </a:prstGeom>
                  <a:ln w="19050">
                    <a:solidFill>
                      <a:schemeClr val="tx2">
                        <a:lumMod val="75000"/>
                        <a:lumOff val="25000"/>
                      </a:schemeClr>
                    </a:solidFill>
                    <a:headEnd type="triangl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9" name="자유형: 도형 19">
                  <a:extLst>
                    <a:ext uri="{FF2B5EF4-FFF2-40B4-BE49-F238E27FC236}">
                      <a16:creationId xmlns:a16="http://schemas.microsoft.com/office/drawing/2014/main" id="{658B1B61-606E-3545-6DDB-316543586656}"/>
                    </a:ext>
                  </a:extLst>
                </p:cNvPr>
                <p:cNvSpPr/>
                <p:nvPr/>
              </p:nvSpPr>
              <p:spPr>
                <a:xfrm flipH="1">
                  <a:off x="1922648" y="2888045"/>
                  <a:ext cx="275707" cy="1393239"/>
                </a:xfrm>
                <a:custGeom>
                  <a:avLst/>
                  <a:gdLst>
                    <a:gd name="connsiteX0" fmla="*/ 228600 w 228600"/>
                    <a:gd name="connsiteY0" fmla="*/ 0 h 1457325"/>
                    <a:gd name="connsiteX1" fmla="*/ 228600 w 228600"/>
                    <a:gd name="connsiteY1" fmla="*/ 1257300 h 1457325"/>
                    <a:gd name="connsiteX2" fmla="*/ 0 w 228600"/>
                    <a:gd name="connsiteY2" fmla="*/ 1257300 h 1457325"/>
                    <a:gd name="connsiteX3" fmla="*/ 0 w 228600"/>
                    <a:gd name="connsiteY3" fmla="*/ 1457325 h 1457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8600" h="1457325">
                      <a:moveTo>
                        <a:pt x="228600" y="0"/>
                      </a:moveTo>
                      <a:lnTo>
                        <a:pt x="228600" y="1257300"/>
                      </a:lnTo>
                      <a:lnTo>
                        <a:pt x="0" y="1257300"/>
                      </a:lnTo>
                      <a:lnTo>
                        <a:pt x="0" y="1457325"/>
                      </a:lnTo>
                    </a:path>
                  </a:pathLst>
                </a:cu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9737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9475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79213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38951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98688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58426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18164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77902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422"/>
                </a:p>
              </p:txBody>
            </p:sp>
            <p:cxnSp>
              <p:nvCxnSpPr>
                <p:cNvPr id="30" name="직선 화살표 연결선 20">
                  <a:extLst>
                    <a:ext uri="{FF2B5EF4-FFF2-40B4-BE49-F238E27FC236}">
                      <a16:creationId xmlns:a16="http://schemas.microsoft.com/office/drawing/2014/main" id="{0307CA6E-4446-297B-758D-2F6650FCB9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392537" y="6154190"/>
                  <a:ext cx="0" cy="256201"/>
                </a:xfrm>
                <a:prstGeom prst="straightConnector1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직선 화살표 연결선 23">
                  <a:extLst>
                    <a:ext uri="{FF2B5EF4-FFF2-40B4-BE49-F238E27FC236}">
                      <a16:creationId xmlns:a16="http://schemas.microsoft.com/office/drawing/2014/main" id="{842E8953-D3AB-B122-CFDD-79CA3337FF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392537" y="5516210"/>
                  <a:ext cx="0" cy="256201"/>
                </a:xfrm>
                <a:prstGeom prst="straightConnector1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직선 화살표 연결선 24">
                  <a:extLst>
                    <a:ext uri="{FF2B5EF4-FFF2-40B4-BE49-F238E27FC236}">
                      <a16:creationId xmlns:a16="http://schemas.microsoft.com/office/drawing/2014/main" id="{FE7D7DA3-215B-E084-419F-31831620A5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392537" y="4744466"/>
                  <a:ext cx="0" cy="256201"/>
                </a:xfrm>
                <a:prstGeom prst="straightConnector1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E269652A-F30A-6ACE-EB3A-CAEE588EB4AE}"/>
              </a:ext>
            </a:extLst>
          </p:cNvPr>
          <p:cNvSpPr/>
          <p:nvPr/>
        </p:nvSpPr>
        <p:spPr>
          <a:xfrm>
            <a:off x="1414237" y="665931"/>
            <a:ext cx="2748667" cy="485704"/>
          </a:xfrm>
          <a:prstGeom prst="rect">
            <a:avLst/>
          </a:prstGeom>
          <a:solidFill>
            <a:srgbClr val="F2F2F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B749F4-B647-AE18-1341-DBAA2EB64C95}"/>
              </a:ext>
            </a:extLst>
          </p:cNvPr>
          <p:cNvSpPr/>
          <p:nvPr/>
        </p:nvSpPr>
        <p:spPr>
          <a:xfrm>
            <a:off x="1935681" y="4860305"/>
            <a:ext cx="1645718" cy="1899766"/>
          </a:xfrm>
          <a:prstGeom prst="rect">
            <a:avLst/>
          </a:prstGeom>
          <a:solidFill>
            <a:srgbClr val="F2F2F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903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D6C38-8619-4AE8-DA08-F804AB2C4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8F304-120C-BB5E-5843-5C67A18C1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6" y="1390885"/>
            <a:ext cx="10961914" cy="478607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Limitation of Traditional DSP Compiler</a:t>
            </a:r>
          </a:p>
          <a:p>
            <a:r>
              <a:rPr lang="en-US" dirty="0"/>
              <a:t>MLIR</a:t>
            </a:r>
          </a:p>
          <a:p>
            <a:r>
              <a:rPr lang="en-US" dirty="0"/>
              <a:t>DSP MLIR Framework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Dialect and DSP Language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Optimizations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Implementation Details – Lowering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solidFill>
                  <a:srgbClr val="FF0000"/>
                </a:solidFill>
              </a:rPr>
              <a:t>Applications &amp; Results </a:t>
            </a:r>
          </a:p>
          <a:p>
            <a:r>
              <a:rPr lang="en-US" dirty="0"/>
              <a:t>Conclusion &amp; Future Work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20184-DF4A-DC61-0546-6AE455099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4001-2E93-9645-AE0D-A781469F1F3E}" type="datetime1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4E2E8-83B1-D820-56B2-5D8BB5A9D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MPS-Lab.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675DA-D562-9795-8E5C-58BD4E2BF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811-A317-D442-B2A1-5A735965D79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698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59F12-8604-B1F2-E45E-881161A31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 – Lowpass Filter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657621-85F2-DAB9-E301-BEF39F179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4001-2E93-9645-AE0D-A781469F1F3E}" type="datetime1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471C39-F945-5E8A-E975-95859EBE0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MPS-Lab.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ECED4-5641-1E32-6025-DAF41A6D1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811-A317-D442-B2A1-5A735965D791}" type="slidenum">
              <a:rPr lang="en-US" smtClean="0"/>
              <a:t>34</a:t>
            </a:fld>
            <a:endParaRPr lang="en-US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B2D103F-ABC8-ECFD-3185-176EEEC1BC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6820668"/>
              </p:ext>
            </p:extLst>
          </p:nvPr>
        </p:nvGraphicFramePr>
        <p:xfrm>
          <a:off x="7881551" y="1702062"/>
          <a:ext cx="4572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0AFF63B-7EF4-43BA-7971-BF5A090B05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6555701"/>
              </p:ext>
            </p:extLst>
          </p:nvPr>
        </p:nvGraphicFramePr>
        <p:xfrm>
          <a:off x="631399" y="1528337"/>
          <a:ext cx="5892969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016B7EC-600E-3BC5-266D-D3D0E66C45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58736"/>
              </p:ext>
            </p:extLst>
          </p:nvPr>
        </p:nvGraphicFramePr>
        <p:xfrm>
          <a:off x="238077" y="5292986"/>
          <a:ext cx="8543973" cy="1012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0306">
                  <a:extLst>
                    <a:ext uri="{9D8B030D-6E8A-4147-A177-3AD203B41FA5}">
                      <a16:colId xmlns:a16="http://schemas.microsoft.com/office/drawing/2014/main" val="71673787"/>
                    </a:ext>
                  </a:extLst>
                </a:gridCol>
                <a:gridCol w="5813667">
                  <a:extLst>
                    <a:ext uri="{9D8B030D-6E8A-4147-A177-3AD203B41FA5}">
                      <a16:colId xmlns:a16="http://schemas.microsoft.com/office/drawing/2014/main" val="2380672139"/>
                    </a:ext>
                  </a:extLst>
                </a:gridCol>
              </a:tblGrid>
              <a:tr h="337521"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FFFFFF"/>
                          </a:solidFill>
                          <a:effectLst/>
                        </a:rPr>
                        <a:t>Application</a:t>
                      </a:r>
                      <a:endParaRPr lang="en-US" sz="16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FFFFFF"/>
                          </a:solidFill>
                          <a:effectLst/>
                        </a:rPr>
                        <a:t>LowPass FIltering</a:t>
                      </a:r>
                      <a:endParaRPr lang="en-US" sz="1600" err="1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23628311"/>
                  </a:ext>
                </a:extLst>
              </a:tr>
              <a:tr h="337521"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</a:rPr>
                        <a:t>Optimization used</a:t>
                      </a:r>
                      <a:endParaRPr lang="en-US" sz="16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</a:rPr>
                        <a:t>Symmetric Filter &amp; FilterResponse Optimization</a:t>
                      </a:r>
                      <a:endParaRPr lang="en-US" sz="16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34328662"/>
                  </a:ext>
                </a:extLst>
              </a:tr>
              <a:tr h="337521"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</a:rPr>
                        <a:t>Performance Improvement</a:t>
                      </a:r>
                      <a:endParaRPr lang="en-US" sz="16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000000"/>
                          </a:solidFill>
                          <a:effectLst/>
                        </a:rPr>
                        <a:t>1.4x</a:t>
                      </a:r>
                      <a:endParaRPr lang="en-US" sz="16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23505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913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E0421A-E209-4EFB-0AFB-005601D9C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8BD77-BFCA-A49D-4EE3-E3DEC93F4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 - Periodogram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F6650-DBB8-3CB8-A6AF-B6E9AFBE9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4001-2E93-9645-AE0D-A781469F1F3E}" type="datetime1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A6DB6D-C058-F1E2-BF39-3C7F4E951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MPS-Lab.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846EE-5907-B75B-C302-E284CE002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811-A317-D442-B2A1-5A735965D791}" type="slidenum">
              <a:rPr lang="en-US" smtClean="0"/>
              <a:t>35</a:t>
            </a:fld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0C5A7F8-2BFF-6353-9B39-892AAD7BA9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8711423"/>
              </p:ext>
            </p:extLst>
          </p:nvPr>
        </p:nvGraphicFramePr>
        <p:xfrm>
          <a:off x="838200" y="1825625"/>
          <a:ext cx="5686168" cy="3438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D84BFEB-AEFC-EF50-3BAE-E75D3D14B9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5891964"/>
              </p:ext>
            </p:extLst>
          </p:nvPr>
        </p:nvGraphicFramePr>
        <p:xfrm>
          <a:off x="7976272" y="1027906"/>
          <a:ext cx="4576434" cy="4694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4A0F655-BF38-733D-2D1B-377D1DCA98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2605"/>
              </p:ext>
            </p:extLst>
          </p:nvPr>
        </p:nvGraphicFramePr>
        <p:xfrm>
          <a:off x="330433" y="5403974"/>
          <a:ext cx="8542800" cy="101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6097">
                  <a:extLst>
                    <a:ext uri="{9D8B030D-6E8A-4147-A177-3AD203B41FA5}">
                      <a16:colId xmlns:a16="http://schemas.microsoft.com/office/drawing/2014/main" val="1348405056"/>
                    </a:ext>
                  </a:extLst>
                </a:gridCol>
                <a:gridCol w="6206703">
                  <a:extLst>
                    <a:ext uri="{9D8B030D-6E8A-4147-A177-3AD203B41FA5}">
                      <a16:colId xmlns:a16="http://schemas.microsoft.com/office/drawing/2014/main" val="3521284561"/>
                    </a:ext>
                  </a:extLst>
                </a:gridCol>
              </a:tblGrid>
              <a:tr h="337200"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FFFFFF"/>
                          </a:solidFill>
                          <a:effectLst/>
                        </a:rPr>
                        <a:t>Application</a:t>
                      </a:r>
                      <a:endParaRPr lang="en-US" sz="1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FFFFFF"/>
                          </a:solidFill>
                          <a:effectLst/>
                        </a:rPr>
                        <a:t>Periodogram</a:t>
                      </a:r>
                      <a:endParaRPr lang="en-US" sz="14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28790527"/>
                  </a:ext>
                </a:extLst>
              </a:tr>
              <a:tr h="337200"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</a:rPr>
                        <a:t>Optimization used</a:t>
                      </a:r>
                      <a:endParaRPr lang="en-US" sz="1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</a:rPr>
                        <a:t>FilterResponse at x[l] &amp; x[-l]  and FFT Prop when input is real &amp; symmetric</a:t>
                      </a:r>
                      <a:endParaRPr lang="en-US" sz="14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7073925"/>
                  </a:ext>
                </a:extLst>
              </a:tr>
              <a:tr h="337200"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</a:rPr>
                        <a:t>Performance Improvement</a:t>
                      </a:r>
                      <a:endParaRPr lang="en-US" sz="1400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>
                          <a:solidFill>
                            <a:srgbClr val="000000"/>
                          </a:solidFill>
                          <a:effectLst/>
                        </a:rPr>
                        <a:t>1.5x</a:t>
                      </a:r>
                      <a:endParaRPr lang="en-US" sz="1400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47067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90086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63E99B-04CD-B723-EF4B-8A199F83E7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D711D-C84C-BA03-FA4E-665FC99D9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Combined Results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F4987-9E4A-5D4C-FE06-07D9A212D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4001-2E93-9645-AE0D-A781469F1F3E}" type="datetime1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7333B-A6CC-92EB-9242-2A91812F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MPS-Lab.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8B008-1E8D-9740-4C93-4698FBF67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811-A317-D442-B2A1-5A735965D791}" type="slidenum">
              <a:rPr lang="en-US" smtClean="0"/>
              <a:t>36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6EC60E-2C9B-E9AC-393A-3EF815315F03}"/>
              </a:ext>
            </a:extLst>
          </p:cNvPr>
          <p:cNvSpPr txBox="1"/>
          <p:nvPr/>
        </p:nvSpPr>
        <p:spPr>
          <a:xfrm>
            <a:off x="2631077" y="5661894"/>
            <a:ext cx="6929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/>
              <a:t>Y-axis is normalized by the execution time of no optimization</a:t>
            </a:r>
            <a:endParaRPr lang="ko-KR" altLang="en-US" sz="2000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ECEA5681-03E6-DB20-5E9B-D94285199F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4365054"/>
              </p:ext>
            </p:extLst>
          </p:nvPr>
        </p:nvGraphicFramePr>
        <p:xfrm>
          <a:off x="-1" y="1193181"/>
          <a:ext cx="12065621" cy="4070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73399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D6C38-8619-4AE8-DA08-F804AB2C4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8F304-120C-BB5E-5843-5C67A18C1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6" y="1390885"/>
            <a:ext cx="10961914" cy="478607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Limitation of Traditional DSP Compiler</a:t>
            </a:r>
          </a:p>
          <a:p>
            <a:r>
              <a:rPr lang="en-US" dirty="0"/>
              <a:t>MLIR</a:t>
            </a:r>
          </a:p>
          <a:p>
            <a:r>
              <a:rPr lang="en-US" dirty="0"/>
              <a:t>DSP MLIR Framework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Dialect and DSP Language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Optimizations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Implementation Details – Lowering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Applications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Results </a:t>
            </a:r>
          </a:p>
          <a:p>
            <a:r>
              <a:rPr lang="en-US" dirty="0">
                <a:solidFill>
                  <a:srgbClr val="FF0000"/>
                </a:solidFill>
              </a:rPr>
              <a:t>Conclusion &amp; Future Work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20184-DF4A-DC61-0546-6AE455099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4001-2E93-9645-AE0D-A781469F1F3E}" type="datetime1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4E2E8-83B1-D820-56B2-5D8BB5A9D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MPS-Lab.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675DA-D562-9795-8E5C-58BD4E2BF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811-A317-D442-B2A1-5A735965D79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439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1E743-57F1-0E11-A4B7-DEFDD8E3A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10515600" cy="843189"/>
          </a:xfrm>
        </p:spPr>
        <p:txBody>
          <a:bodyPr/>
          <a:lstStyle/>
          <a:p>
            <a:pPr algn="ctr"/>
            <a:r>
              <a:rPr lang="en-US" dirty="0"/>
              <a:t>Conclusion &amp; 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A74BC-AF51-3DD8-9B90-53147D41B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894" y="1322024"/>
            <a:ext cx="10769906" cy="4854939"/>
          </a:xfrm>
        </p:spPr>
        <p:txBody>
          <a:bodyPr>
            <a:normAutofit/>
          </a:bodyPr>
          <a:lstStyle/>
          <a:p>
            <a:r>
              <a:rPr lang="en-US" dirty="0"/>
              <a:t>Domain specific optimizations are best represented at higher level (unlike C-level (traditional compilers))</a:t>
            </a:r>
          </a:p>
          <a:p>
            <a:r>
              <a:rPr lang="en-US" dirty="0"/>
              <a:t>DSP-MLIR Framework provides framework </a:t>
            </a:r>
          </a:p>
          <a:p>
            <a:pPr lvl="1"/>
            <a:r>
              <a:rPr lang="en-US" dirty="0"/>
              <a:t>For DSP Application Development​ </a:t>
            </a:r>
          </a:p>
          <a:p>
            <a:pPr lvl="1"/>
            <a:r>
              <a:rPr lang="en-US" dirty="0"/>
              <a:t>For DSP Domain pattern recognition, High level Optimizations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/>
              <a:t>Limitations:</a:t>
            </a:r>
          </a:p>
          <a:p>
            <a:pPr lvl="1"/>
            <a:r>
              <a:rPr lang="en-US" dirty="0"/>
              <a:t>Development of Optimized Algorithm for Complex Operations</a:t>
            </a:r>
          </a:p>
          <a:p>
            <a:pPr lvl="1"/>
            <a:r>
              <a:rPr lang="en-US" dirty="0"/>
              <a:t>Not Production Ready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8B46A-B5F5-3E1F-6FBD-CEE6AEAB2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4001-2E93-9645-AE0D-A781469F1F3E}" type="datetime1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974E-736A-537D-24A6-DAC3127E4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MPS-Lab.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171A0-468D-AE40-CE81-A12B48175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811-A317-D442-B2A1-5A735965D79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9523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1E743-57F1-0E11-A4B7-DEFDD8E3A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10515600" cy="843189"/>
          </a:xfrm>
        </p:spPr>
        <p:txBody>
          <a:bodyPr/>
          <a:lstStyle/>
          <a:p>
            <a:pPr algn="ctr"/>
            <a:r>
              <a:rPr lang="en-US" dirty="0"/>
              <a:t>Future Paths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A74BC-AF51-3DD8-9B90-53147D41B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894" y="1322024"/>
            <a:ext cx="10769906" cy="4854939"/>
          </a:xfrm>
        </p:spPr>
        <p:txBody>
          <a:bodyPr>
            <a:normAutofit/>
          </a:bodyPr>
          <a:lstStyle/>
          <a:p>
            <a:r>
              <a:rPr lang="en-US" b="1" dirty="0"/>
              <a:t>Future Paths:</a:t>
            </a:r>
            <a:endParaRPr lang="en-US" dirty="0"/>
          </a:p>
          <a:p>
            <a:pPr lvl="1"/>
            <a:r>
              <a:rPr lang="en-US" dirty="0"/>
              <a:t>Integration with different frontend like Simulink </a:t>
            </a:r>
          </a:p>
          <a:p>
            <a:pPr lvl="1"/>
            <a:r>
              <a:rPr lang="en-US" dirty="0"/>
              <a:t>Frontend for DSP Chips </a:t>
            </a:r>
          </a:p>
          <a:p>
            <a:pPr lvl="1"/>
            <a:r>
              <a:rPr lang="en-US" dirty="0"/>
              <a:t>Integration with deep learning flow 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8B46A-B5F5-3E1F-6FBD-CEE6AEAB2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4001-2E93-9645-AE0D-A781469F1F3E}" type="datetime1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974E-736A-537D-24A6-DAC3127E4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MPS-Lab.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171A0-468D-AE40-CE81-A12B48175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811-A317-D442-B2A1-5A735965D791}" type="slidenum">
              <a:rPr lang="en-US" smtClean="0"/>
              <a:t>39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70D9B0-C1C0-5BA8-B1D8-992C2BA54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6576" y="1534083"/>
            <a:ext cx="1531382" cy="540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B41263-3EC5-8C62-B076-C80C3D5E0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84" y="2600110"/>
            <a:ext cx="1682092" cy="454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4C2A66-E501-DAE3-C732-33E2A56682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1703" y="2074571"/>
            <a:ext cx="2302129" cy="454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A person standing on a mountain with a flag&#10;&#10;Description automatically generated">
            <a:extLst>
              <a:ext uri="{FF2B5EF4-FFF2-40B4-BE49-F238E27FC236}">
                <a16:creationId xmlns:a16="http://schemas.microsoft.com/office/drawing/2014/main" id="{24627EFD-D7DC-95C0-7507-8904D2FDFC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4671" y="3252433"/>
            <a:ext cx="8035057" cy="306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875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BE412-CC16-4195-73BC-EEA676FBB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457" y="0"/>
            <a:ext cx="9448800" cy="61368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  DSP Software Development Flow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34FAD-8AA4-3A31-5162-381533F98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4001-2E93-9645-AE0D-A781469F1F3E}" type="datetime1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C1780-3EE5-3529-8766-7DE46E4E0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MPS-Lab.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93D5D0-267A-FC79-3262-E5B1F3863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811-A317-D442-B2A1-5A735965D791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0F0D8D-FDD9-B656-AE6E-64A5E4B35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113" y="2522863"/>
            <a:ext cx="4630732" cy="2686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085A49C-6E0B-6FAA-2560-588DD820C366}"/>
              </a:ext>
            </a:extLst>
          </p:cNvPr>
          <p:cNvSpPr txBox="1"/>
          <p:nvPr/>
        </p:nvSpPr>
        <p:spPr>
          <a:xfrm>
            <a:off x="315686" y="5333758"/>
            <a:ext cx="5457153" cy="461665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Popular DSP Chip Manufacturers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BE67942-3A3E-D9C3-8EBF-9364AE5D7630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9037793" y="4833606"/>
            <a:ext cx="671354" cy="29388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BBA059D-9AD3-1D5F-F94E-75C818F386C2}"/>
              </a:ext>
            </a:extLst>
          </p:cNvPr>
          <p:cNvGrpSpPr/>
          <p:nvPr/>
        </p:nvGrpSpPr>
        <p:grpSpPr>
          <a:xfrm>
            <a:off x="6230040" y="892082"/>
            <a:ext cx="6037252" cy="5515274"/>
            <a:chOff x="7409783" y="591390"/>
            <a:chExt cx="4782217" cy="551527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5EF5D6D-D719-893A-54C4-512C0C48DB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18505" y="4893762"/>
              <a:ext cx="1164771" cy="73630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C707918-B105-183E-E52E-1959F71BC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5575" t="3462" r="2451" b="45834"/>
            <a:stretch/>
          </p:blipFill>
          <p:spPr>
            <a:xfrm>
              <a:off x="8556170" y="591390"/>
              <a:ext cx="2155371" cy="39415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34F9660-6D17-BF38-D3C3-BD2C74CC7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09783" y="5697032"/>
              <a:ext cx="4782217" cy="409632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D237DA6-45B9-32D8-EFC5-918223E0C890}"/>
                </a:ext>
              </a:extLst>
            </p:cNvPr>
            <p:cNvSpPr/>
            <p:nvPr/>
          </p:nvSpPr>
          <p:spPr>
            <a:xfrm>
              <a:off x="8447314" y="1839686"/>
              <a:ext cx="2492829" cy="2987108"/>
            </a:xfrm>
            <a:prstGeom prst="rect">
              <a:avLst/>
            </a:prstGeom>
            <a:solidFill>
              <a:schemeClr val="bg1">
                <a:alpha val="39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F2F3B712-07D7-62E8-5BA0-CD0754F02564}"/>
              </a:ext>
            </a:extLst>
          </p:cNvPr>
          <p:cNvSpPr/>
          <p:nvPr/>
        </p:nvSpPr>
        <p:spPr>
          <a:xfrm>
            <a:off x="7539858" y="825114"/>
            <a:ext cx="3008399" cy="1315264"/>
          </a:xfrm>
          <a:prstGeom prst="rect">
            <a:avLst/>
          </a:prstGeom>
          <a:solidFill>
            <a:schemeClr val="lt1">
              <a:alpha val="26000"/>
            </a:schemeClr>
          </a:solidFill>
          <a:ln w="76200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921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01473-8B1E-F8D2-6D01-0F9A62461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6520" y="73217"/>
            <a:ext cx="7338960" cy="56695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Questions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D7094-8C49-0118-0875-5D94D192E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4001-2E93-9645-AE0D-A781469F1F3E}" type="datetime1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A1C0C-00EB-5E5C-02E9-C7105474E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MPS-Lab.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004E05-E3CF-0426-457E-C8127B06D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811-A317-D442-B2A1-5A735965D791}" type="slidenum">
              <a:rPr lang="en-US" smtClean="0"/>
              <a:t>40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93F9C57-A145-4DC5-8E8A-A811048B8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823" y="854854"/>
            <a:ext cx="10409142" cy="555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7579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67289-A6AD-ECB5-87DE-87B9641BB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Implementation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DE001-98A7-AE40-7B53-898478F08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5909E-0B02-1A46-C057-459F8ADC0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4001-2E93-9645-AE0D-A781469F1F3E}" type="datetime1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0E95F-37AA-6087-AD88-325E43569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MPS-Lab.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E6351-2161-B3E2-B600-72B4FE8EB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811-A317-D442-B2A1-5A735965D79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3496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15CF8-CE93-D2C0-90F6-0B3E7CEDD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Opt</a:t>
            </a:r>
            <a:r>
              <a:rPr lang="en-US"/>
              <a:t> 1: Symmetric filter at Filter Design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AD6D0-CD53-84C1-361E-9A530B8A2B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/>
              <a:t>42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64B65AC-42F3-23D8-D681-731DAEC6240B}"/>
                  </a:ext>
                </a:extLst>
              </p:cNvPr>
              <p:cNvSpPr txBox="1"/>
              <p:nvPr/>
            </p:nvSpPr>
            <p:spPr>
              <a:xfrm>
                <a:off x="144938" y="1390768"/>
                <a:ext cx="7257776" cy="10482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𝑙𝑝𝑓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𝑠𝑖𝑛𝑐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𝑓𝑜𝑟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𝑓𝑜𝑟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b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64B65AC-42F3-23D8-D681-731DAEC62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38" y="1390768"/>
                <a:ext cx="7257776" cy="10482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2AA89B2-9CAF-4DB0-4390-711A70D2C40C}"/>
                  </a:ext>
                </a:extLst>
              </p:cNvPr>
              <p:cNvSpPr txBox="1"/>
              <p:nvPr/>
            </p:nvSpPr>
            <p:spPr>
              <a:xfrm>
                <a:off x="1328803" y="2890510"/>
                <a:ext cx="3841168" cy="415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=0.54 −0.46 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ox>
                            <m:box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den>
                              </m:f>
                            </m:e>
                          </m:box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2AA89B2-9CAF-4DB0-4390-711A70D2C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803" y="2890510"/>
                <a:ext cx="3841168" cy="415948"/>
              </a:xfrm>
              <a:prstGeom prst="rect">
                <a:avLst/>
              </a:prstGeom>
              <a:blipFill>
                <a:blip r:embed="rId4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8D3963C-3B0A-11B8-797C-F795D7F005E7}"/>
                  </a:ext>
                </a:extLst>
              </p:cNvPr>
              <p:cNvSpPr txBox="1"/>
              <p:nvPr/>
            </p:nvSpPr>
            <p:spPr>
              <a:xfrm>
                <a:off x="1328968" y="3770211"/>
                <a:ext cx="2802194" cy="325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𝑓𝑖𝑙𝑡𝑒𝑟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𝑙𝑝𝑓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/>
                  <a:t> *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8D3963C-3B0A-11B8-797C-F795D7F00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968" y="3770211"/>
                <a:ext cx="2802194" cy="325025"/>
              </a:xfrm>
              <a:prstGeom prst="rect">
                <a:avLst/>
              </a:prstGeom>
              <a:blipFill>
                <a:blip r:embed="rId5"/>
                <a:stretch>
                  <a:fillRect t="-1852" b="-1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93EA34D-F86A-5401-AD67-61AD02D3DC42}"/>
                  </a:ext>
                </a:extLst>
              </p:cNvPr>
              <p:cNvSpPr txBox="1"/>
              <p:nvPr/>
            </p:nvSpPr>
            <p:spPr>
              <a:xfrm>
                <a:off x="1138468" y="4976386"/>
                <a:ext cx="8445908" cy="484172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𝑓𝑖𝑙𝑡𝑒𝑟</m:t>
                        </m:r>
                      </m:sub>
                    </m:sSub>
                  </m:oMath>
                </a14:m>
                <a:r>
                  <a:rPr lang="en-US"/>
                  <a:t> is symmetric about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/>
                  <a:t>     ie,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𝑙𝑝𝑓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𝑙𝑝𝑓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93EA34D-F86A-5401-AD67-61AD02D3DC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468" y="4976386"/>
                <a:ext cx="8445908" cy="4841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80241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15CF8-CE93-D2C0-90F6-0B3E7CEDD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Opt</a:t>
            </a:r>
            <a:r>
              <a:rPr lang="en-US"/>
              <a:t> 2: Conv1D at </a:t>
            </a:r>
            <a:r>
              <a:rPr lang="en-US" err="1"/>
              <a:t>Symm</a:t>
            </a:r>
            <a:r>
              <a:rPr lang="en-US"/>
              <a:t> IP for Low-Pass Filtering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AD6D0-CD53-84C1-361E-9A530B8A2B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/>
              <a:t>43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8D3963C-3B0A-11B8-797C-F795D7F005E7}"/>
                  </a:ext>
                </a:extLst>
              </p:cNvPr>
              <p:cNvSpPr txBox="1"/>
              <p:nvPr/>
            </p:nvSpPr>
            <p:spPr>
              <a:xfrm>
                <a:off x="725210" y="1556897"/>
                <a:ext cx="3464259" cy="325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𝑓𝑖𝑙𝑡𝑒𝑟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𝑙𝑝𝑓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/>
                  <a:t> *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8D3963C-3B0A-11B8-797C-F795D7F00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210" y="1556897"/>
                <a:ext cx="3464259" cy="325025"/>
              </a:xfrm>
              <a:prstGeom prst="rect">
                <a:avLst/>
              </a:prstGeom>
              <a:blipFill>
                <a:blip r:embed="rId3"/>
                <a:stretch>
                  <a:fillRect t="-1852" b="-1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93EA34D-F86A-5401-AD67-61AD02D3DC42}"/>
                  </a:ext>
                </a:extLst>
              </p:cNvPr>
              <p:cNvSpPr txBox="1"/>
              <p:nvPr/>
            </p:nvSpPr>
            <p:spPr>
              <a:xfrm>
                <a:off x="735595" y="3186914"/>
                <a:ext cx="10793386" cy="1038169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𝑓𝑖𝑙𝑡𝑒𝑟</m:t>
                        </m:r>
                      </m:sub>
                    </m:sSub>
                  </m:oMath>
                </a14:m>
                <a:r>
                  <a:rPr lang="en-US"/>
                  <a:t> is symmetric about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/>
                  <a:t>     so</a:t>
                </a:r>
              </a:p>
              <a:p>
                <a:endParaRPr lang="en-US"/>
              </a:p>
              <a:p>
                <a:endParaRPr lang="en-US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93EA34D-F86A-5401-AD67-61AD02D3DC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595" y="3186914"/>
                <a:ext cx="10793386" cy="10381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D12AED5-CB5D-CEBA-6F3D-488E8E9A09B5}"/>
                  </a:ext>
                </a:extLst>
              </p:cNvPr>
              <p:cNvSpPr txBox="1"/>
              <p:nvPr/>
            </p:nvSpPr>
            <p:spPr>
              <a:xfrm>
                <a:off x="725209" y="2384395"/>
                <a:ext cx="4849950" cy="336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𝑓𝑖𝑙𝑡𝑒𝑟𝑅𝑒𝑠𝑝𝑜𝑛𝑠𝑒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𝑓𝑖𝑙𝑡𝑒𝑟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r>
                  <a:rPr lang="en-US"/>
                  <a:t> *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D12AED5-CB5D-CEBA-6F3D-488E8E9A09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209" y="2384395"/>
                <a:ext cx="4849950" cy="336567"/>
              </a:xfrm>
              <a:prstGeom prst="rect">
                <a:avLst/>
              </a:prstGeom>
              <a:blipFill>
                <a:blip r:embed="rId5"/>
                <a:stretch>
                  <a:fillRect t="-89091" b="-14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4B590A2-9996-4F91-C3EB-C4062B01B6D4}"/>
                  </a:ext>
                </a:extLst>
              </p:cNvPr>
              <p:cNvSpPr txBox="1"/>
              <p:nvPr/>
            </p:nvSpPr>
            <p:spPr>
              <a:xfrm>
                <a:off x="735595" y="3718823"/>
                <a:ext cx="4788514" cy="406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𝑓𝑖𝑙𝑡𝑒𝑟𝑅𝑒𝑠𝑝𝑜𝑛𝑠𝑒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]=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4B590A2-9996-4F91-C3EB-C4062B01B6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595" y="3718823"/>
                <a:ext cx="4788514" cy="40645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942D72A2-3AAD-9D7D-5250-ED495DBA74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5882" y="3659774"/>
            <a:ext cx="7178662" cy="4648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DE6716-39B1-EC59-7507-412B9BA99FAD}"/>
              </a:ext>
            </a:extLst>
          </p:cNvPr>
          <p:cNvSpPr txBox="1"/>
          <p:nvPr/>
        </p:nvSpPr>
        <p:spPr>
          <a:xfrm>
            <a:off x="730602" y="5015026"/>
            <a:ext cx="985343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/>
              <a:t>Proof – Expand the equation and use </a:t>
            </a:r>
            <a:r>
              <a:rPr lang="en-US" sz="2400" err="1"/>
              <a:t>y</a:t>
            </a:r>
            <a:r>
              <a:rPr lang="en-US" sz="2400" baseline="-25000" err="1"/>
              <a:t>filter</a:t>
            </a:r>
            <a:r>
              <a:rPr lang="en-US" sz="2400"/>
              <a:t>[n] = </a:t>
            </a:r>
            <a:r>
              <a:rPr lang="en-US" sz="2400" err="1"/>
              <a:t>y</a:t>
            </a:r>
            <a:r>
              <a:rPr lang="en-US" sz="1600" baseline="-25000" err="1"/>
              <a:t>filter</a:t>
            </a:r>
            <a:r>
              <a:rPr lang="en-US" sz="2400"/>
              <a:t>[N-1-n]</a:t>
            </a:r>
          </a:p>
        </p:txBody>
      </p:sp>
    </p:spTree>
    <p:extLst>
      <p:ext uri="{BB962C8B-B14F-4D97-AF65-F5344CB8AC3E}">
        <p14:creationId xmlns:p14="http://schemas.microsoft.com/office/powerpoint/2010/main" val="40630600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6D1484-15DF-446F-76E8-E00E01D31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9181" y="2949598"/>
            <a:ext cx="4220864" cy="1935117"/>
          </a:xfrm>
        </p:spPr>
        <p:txBody>
          <a:bodyPr>
            <a:normAutofit/>
          </a:bodyPr>
          <a:lstStyle/>
          <a:p>
            <a:pPr marL="141605" indent="0">
              <a:buNone/>
            </a:pPr>
            <a:r>
              <a:rPr lang="en-US" sz="2000">
                <a:solidFill>
                  <a:schemeClr val="accent5">
                    <a:lumMod val="49000"/>
                  </a:schemeClr>
                </a:solidFill>
              </a:rPr>
              <a:t>=&gt; Reduce Number of  load/store </a:t>
            </a:r>
            <a:endParaRPr lang="en-US">
              <a:solidFill>
                <a:schemeClr val="accent5">
                  <a:lumMod val="49000"/>
                </a:schemeClr>
              </a:solidFill>
            </a:endParaRPr>
          </a:p>
          <a:p>
            <a:pPr marL="141605" indent="0">
              <a:buNone/>
            </a:pPr>
            <a:r>
              <a:rPr lang="en-US" sz="2000">
                <a:solidFill>
                  <a:schemeClr val="accent5">
                    <a:lumMod val="49000"/>
                  </a:schemeClr>
                </a:solidFill>
              </a:rPr>
              <a:t>=&gt; increase the number of control branches</a:t>
            </a:r>
            <a:endParaRPr lang="en-US">
              <a:solidFill>
                <a:schemeClr val="accent5">
                  <a:lumMod val="49000"/>
                </a:schemeClr>
              </a:solidFill>
            </a:endParaRPr>
          </a:p>
          <a:p>
            <a:pPr marL="141605" indent="0">
              <a:buNone/>
            </a:pPr>
            <a:r>
              <a:rPr lang="en-US" sz="2000">
                <a:solidFill>
                  <a:schemeClr val="accent5">
                    <a:lumMod val="49000"/>
                  </a:schemeClr>
                </a:solidFill>
              </a:rPr>
              <a:t>=&gt; Still better !!</a:t>
            </a:r>
          </a:p>
          <a:p>
            <a:pPr marL="141605" indent="0">
              <a:buNone/>
            </a:pPr>
            <a:endParaRPr lang="en-US" sz="2000">
              <a:solidFill>
                <a:schemeClr val="accent5">
                  <a:lumMod val="49000"/>
                </a:schemeClr>
              </a:solidFill>
            </a:endParaRPr>
          </a:p>
        </p:txBody>
      </p:sp>
      <p:pic>
        <p:nvPicPr>
          <p:cNvPr id="12" name="Picture 11" descr="A screen shot of a computer program&#10;&#10;Description automatically generated">
            <a:extLst>
              <a:ext uri="{FF2B5EF4-FFF2-40B4-BE49-F238E27FC236}">
                <a16:creationId xmlns:a16="http://schemas.microsoft.com/office/drawing/2014/main" id="{C2479C8F-0795-8821-43D1-C2F41B946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7022" y="1866270"/>
            <a:ext cx="7557258" cy="498986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FCB41E-C968-AB6E-BA3E-D0082656408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/>
              <a:t>44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4D61506-3101-949D-1D1C-7034388DA114}"/>
              </a:ext>
            </a:extLst>
          </p:cNvPr>
          <p:cNvSpPr txBox="1">
            <a:spLocks/>
          </p:cNvSpPr>
          <p:nvPr/>
        </p:nvSpPr>
        <p:spPr>
          <a:xfrm>
            <a:off x="-1712" y="-1713"/>
            <a:ext cx="12192000" cy="816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ts val="1800"/>
              <a:buFont typeface="Candara"/>
              <a:buNone/>
              <a:defRPr sz="4400" b="1" i="0" u="none" strike="noStrike" cap="none">
                <a:solidFill>
                  <a:srgbClr val="000066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err="1"/>
              <a:t>Opt</a:t>
            </a:r>
            <a:r>
              <a:rPr lang="en-US"/>
              <a:t> 2: Conv1D at Symm IP for Low-Pass Filtering</a:t>
            </a:r>
          </a:p>
        </p:txBody>
      </p:sp>
      <p:pic>
        <p:nvPicPr>
          <p:cNvPr id="7" name="Picture 6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423866B4-A87C-A398-2AA8-5795F9D0FC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88" y="1028492"/>
            <a:ext cx="8869349" cy="81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3424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15CF8-CE93-D2C0-90F6-0B3E7CEDD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Opt</a:t>
            </a:r>
            <a:r>
              <a:rPr lang="en-US"/>
              <a:t> 3a: Conv1d Prop at input &amp; reverseInput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6D1484-15DF-446F-76E8-E00E01D311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41732" indent="0">
              <a:buNone/>
            </a:pPr>
            <a:r>
              <a:rPr lang="en-US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8C5D17-0DA5-3673-F3A1-F685C87E80B7}"/>
              </a:ext>
            </a:extLst>
          </p:cNvPr>
          <p:cNvSpPr txBox="1"/>
          <p:nvPr/>
        </p:nvSpPr>
        <p:spPr>
          <a:xfrm>
            <a:off x="531302" y="1147665"/>
            <a:ext cx="10556773" cy="461664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/>
              <a:t>Result1 = Convolution of x[l] &amp; x[-l]   ... (1)</a:t>
            </a:r>
          </a:p>
          <a:p>
            <a:endParaRPr lang="en-US" sz="2000"/>
          </a:p>
          <a:p>
            <a:r>
              <a:rPr lang="en-US" sz="2000"/>
              <a:t>Property: If x[l] is real , then Convolution x[l] &amp; x[-l] = Symmetric 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=&gt; </a:t>
            </a:r>
            <a:r>
              <a:rPr lang="en-US" sz="1800"/>
              <a:t>For eq1 : Original  =                                                                  0&lt;=n &lt; N</a:t>
            </a: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 sz="2000"/>
              <a:t>Optimized Operation =                                                            0&lt;=n &lt; (N+1)/2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06DA62-24A5-BE46-913C-A86E4947D47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/>
              <a:t>45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E671A36-4E7E-81A2-A34F-497E2FAAB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3237" y="3221831"/>
            <a:ext cx="3509961" cy="4738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466C470-32F5-891B-141A-BDAA2D18F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7081" y="4150519"/>
            <a:ext cx="3509961" cy="47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8667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15CF8-CE93-D2C0-90F6-0B3E7CEDD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39" y="-1187"/>
            <a:ext cx="11087099" cy="803734"/>
          </a:xfrm>
        </p:spPr>
        <p:txBody>
          <a:bodyPr/>
          <a:lstStyle/>
          <a:p>
            <a:r>
              <a:rPr lang="en-US" err="1"/>
              <a:t>Opt</a:t>
            </a:r>
            <a:r>
              <a:rPr lang="en-US"/>
              <a:t> 3b:  FFT Property at real symmetric input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6D1484-15DF-446F-76E8-E00E01D311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41732" indent="0">
              <a:buNone/>
            </a:pPr>
            <a:r>
              <a:rPr lang="en-US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8C5D17-0DA5-3673-F3A1-F685C87E80B7}"/>
              </a:ext>
            </a:extLst>
          </p:cNvPr>
          <p:cNvSpPr txBox="1"/>
          <p:nvPr/>
        </p:nvSpPr>
        <p:spPr>
          <a:xfrm>
            <a:off x="531303" y="1147665"/>
            <a:ext cx="6926495" cy="58169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/>
          </a:p>
          <a:p>
            <a:r>
              <a:rPr lang="en-US" sz="1800"/>
              <a:t>Output = FFT( result1 )      .. (2)</a:t>
            </a:r>
          </a:p>
          <a:p>
            <a:endParaRPr lang="en-US" sz="2400"/>
          </a:p>
          <a:p>
            <a:r>
              <a:rPr lang="en-US" sz="1800"/>
              <a:t>Property: If result1 is real &amp; symmetric, </a:t>
            </a:r>
          </a:p>
          <a:p>
            <a:r>
              <a:rPr lang="en-US" sz="2000"/>
              <a:t> </a:t>
            </a:r>
            <a:r>
              <a:rPr lang="en-US" sz="1800"/>
              <a:t>FFT(x[l])  = </a:t>
            </a:r>
            <a:r>
              <a:rPr lang="en-US" sz="1800" err="1"/>
              <a:t>FFTreal</a:t>
            </a:r>
            <a:r>
              <a:rPr lang="en-US" sz="1800"/>
              <a:t> + j </a:t>
            </a:r>
            <a:r>
              <a:rPr lang="en-US" sz="1800" err="1"/>
              <a:t>FFTImg</a:t>
            </a:r>
            <a:r>
              <a:rPr lang="en-US" sz="1800"/>
              <a:t> would give </a:t>
            </a:r>
          </a:p>
          <a:p>
            <a:r>
              <a:rPr lang="en-US" sz="1800" err="1"/>
              <a:t>FFTreal</a:t>
            </a:r>
            <a:r>
              <a:rPr lang="en-US" sz="1800"/>
              <a:t>[n] = </a:t>
            </a:r>
            <a:r>
              <a:rPr lang="en-US" sz="1800" err="1"/>
              <a:t>FFTreal</a:t>
            </a:r>
            <a:r>
              <a:rPr lang="en-US" sz="1800"/>
              <a:t>[N-n]</a:t>
            </a:r>
          </a:p>
          <a:p>
            <a:r>
              <a:rPr lang="en-US" sz="1800" err="1"/>
              <a:t>FFTimg</a:t>
            </a:r>
            <a:r>
              <a:rPr lang="en-US" sz="1800"/>
              <a:t>[n] = -</a:t>
            </a:r>
            <a:r>
              <a:rPr lang="en-US" sz="1800" err="1"/>
              <a:t>FFTimg</a:t>
            </a:r>
            <a:r>
              <a:rPr lang="en-US" sz="1800"/>
              <a:t>[N-n]</a:t>
            </a:r>
          </a:p>
          <a:p>
            <a:endParaRPr lang="en-US"/>
          </a:p>
          <a:p>
            <a:r>
              <a:rPr lang="en-US" sz="1800"/>
              <a:t>=&gt; For eq2 : Original Real,                                                                                      </a:t>
            </a:r>
          </a:p>
          <a:p>
            <a:endParaRPr lang="en-US" sz="1800"/>
          </a:p>
          <a:p>
            <a:r>
              <a:rPr lang="en-US" sz="1800"/>
              <a:t>Optimized Real : </a:t>
            </a:r>
            <a:r>
              <a:rPr lang="en-US" sz="1800" err="1"/>
              <a:t>Xreal</a:t>
            </a:r>
            <a:r>
              <a:rPr lang="en-US" sz="1800"/>
              <a:t>[N-k] = X[k]   (N+1)/2 &lt;= k &lt; N</a:t>
            </a:r>
          </a:p>
          <a:p>
            <a:endParaRPr lang="en-US" sz="1800"/>
          </a:p>
          <a:p>
            <a:endParaRPr lang="en-US" sz="1800"/>
          </a:p>
          <a:p>
            <a:r>
              <a:rPr lang="en-US" sz="1800"/>
              <a:t>Original </a:t>
            </a:r>
            <a:r>
              <a:rPr lang="en-US" sz="1800" err="1"/>
              <a:t>Img</a:t>
            </a:r>
            <a:r>
              <a:rPr lang="en-US" sz="1800"/>
              <a:t> = </a:t>
            </a:r>
          </a:p>
          <a:p>
            <a:r>
              <a:rPr lang="en-US" sz="1800" err="1"/>
              <a:t>Ximg</a:t>
            </a:r>
            <a:r>
              <a:rPr lang="en-US" sz="1800"/>
              <a:t>[N-k] = -X[k] ,  (N+1)/2 &lt;= k &lt; N    </a:t>
            </a:r>
          </a:p>
          <a:p>
            <a:r>
              <a:rPr lang="en-US"/>
              <a:t>                                                                                              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7" name="Picture 6" descr="A black and white math equation&#10;&#10;Description automatically generated">
            <a:extLst>
              <a:ext uri="{FF2B5EF4-FFF2-40B4-BE49-F238E27FC236}">
                <a16:creationId xmlns:a16="http://schemas.microsoft.com/office/drawing/2014/main" id="{8C2F6407-1173-2382-E680-FA7CA71410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638" y="3300141"/>
            <a:ext cx="4149845" cy="523157"/>
          </a:xfrm>
          <a:prstGeom prst="rect">
            <a:avLst/>
          </a:prstGeom>
        </p:spPr>
      </p:pic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E91EC4B9-DD79-F7F4-F4CB-18D8BAEA53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5006" y="1107685"/>
            <a:ext cx="4305121" cy="2126592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CA2D8631-5AAC-B88A-9B09-94DB43A7D458}"/>
              </a:ext>
            </a:extLst>
          </p:cNvPr>
          <p:cNvSpPr/>
          <p:nvPr/>
        </p:nvSpPr>
        <p:spPr>
          <a:xfrm rot="20216757" flipV="1">
            <a:off x="7224482" y="3316092"/>
            <a:ext cx="647691" cy="23493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black and white math equation&#10;&#10;Description automatically generated">
            <a:extLst>
              <a:ext uri="{FF2B5EF4-FFF2-40B4-BE49-F238E27FC236}">
                <a16:creationId xmlns:a16="http://schemas.microsoft.com/office/drawing/2014/main" id="{B71763BF-8070-EEA0-822C-D82B5861CB7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385" r="-437" b="3846"/>
          <a:stretch/>
        </p:blipFill>
        <p:spPr>
          <a:xfrm>
            <a:off x="2151803" y="4929668"/>
            <a:ext cx="3307884" cy="386725"/>
          </a:xfrm>
          <a:prstGeom prst="rect">
            <a:avLst/>
          </a:prstGeom>
        </p:spPr>
      </p:pic>
      <p:pic>
        <p:nvPicPr>
          <p:cNvPr id="14" name="Picture 13" descr="A black background with green text&#10;&#10;Description automatically generated">
            <a:extLst>
              <a:ext uri="{FF2B5EF4-FFF2-40B4-BE49-F238E27FC236}">
                <a16:creationId xmlns:a16="http://schemas.microsoft.com/office/drawing/2014/main" id="{8B7F0F52-2668-EFE9-1741-1863F366D1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3658" y="3823298"/>
            <a:ext cx="4131514" cy="1784950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12DDC7B5-2F8B-A722-E3F2-84EC6244AD20}"/>
              </a:ext>
            </a:extLst>
          </p:cNvPr>
          <p:cNvSpPr/>
          <p:nvPr/>
        </p:nvSpPr>
        <p:spPr>
          <a:xfrm rot="21068027">
            <a:off x="5446893" y="4871431"/>
            <a:ext cx="2120284" cy="13027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6A701F9-3FDC-8CEF-4B0E-DA64A0C660C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410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432A7-24AC-3166-5226-F0FA8360E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Opt</a:t>
            </a:r>
            <a:r>
              <a:rPr lang="en-US"/>
              <a:t> 5: </a:t>
            </a:r>
            <a:r>
              <a:rPr lang="en-US" err="1"/>
              <a:t>Parsevaal's</a:t>
            </a:r>
            <a:r>
              <a:rPr lang="en-US"/>
              <a:t> Theorem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AD312E-54BA-111A-CA0D-013F3CF9D94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47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FF6061-8ECD-59F5-3E8D-2EAB781006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314960">
              <a:buFont typeface="Arial"/>
              <a:buChar char="•"/>
            </a:pPr>
            <a:r>
              <a:rPr lang="en-US"/>
              <a:t>Total energy computed in time domain = that in </a:t>
            </a:r>
            <a:r>
              <a:rPr lang="en-US" err="1"/>
              <a:t>freq</a:t>
            </a:r>
            <a:r>
              <a:rPr lang="en-US"/>
              <a:t> domain</a:t>
            </a:r>
          </a:p>
        </p:txBody>
      </p:sp>
      <p:pic>
        <p:nvPicPr>
          <p:cNvPr id="5" name="Picture 4" descr="A mathematical equation with numbers and symbols&#10;&#10;Description automatically generated">
            <a:extLst>
              <a:ext uri="{FF2B5EF4-FFF2-40B4-BE49-F238E27FC236}">
                <a16:creationId xmlns:a16="http://schemas.microsoft.com/office/drawing/2014/main" id="{0C80CAD3-6BDE-28BD-0001-33D6E25A7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297" y="1715030"/>
            <a:ext cx="4177241" cy="10466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41A9CB-219E-9699-0E2C-79D8EB5623CB}"/>
              </a:ext>
            </a:extLst>
          </p:cNvPr>
          <p:cNvSpPr txBox="1"/>
          <p:nvPr/>
        </p:nvSpPr>
        <p:spPr>
          <a:xfrm>
            <a:off x="734865" y="3430053"/>
            <a:ext cx="800039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/>
              <a:t>=&gt; If there is any time RHS pattern, we can simply replace with LHS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B8B637-6164-7404-2BE6-E962522A255D}"/>
              </a:ext>
            </a:extLst>
          </p:cNvPr>
          <p:cNvSpPr txBox="1"/>
          <p:nvPr/>
        </p:nvSpPr>
        <p:spPr>
          <a:xfrm>
            <a:off x="891031" y="5000961"/>
            <a:ext cx="921727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/>
              <a:t>Our claim : Hard to be done with Traditional Compilers (C/lower levels IR) !!</a:t>
            </a:r>
          </a:p>
        </p:txBody>
      </p:sp>
    </p:spTree>
    <p:extLst>
      <p:ext uri="{BB962C8B-B14F-4D97-AF65-F5344CB8AC3E}">
        <p14:creationId xmlns:p14="http://schemas.microsoft.com/office/powerpoint/2010/main" val="6038058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5FB90-0298-DBA5-0492-84740FD2F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"/>
            <a:ext cx="10515600" cy="708247"/>
          </a:xfrm>
        </p:spPr>
        <p:txBody>
          <a:bodyPr/>
          <a:lstStyle/>
          <a:p>
            <a:r>
              <a:rPr lang="en-US"/>
              <a:t>Result7 - Audio Equalizer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A20C0-287C-C1C3-776C-9629A6B29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/>
          </a:p>
          <a:p>
            <a:pPr marL="142240" indent="0">
              <a:buNone/>
            </a:pPr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AD48C9C-46AE-92FD-24AD-3697D01B3B7B}"/>
              </a:ext>
            </a:extLst>
          </p:cNvPr>
          <p:cNvGraphicFramePr>
            <a:graphicFrameLocks noGrp="1"/>
          </p:cNvGraphicFramePr>
          <p:nvPr/>
        </p:nvGraphicFramePr>
        <p:xfrm>
          <a:off x="67519" y="5488329"/>
          <a:ext cx="5506443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4379">
                  <a:extLst>
                    <a:ext uri="{9D8B030D-6E8A-4147-A177-3AD203B41FA5}">
                      <a16:colId xmlns:a16="http://schemas.microsoft.com/office/drawing/2014/main" val="320815435"/>
                    </a:ext>
                  </a:extLst>
                </a:gridCol>
                <a:gridCol w="2632064">
                  <a:extLst>
                    <a:ext uri="{9D8B030D-6E8A-4147-A177-3AD203B41FA5}">
                      <a16:colId xmlns:a16="http://schemas.microsoft.com/office/drawing/2014/main" val="2820885466"/>
                    </a:ext>
                  </a:extLst>
                </a:gridCol>
              </a:tblGrid>
              <a:tr h="126700">
                <a:tc>
                  <a:txBody>
                    <a:bodyPr/>
                    <a:lstStyle/>
                    <a:p>
                      <a:r>
                        <a:rPr lang="en-US"/>
                        <a:t>Application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Audio Compression</a:t>
                      </a:r>
                      <a:endParaRPr lang="en-US" err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60548"/>
                  </a:ext>
                </a:extLst>
              </a:tr>
              <a:tr h="126700">
                <a:tc>
                  <a:txBody>
                    <a:bodyPr/>
                    <a:lstStyle/>
                    <a:p>
                      <a:r>
                        <a:rPr lang="en-US"/>
                        <a:t>Optimization used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Symmetric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3311676"/>
                  </a:ext>
                </a:extLst>
              </a:tr>
              <a:tr h="22005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Performance Improvement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1.1x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846925"/>
                  </a:ext>
                </a:extLst>
              </a:tr>
            </a:tbl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3FE9778-5D64-E8D4-A905-966669013670}"/>
              </a:ext>
            </a:extLst>
          </p:cNvPr>
          <p:cNvGraphicFramePr/>
          <p:nvPr/>
        </p:nvGraphicFramePr>
        <p:xfrm>
          <a:off x="6754325" y="470615"/>
          <a:ext cx="5433060" cy="5394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23576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BE412-CC16-4195-73BC-EEA676FBB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457" y="0"/>
            <a:ext cx="9448800" cy="61368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DSP Based Libraries/Framework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34FAD-8AA4-3A31-5162-381533F98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4001-2E93-9645-AE0D-A781469F1F3E}" type="datetime1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C1780-3EE5-3529-8766-7DE46E4E0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MPS-Lab.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93D5D0-267A-FC79-3262-E5B1F3863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811-A317-D442-B2A1-5A735965D791}" type="slidenum">
              <a:rPr lang="en-US" smtClean="0"/>
              <a:t>49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6AEA72-3CB3-54E9-C47B-524C7B115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31" y="1715879"/>
            <a:ext cx="2117394" cy="775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A24003B-8EAC-99BF-7209-1C3CBA1CF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0632" y="2103798"/>
            <a:ext cx="3013575" cy="8144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CB33BB3-770A-E402-ABA8-140667D5647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6725"/>
          <a:stretch/>
        </p:blipFill>
        <p:spPr>
          <a:xfrm>
            <a:off x="1259401" y="2811718"/>
            <a:ext cx="2476847" cy="782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DD2D8FC-3E3F-3E35-7F99-CDCB40C57C1F}"/>
              </a:ext>
            </a:extLst>
          </p:cNvPr>
          <p:cNvSpPr txBox="1"/>
          <p:nvPr/>
        </p:nvSpPr>
        <p:spPr>
          <a:xfrm>
            <a:off x="1439128" y="4952892"/>
            <a:ext cx="221847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Libraries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BCF7F5F-03A1-6FAD-C104-AD27B08DFB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0432" y="1641911"/>
            <a:ext cx="2218137" cy="981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3EF6171-671C-73B1-A7F1-A36F46214337}"/>
              </a:ext>
            </a:extLst>
          </p:cNvPr>
          <p:cNvCxnSpPr/>
          <p:nvPr/>
        </p:nvCxnSpPr>
        <p:spPr>
          <a:xfrm>
            <a:off x="6324600" y="1321911"/>
            <a:ext cx="0" cy="4470042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517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5FB90-0298-DBA5-0492-84740FD2F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" y="224"/>
            <a:ext cx="11980068" cy="728426"/>
          </a:xfrm>
        </p:spPr>
        <p:txBody>
          <a:bodyPr/>
          <a:lstStyle/>
          <a:p>
            <a:pPr algn="ctr"/>
            <a:r>
              <a:rPr lang="en-US" dirty="0"/>
              <a:t> A DSP Application Ex- Low Pass Filtering 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A20C0-287C-C1C3-776C-9629A6B29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F096A54-5B52-B63E-B835-B164F9E2D7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2299867"/>
              </p:ext>
            </p:extLst>
          </p:nvPr>
        </p:nvGraphicFramePr>
        <p:xfrm>
          <a:off x="-30580" y="1020214"/>
          <a:ext cx="5174791" cy="4610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8" name="Picture 37">
            <a:extLst>
              <a:ext uri="{FF2B5EF4-FFF2-40B4-BE49-F238E27FC236}">
                <a16:creationId xmlns:a16="http://schemas.microsoft.com/office/drawing/2014/main" id="{1AC59D4D-9636-7950-C061-B5E7462405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9619" y="1077685"/>
            <a:ext cx="7464851" cy="43513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920B4D-9BB1-A684-F2AF-2CC26770597D}"/>
              </a:ext>
            </a:extLst>
          </p:cNvPr>
          <p:cNvSpPr txBox="1"/>
          <p:nvPr/>
        </p:nvSpPr>
        <p:spPr>
          <a:xfrm>
            <a:off x="245640" y="5980029"/>
            <a:ext cx="4898571" cy="523220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Low Pass Filtering Application</a:t>
            </a:r>
          </a:p>
        </p:txBody>
      </p:sp>
    </p:spTree>
    <p:extLst>
      <p:ext uri="{BB962C8B-B14F-4D97-AF65-F5344CB8AC3E}">
        <p14:creationId xmlns:p14="http://schemas.microsoft.com/office/powerpoint/2010/main" val="12506384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83E41-7041-783E-5364-8AAA1795B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31"/>
            <a:ext cx="10317678" cy="880239"/>
          </a:xfrm>
        </p:spPr>
        <p:txBody>
          <a:bodyPr/>
          <a:lstStyle/>
          <a:p>
            <a:r>
              <a:rPr lang="en-US"/>
              <a:t>Example of High-level Information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2846DD-185B-07C0-5C1D-A80947A9F81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50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C77FD9-A501-D5C4-3CDE-A3DC96F1F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259" y="5688699"/>
            <a:ext cx="1144042" cy="939254"/>
          </a:xfrm>
        </p:spPr>
        <p:txBody>
          <a:bodyPr wrap="none" lIns="0" tIns="0" rIns="0" bIns="0" anchor="ctr" anchorCtr="0">
            <a:noAutofit/>
          </a:bodyPr>
          <a:lstStyle/>
          <a:p>
            <a:pPr marL="142240" indent="0" algn="ctr">
              <a:buNone/>
            </a:pPr>
            <a:r>
              <a:rPr lang="en-US" sz="2000" b="1"/>
              <a:t>Low Pass</a:t>
            </a:r>
            <a:br>
              <a:rPr lang="en-US" sz="2000" b="1"/>
            </a:br>
            <a:r>
              <a:rPr lang="en-US" sz="2000" b="1"/>
              <a:t>Filtering</a:t>
            </a:r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DF096A54-5B52-B63E-B835-B164F9E2D764}"/>
              </a:ext>
            </a:extLst>
          </p:cNvPr>
          <p:cNvGraphicFramePr/>
          <p:nvPr/>
        </p:nvGraphicFramePr>
        <p:xfrm>
          <a:off x="133695" y="1302334"/>
          <a:ext cx="1190627" cy="4482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8" name="Picture 47" descr="A screen shot of a computer screen&#10;&#10;Description automatically generated">
            <a:extLst>
              <a:ext uri="{FF2B5EF4-FFF2-40B4-BE49-F238E27FC236}">
                <a16:creationId xmlns:a16="http://schemas.microsoft.com/office/drawing/2014/main" id="{1A94CB4E-A2BF-6559-3D0F-F5F618A7FE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3755" y="1759720"/>
            <a:ext cx="3911445" cy="818380"/>
          </a:xfrm>
          <a:prstGeom prst="rect">
            <a:avLst/>
          </a:prstGeom>
        </p:spPr>
      </p:pic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2509A3C5-165F-4839-29C7-798D3C43A2DD}"/>
              </a:ext>
            </a:extLst>
          </p:cNvPr>
          <p:cNvCxnSpPr>
            <a:cxnSpLocks/>
          </p:cNvCxnSpPr>
          <p:nvPr/>
        </p:nvCxnSpPr>
        <p:spPr>
          <a:xfrm flipH="1">
            <a:off x="1324322" y="1790700"/>
            <a:ext cx="796578" cy="147112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36B6438C-3625-60FA-A64C-71F684123CDC}"/>
              </a:ext>
            </a:extLst>
          </p:cNvPr>
          <p:cNvCxnSpPr>
            <a:cxnSpLocks/>
          </p:cNvCxnSpPr>
          <p:nvPr/>
        </p:nvCxnSpPr>
        <p:spPr>
          <a:xfrm flipH="1">
            <a:off x="1295400" y="2540000"/>
            <a:ext cx="838200" cy="127000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BA25A4F-C266-FA01-F858-931CDEE3CC5A}"/>
              </a:ext>
            </a:extLst>
          </p:cNvPr>
          <p:cNvSpPr txBox="1"/>
          <p:nvPr/>
        </p:nvSpPr>
        <p:spPr>
          <a:xfrm>
            <a:off x="3009900" y="1212402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/>
              <a:t>High-level</a:t>
            </a:r>
            <a:endParaRPr lang="ko-KR" altLang="en-US" sz="2400" b="1"/>
          </a:p>
        </p:txBody>
      </p:sp>
      <p:sp>
        <p:nvSpPr>
          <p:cNvPr id="40" name="화살표: 아래쪽 39">
            <a:extLst>
              <a:ext uri="{FF2B5EF4-FFF2-40B4-BE49-F238E27FC236}">
                <a16:creationId xmlns:a16="http://schemas.microsoft.com/office/drawing/2014/main" id="{A9659BDC-03DB-EF61-D426-545680FC04CF}"/>
              </a:ext>
            </a:extLst>
          </p:cNvPr>
          <p:cNvSpPr/>
          <p:nvPr/>
        </p:nvSpPr>
        <p:spPr>
          <a:xfrm>
            <a:off x="3750524" y="4067132"/>
            <a:ext cx="633914" cy="5461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ED63B209-3598-7980-31EA-47E99DA21D83}"/>
              </a:ext>
            </a:extLst>
          </p:cNvPr>
          <p:cNvSpPr/>
          <p:nvPr/>
        </p:nvSpPr>
        <p:spPr>
          <a:xfrm>
            <a:off x="9817534" y="2493499"/>
            <a:ext cx="2188264" cy="18319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/>
              <a:t>Traditional</a:t>
            </a:r>
          </a:p>
          <a:p>
            <a:pPr algn="ctr"/>
            <a:r>
              <a:rPr lang="en-US" altLang="ko-KR" sz="2400"/>
              <a:t>compilers</a:t>
            </a:r>
            <a:endParaRPr lang="ko-KR" altLang="en-US" sz="2400"/>
          </a:p>
        </p:txBody>
      </p:sp>
      <p:cxnSp>
        <p:nvCxnSpPr>
          <p:cNvPr id="56" name="직선 화살표 연결선 55">
            <a:extLst>
              <a:ext uri="{FF2B5EF4-FFF2-40B4-BE49-F238E27FC236}">
                <a16:creationId xmlns:a16="http://schemas.microsoft.com/office/drawing/2014/main" id="{9B37130B-956D-0D05-53EB-68AD6E9F225A}"/>
              </a:ext>
            </a:extLst>
          </p:cNvPr>
          <p:cNvCxnSpPr>
            <a:cxnSpLocks/>
          </p:cNvCxnSpPr>
          <p:nvPr/>
        </p:nvCxnSpPr>
        <p:spPr>
          <a:xfrm flipH="1">
            <a:off x="7012832" y="3416027"/>
            <a:ext cx="2266950" cy="0"/>
          </a:xfrm>
          <a:prstGeom prst="straightConnector1">
            <a:avLst/>
          </a:prstGeom>
          <a:ln w="635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prstDash val="sysDash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0" name="그림 59" descr="원, 상징, 그래픽, 폰트이(가) 표시된 사진&#10;&#10;자동 생성된 설명">
            <a:extLst>
              <a:ext uri="{FF2B5EF4-FFF2-40B4-BE49-F238E27FC236}">
                <a16:creationId xmlns:a16="http://schemas.microsoft.com/office/drawing/2014/main" id="{DB8E64F4-7735-C8BC-390A-F0DA31D2CD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17328" y="1992085"/>
            <a:ext cx="1154454" cy="1095829"/>
          </a:xfrm>
          <a:prstGeom prst="rect">
            <a:avLst/>
          </a:prstGeom>
        </p:spPr>
      </p:pic>
      <p:sp>
        <p:nvSpPr>
          <p:cNvPr id="62" name="사각형: 둥근 모서리 61">
            <a:extLst>
              <a:ext uri="{FF2B5EF4-FFF2-40B4-BE49-F238E27FC236}">
                <a16:creationId xmlns:a16="http://schemas.microsoft.com/office/drawing/2014/main" id="{7CB2BCC8-6D19-3FC6-6F03-402283D71FDD}"/>
              </a:ext>
            </a:extLst>
          </p:cNvPr>
          <p:cNvSpPr/>
          <p:nvPr/>
        </p:nvSpPr>
        <p:spPr>
          <a:xfrm>
            <a:off x="2235685" y="3017048"/>
            <a:ext cx="3774342" cy="79795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altLang="ko-KR">
                <a:ea typeface="맑은 고딕"/>
              </a:rPr>
              <a:t>Domain-specific knowledge:</a:t>
            </a:r>
            <a:br>
              <a:rPr lang="en-US" altLang="ko-KR"/>
            </a:br>
            <a:r>
              <a:rPr lang="en-US" altLang="ko-KR">
                <a:ea typeface="맑은 고딕"/>
              </a:rPr>
              <a:t>These two are symmetric</a:t>
            </a:r>
            <a:endParaRPr lang="ko-KR" altLang="en-US">
              <a:ea typeface="맑은 고딕"/>
            </a:endParaRPr>
          </a:p>
        </p:txBody>
      </p:sp>
      <p:cxnSp>
        <p:nvCxnSpPr>
          <p:cNvPr id="64" name="직선 화살표 연결선 63">
            <a:extLst>
              <a:ext uri="{FF2B5EF4-FFF2-40B4-BE49-F238E27FC236}">
                <a16:creationId xmlns:a16="http://schemas.microsoft.com/office/drawing/2014/main" id="{961E122B-CB8C-1F6D-6C6E-3AADA87C1845}"/>
              </a:ext>
            </a:extLst>
          </p:cNvPr>
          <p:cNvCxnSpPr/>
          <p:nvPr/>
        </p:nvCxnSpPr>
        <p:spPr>
          <a:xfrm flipV="1">
            <a:off x="3423404" y="2658543"/>
            <a:ext cx="482600" cy="3175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직선 화살표 연결선 64">
            <a:extLst>
              <a:ext uri="{FF2B5EF4-FFF2-40B4-BE49-F238E27FC236}">
                <a16:creationId xmlns:a16="http://schemas.microsoft.com/office/drawing/2014/main" id="{F8587E74-F1D5-786C-FE39-19706638C9E3}"/>
              </a:ext>
            </a:extLst>
          </p:cNvPr>
          <p:cNvCxnSpPr>
            <a:cxnSpLocks/>
          </p:cNvCxnSpPr>
          <p:nvPr/>
        </p:nvCxnSpPr>
        <p:spPr>
          <a:xfrm flipH="1" flipV="1">
            <a:off x="4557964" y="2651524"/>
            <a:ext cx="381000" cy="2921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48D1355D-648B-85B3-F7C4-5CB591806D0F}"/>
              </a:ext>
            </a:extLst>
          </p:cNvPr>
          <p:cNvGrpSpPr/>
          <p:nvPr/>
        </p:nvGrpSpPr>
        <p:grpSpPr>
          <a:xfrm>
            <a:off x="1688638" y="4659399"/>
            <a:ext cx="5738652" cy="2120766"/>
            <a:chOff x="1688638" y="4722899"/>
            <a:chExt cx="5738652" cy="2120766"/>
          </a:xfrm>
        </p:grpSpPr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D6567910-8079-7AF9-D656-1D572FA64472}"/>
                </a:ext>
              </a:extLst>
            </p:cNvPr>
            <p:cNvGrpSpPr/>
            <p:nvPr/>
          </p:nvGrpSpPr>
          <p:grpSpPr>
            <a:xfrm>
              <a:off x="1688638" y="4722899"/>
              <a:ext cx="5738652" cy="2047116"/>
              <a:chOff x="6301241" y="2943893"/>
              <a:chExt cx="5738652" cy="2047116"/>
            </a:xfrm>
          </p:grpSpPr>
          <p:grpSp>
            <p:nvGrpSpPr>
              <p:cNvPr id="7" name="그룹 6">
                <a:extLst>
                  <a:ext uri="{FF2B5EF4-FFF2-40B4-BE49-F238E27FC236}">
                    <a16:creationId xmlns:a16="http://schemas.microsoft.com/office/drawing/2014/main" id="{BE8D7508-F427-2DFC-1A45-9B9139C77578}"/>
                  </a:ext>
                </a:extLst>
              </p:cNvPr>
              <p:cNvGrpSpPr/>
              <p:nvPr/>
            </p:nvGrpSpPr>
            <p:grpSpPr>
              <a:xfrm>
                <a:off x="7652346" y="3539012"/>
                <a:ext cx="2207831" cy="506599"/>
                <a:chOff x="7175304" y="5151156"/>
                <a:chExt cx="1989887" cy="456592"/>
              </a:xfrm>
            </p:grpSpPr>
            <p:sp>
              <p:nvSpPr>
                <p:cNvPr id="23" name="타원 22">
                  <a:extLst>
                    <a:ext uri="{FF2B5EF4-FFF2-40B4-BE49-F238E27FC236}">
                      <a16:creationId xmlns:a16="http://schemas.microsoft.com/office/drawing/2014/main" id="{2C7BFF6D-B2C1-5DC0-F2A3-C73F02BAF0E3}"/>
                    </a:ext>
                  </a:extLst>
                </p:cNvPr>
                <p:cNvSpPr/>
                <p:nvPr/>
              </p:nvSpPr>
              <p:spPr>
                <a:xfrm>
                  <a:off x="7175304" y="5160073"/>
                  <a:ext cx="447675" cy="44767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2800">
                      <a:solidFill>
                        <a:schemeClr val="tx1"/>
                      </a:solidFill>
                    </a:rPr>
                    <a:t>X</a:t>
                  </a:r>
                  <a:endParaRPr lang="ko-KR" altLang="en-US" sz="2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" name="타원 23">
                  <a:extLst>
                    <a:ext uri="{FF2B5EF4-FFF2-40B4-BE49-F238E27FC236}">
                      <a16:creationId xmlns:a16="http://schemas.microsoft.com/office/drawing/2014/main" id="{23EE8F30-1240-3945-3979-47BEBA7F738D}"/>
                    </a:ext>
                  </a:extLst>
                </p:cNvPr>
                <p:cNvSpPr/>
                <p:nvPr/>
              </p:nvSpPr>
              <p:spPr>
                <a:xfrm>
                  <a:off x="8717516" y="5151156"/>
                  <a:ext cx="447675" cy="447675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2800" b="1">
                      <a:solidFill>
                        <a:schemeClr val="tx1"/>
                      </a:solidFill>
                    </a:rPr>
                    <a:t>=</a:t>
                  </a:r>
                  <a:endParaRPr lang="ko-KR" altLang="en-US" sz="2800" b="1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9" name="오른쪽 대괄호 8">
                <a:extLst>
                  <a:ext uri="{FF2B5EF4-FFF2-40B4-BE49-F238E27FC236}">
                    <a16:creationId xmlns:a16="http://schemas.microsoft.com/office/drawing/2014/main" id="{3FA8B8C9-3168-33DD-FBB5-D8D536FE75BD}"/>
                  </a:ext>
                </a:extLst>
              </p:cNvPr>
              <p:cNvSpPr/>
              <p:nvPr/>
            </p:nvSpPr>
            <p:spPr>
              <a:xfrm rot="5400000">
                <a:off x="10766504" y="4260484"/>
                <a:ext cx="139979" cy="605245"/>
              </a:xfrm>
              <a:prstGeom prst="rightBracket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798242F-3DED-72C7-188E-6FD4DA2E10D1}"/>
                  </a:ext>
                </a:extLst>
              </p:cNvPr>
              <p:cNvSpPr txBox="1"/>
              <p:nvPr/>
            </p:nvSpPr>
            <p:spPr>
              <a:xfrm>
                <a:off x="9859465" y="4621677"/>
                <a:ext cx="21647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/>
                  <a:t>Expand (symmetric)</a:t>
                </a:r>
                <a:endParaRPr lang="ko-KR" altLang="en-US"/>
              </a:p>
            </p:txBody>
          </p:sp>
          <p:pic>
            <p:nvPicPr>
              <p:cNvPr id="12" name="그림 11">
                <a:extLst>
                  <a:ext uri="{FF2B5EF4-FFF2-40B4-BE49-F238E27FC236}">
                    <a16:creationId xmlns:a16="http://schemas.microsoft.com/office/drawing/2014/main" id="{E27BD725-DDB9-D9C3-470F-306FBB0EAF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r="52924"/>
              <a:stretch/>
            </p:blipFill>
            <p:spPr>
              <a:xfrm>
                <a:off x="6301241" y="2945715"/>
                <a:ext cx="1064759" cy="1597290"/>
              </a:xfrm>
              <a:prstGeom prst="rect">
                <a:avLst/>
              </a:prstGeom>
            </p:spPr>
          </p:pic>
          <p:cxnSp>
            <p:nvCxnSpPr>
              <p:cNvPr id="13" name="직선 연결선 12">
                <a:extLst>
                  <a:ext uri="{FF2B5EF4-FFF2-40B4-BE49-F238E27FC236}">
                    <a16:creationId xmlns:a16="http://schemas.microsoft.com/office/drawing/2014/main" id="{764E69BC-F0D4-90F6-3D44-DD77172C02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29500" y="3147460"/>
                <a:ext cx="0" cy="144994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4" name="그림 13">
                <a:extLst>
                  <a:ext uri="{FF2B5EF4-FFF2-40B4-BE49-F238E27FC236}">
                    <a16:creationId xmlns:a16="http://schemas.microsoft.com/office/drawing/2014/main" id="{D6E72880-B4DA-E041-0997-2BC1AFD91A3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r="53295"/>
              <a:stretch/>
            </p:blipFill>
            <p:spPr>
              <a:xfrm>
                <a:off x="8211376" y="2947589"/>
                <a:ext cx="1056375" cy="1597290"/>
              </a:xfrm>
              <a:prstGeom prst="rect">
                <a:avLst/>
              </a:prstGeom>
            </p:spPr>
          </p:pic>
          <p:cxnSp>
            <p:nvCxnSpPr>
              <p:cNvPr id="15" name="직선 연결선 14">
                <a:extLst>
                  <a:ext uri="{FF2B5EF4-FFF2-40B4-BE49-F238E27FC236}">
                    <a16:creationId xmlns:a16="http://schemas.microsoft.com/office/drawing/2014/main" id="{42C7C678-C867-99FA-9275-D6D85698EE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12662" y="3168574"/>
                <a:ext cx="0" cy="144994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8" name="그림 17">
                <a:extLst>
                  <a:ext uri="{FF2B5EF4-FFF2-40B4-BE49-F238E27FC236}">
                    <a16:creationId xmlns:a16="http://schemas.microsoft.com/office/drawing/2014/main" id="{0D124804-CAF7-FB2A-323A-E737D258ED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/>
              <a:srcRect r="54199"/>
              <a:stretch/>
            </p:blipFill>
            <p:spPr>
              <a:xfrm>
                <a:off x="9768977" y="2943893"/>
                <a:ext cx="1038723" cy="1597290"/>
              </a:xfrm>
              <a:prstGeom prst="rect">
                <a:avLst/>
              </a:prstGeom>
            </p:spPr>
          </p:pic>
          <p:pic>
            <p:nvPicPr>
              <p:cNvPr id="20" name="그림 19">
                <a:extLst>
                  <a:ext uri="{FF2B5EF4-FFF2-40B4-BE49-F238E27FC236}">
                    <a16:creationId xmlns:a16="http://schemas.microsoft.com/office/drawing/2014/main" id="{B3F54448-3698-F973-55AB-E4D83CCCCD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49191"/>
              <a:stretch/>
            </p:blipFill>
            <p:spPr>
              <a:xfrm>
                <a:off x="10887588" y="2943893"/>
                <a:ext cx="1152305" cy="1597290"/>
              </a:xfrm>
              <a:prstGeom prst="rect">
                <a:avLst/>
              </a:prstGeom>
            </p:spPr>
          </p:pic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7E67FD1B-FAC7-6D75-208B-E522CEDE64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45800" y="3122060"/>
                <a:ext cx="0" cy="144994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직사각형 21">
                <a:extLst>
                  <a:ext uri="{FF2B5EF4-FFF2-40B4-BE49-F238E27FC236}">
                    <a16:creationId xmlns:a16="http://schemas.microsoft.com/office/drawing/2014/main" id="{C92CC09F-EFE2-86FE-25BC-4BB1248FA5E9}"/>
                  </a:ext>
                </a:extLst>
              </p:cNvPr>
              <p:cNvSpPr/>
              <p:nvPr/>
            </p:nvSpPr>
            <p:spPr>
              <a:xfrm>
                <a:off x="10896600" y="3073400"/>
                <a:ext cx="914400" cy="14859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26" name="그림 25" descr="블랙, 어둠, 우주, 밤이(가) 표시된 사진&#10;&#10;자동 생성된 설명">
              <a:extLst>
                <a:ext uri="{FF2B5EF4-FFF2-40B4-BE49-F238E27FC236}">
                  <a16:creationId xmlns:a16="http://schemas.microsoft.com/office/drawing/2014/main" id="{0D04F786-5C4F-7870-B5D2-292E2B37BC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16200000">
              <a:off x="2548124" y="6327034"/>
              <a:ext cx="516630" cy="516630"/>
            </a:xfrm>
            <a:prstGeom prst="rect">
              <a:avLst/>
            </a:prstGeom>
          </p:spPr>
        </p:pic>
        <p:pic>
          <p:nvPicPr>
            <p:cNvPr id="27" name="그림 26" descr="블랙, 어둠, 우주, 밤이(가) 표시된 사진&#10;&#10;자동 생성된 설명">
              <a:extLst>
                <a:ext uri="{FF2B5EF4-FFF2-40B4-BE49-F238E27FC236}">
                  <a16:creationId xmlns:a16="http://schemas.microsoft.com/office/drawing/2014/main" id="{7E5779E6-4F46-3F9B-DA59-2FC05E020E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16200000">
              <a:off x="4447633" y="6327035"/>
              <a:ext cx="516630" cy="516630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5DB3771-DCCF-17EA-EE7D-369390429E6F}"/>
              </a:ext>
            </a:extLst>
          </p:cNvPr>
          <p:cNvGrpSpPr/>
          <p:nvPr/>
        </p:nvGrpSpPr>
        <p:grpSpPr>
          <a:xfrm>
            <a:off x="7028413" y="791258"/>
            <a:ext cx="3156857" cy="1107996"/>
            <a:chOff x="2440800" y="2892489"/>
            <a:chExt cx="3156857" cy="110799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50B7CFD-EF43-E34E-DA7E-D42CD04A7B77}"/>
                </a:ext>
              </a:extLst>
            </p:cNvPr>
            <p:cNvSpPr txBox="1"/>
            <p:nvPr/>
          </p:nvSpPr>
          <p:spPr>
            <a:xfrm>
              <a:off x="2440800" y="2892489"/>
              <a:ext cx="3156857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IdealLowPassFilter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CB42DFB-9630-782B-0581-2C13142A0019}"/>
                </a:ext>
              </a:extLst>
            </p:cNvPr>
            <p:cNvSpPr txBox="1"/>
            <p:nvPr/>
          </p:nvSpPr>
          <p:spPr>
            <a:xfrm>
              <a:off x="2440800" y="3261821"/>
              <a:ext cx="3156857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 Hamming Window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0D78CE1-F905-9623-B169-8B9BA979100D}"/>
                </a:ext>
              </a:extLst>
            </p:cNvPr>
            <p:cNvSpPr txBox="1"/>
            <p:nvPr/>
          </p:nvSpPr>
          <p:spPr>
            <a:xfrm>
              <a:off x="2440800" y="3631153"/>
              <a:ext cx="3156857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 Vector Multiplication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5055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83E41-7041-783E-5364-8AAA1795B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31"/>
            <a:ext cx="10317678" cy="880239"/>
          </a:xfrm>
        </p:spPr>
        <p:txBody>
          <a:bodyPr/>
          <a:lstStyle/>
          <a:p>
            <a:r>
              <a:rPr lang="en-US"/>
              <a:t>Limitation with Traditional DSP Compiler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2846DD-185B-07C0-5C1D-A80947A9F81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51</a:t>
            </a:fld>
            <a:endParaRPr lang="en-US"/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DF096A54-5B52-B63E-B835-B164F9E2D764}"/>
              </a:ext>
            </a:extLst>
          </p:cNvPr>
          <p:cNvGraphicFramePr/>
          <p:nvPr/>
        </p:nvGraphicFramePr>
        <p:xfrm>
          <a:off x="133695" y="1302334"/>
          <a:ext cx="1190627" cy="4482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8" name="Picture 47" descr="A screen shot of a computer screen&#10;&#10;Description automatically generated">
            <a:extLst>
              <a:ext uri="{FF2B5EF4-FFF2-40B4-BE49-F238E27FC236}">
                <a16:creationId xmlns:a16="http://schemas.microsoft.com/office/drawing/2014/main" id="{1A94CB4E-A2BF-6559-3D0F-F5F618A7FE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3755" y="1759720"/>
            <a:ext cx="3911445" cy="818380"/>
          </a:xfrm>
          <a:prstGeom prst="rect">
            <a:avLst/>
          </a:prstGeom>
        </p:spPr>
      </p:pic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2509A3C5-165F-4839-29C7-798D3C43A2DD}"/>
              </a:ext>
            </a:extLst>
          </p:cNvPr>
          <p:cNvCxnSpPr>
            <a:cxnSpLocks/>
          </p:cNvCxnSpPr>
          <p:nvPr/>
        </p:nvCxnSpPr>
        <p:spPr>
          <a:xfrm flipH="1">
            <a:off x="1324322" y="1790700"/>
            <a:ext cx="796578" cy="147112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36B6438C-3625-60FA-A64C-71F684123CDC}"/>
              </a:ext>
            </a:extLst>
          </p:cNvPr>
          <p:cNvCxnSpPr>
            <a:cxnSpLocks/>
          </p:cNvCxnSpPr>
          <p:nvPr/>
        </p:nvCxnSpPr>
        <p:spPr>
          <a:xfrm flipH="1">
            <a:off x="1295400" y="2540000"/>
            <a:ext cx="838200" cy="127000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97" descr="A computer screen shot of a code&#10;&#10;Description automatically generated">
            <a:extLst>
              <a:ext uri="{FF2B5EF4-FFF2-40B4-BE49-F238E27FC236}">
                <a16:creationId xmlns:a16="http://schemas.microsoft.com/office/drawing/2014/main" id="{16A1582D-61D6-9780-A506-13FC9C33096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34285"/>
          <a:stretch/>
        </p:blipFill>
        <p:spPr>
          <a:xfrm>
            <a:off x="7180407" y="1759720"/>
            <a:ext cx="4373892" cy="26360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CA0C79-ECDC-A894-A6BF-2ADF4222219D}"/>
              </a:ext>
            </a:extLst>
          </p:cNvPr>
          <p:cNvSpPr txBox="1"/>
          <p:nvPr/>
        </p:nvSpPr>
        <p:spPr>
          <a:xfrm>
            <a:off x="7180407" y="1375576"/>
            <a:ext cx="1553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err="1"/>
              <a:t>dsp.hamming</a:t>
            </a:r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047236-6526-2901-4CD8-9CC550860F0E}"/>
              </a:ext>
            </a:extLst>
          </p:cNvPr>
          <p:cNvSpPr txBox="1"/>
          <p:nvPr/>
        </p:nvSpPr>
        <p:spPr>
          <a:xfrm>
            <a:off x="7180407" y="4400803"/>
            <a:ext cx="1000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err="1"/>
              <a:t>dsp.mul</a:t>
            </a:r>
            <a:endParaRPr lang="ko-KR" altLang="en-US"/>
          </a:p>
        </p:txBody>
      </p:sp>
      <p:pic>
        <p:nvPicPr>
          <p:cNvPr id="9" name="Picture 397" descr="A computer screen shot of a code&#10;&#10;Description automatically generated">
            <a:extLst>
              <a:ext uri="{FF2B5EF4-FFF2-40B4-BE49-F238E27FC236}">
                <a16:creationId xmlns:a16="http://schemas.microsoft.com/office/drawing/2014/main" id="{E2E600B2-A1CD-AA9A-4A9A-0E1D6E13A22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65172"/>
          <a:stretch/>
        </p:blipFill>
        <p:spPr>
          <a:xfrm>
            <a:off x="7180407" y="4825815"/>
            <a:ext cx="4373890" cy="139705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C086643-31C6-986D-4C43-BA4F54DAEC50}"/>
              </a:ext>
            </a:extLst>
          </p:cNvPr>
          <p:cNvSpPr txBox="1"/>
          <p:nvPr/>
        </p:nvSpPr>
        <p:spPr>
          <a:xfrm>
            <a:off x="3009900" y="1212402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/>
              <a:t>High-level</a:t>
            </a:r>
            <a:endParaRPr lang="ko-KR" altLang="en-US" sz="2400" b="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A74664-EF1A-1D27-D8E9-7916032F5679}"/>
              </a:ext>
            </a:extLst>
          </p:cNvPr>
          <p:cNvSpPr txBox="1"/>
          <p:nvPr/>
        </p:nvSpPr>
        <p:spPr>
          <a:xfrm>
            <a:off x="6985000" y="958402"/>
            <a:ext cx="4737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/>
              <a:t>Intermediate Representation (IR)</a:t>
            </a:r>
            <a:endParaRPr lang="ko-KR" altLang="en-US" sz="2400" b="1"/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26272834-D9DD-5917-4F46-A84478BE998B}"/>
              </a:ext>
            </a:extLst>
          </p:cNvPr>
          <p:cNvCxnSpPr>
            <a:cxnSpLocks/>
          </p:cNvCxnSpPr>
          <p:nvPr/>
        </p:nvCxnSpPr>
        <p:spPr>
          <a:xfrm>
            <a:off x="6031345" y="2208645"/>
            <a:ext cx="1017155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자유형: 도형 24">
            <a:extLst>
              <a:ext uri="{FF2B5EF4-FFF2-40B4-BE49-F238E27FC236}">
                <a16:creationId xmlns:a16="http://schemas.microsoft.com/office/drawing/2014/main" id="{6E61B845-19F7-B733-9051-04CC88480213}"/>
              </a:ext>
            </a:extLst>
          </p:cNvPr>
          <p:cNvSpPr/>
          <p:nvPr/>
        </p:nvSpPr>
        <p:spPr>
          <a:xfrm>
            <a:off x="6057900" y="2413000"/>
            <a:ext cx="1016000" cy="2209800"/>
          </a:xfrm>
          <a:custGeom>
            <a:avLst/>
            <a:gdLst>
              <a:gd name="connsiteX0" fmla="*/ 0 w 1016000"/>
              <a:gd name="connsiteY0" fmla="*/ 0 h 2209800"/>
              <a:gd name="connsiteX1" fmla="*/ 342900 w 1016000"/>
              <a:gd name="connsiteY1" fmla="*/ 0 h 2209800"/>
              <a:gd name="connsiteX2" fmla="*/ 342900 w 1016000"/>
              <a:gd name="connsiteY2" fmla="*/ 2209800 h 2209800"/>
              <a:gd name="connsiteX3" fmla="*/ 1016000 w 1016000"/>
              <a:gd name="connsiteY3" fmla="*/ 220980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6000" h="2209800">
                <a:moveTo>
                  <a:pt x="0" y="0"/>
                </a:moveTo>
                <a:lnTo>
                  <a:pt x="342900" y="0"/>
                </a:lnTo>
                <a:lnTo>
                  <a:pt x="342900" y="2209800"/>
                </a:lnTo>
                <a:lnTo>
                  <a:pt x="1016000" y="2209800"/>
                </a:lnTo>
              </a:path>
            </a:pathLst>
          </a:cu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64D32110-5A04-2AEC-D6CC-FFCC020DA643}"/>
              </a:ext>
            </a:extLst>
          </p:cNvPr>
          <p:cNvGrpSpPr/>
          <p:nvPr/>
        </p:nvGrpSpPr>
        <p:grpSpPr>
          <a:xfrm>
            <a:off x="1892300" y="939800"/>
            <a:ext cx="9918700" cy="5473700"/>
            <a:chOff x="1765300" y="939800"/>
            <a:chExt cx="9918700" cy="5473700"/>
          </a:xfrm>
        </p:grpSpPr>
        <p:sp>
          <p:nvSpPr>
            <p:cNvPr id="26" name="사각형: 둥근 모서리 25">
              <a:extLst>
                <a:ext uri="{FF2B5EF4-FFF2-40B4-BE49-F238E27FC236}">
                  <a16:creationId xmlns:a16="http://schemas.microsoft.com/office/drawing/2014/main" id="{AB19B34C-1AFB-22E1-52A1-73A6BBCCEDD1}"/>
                </a:ext>
              </a:extLst>
            </p:cNvPr>
            <p:cNvSpPr/>
            <p:nvPr/>
          </p:nvSpPr>
          <p:spPr>
            <a:xfrm>
              <a:off x="6731000" y="939800"/>
              <a:ext cx="4953000" cy="5473700"/>
            </a:xfrm>
            <a:prstGeom prst="roundRect">
              <a:avLst>
                <a:gd name="adj" fmla="val 4856"/>
              </a:avLst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말풍선: 모서리가 둥근 사각형 26">
              <a:extLst>
                <a:ext uri="{FF2B5EF4-FFF2-40B4-BE49-F238E27FC236}">
                  <a16:creationId xmlns:a16="http://schemas.microsoft.com/office/drawing/2014/main" id="{A214EEFF-3FA8-0BF9-EEDE-3666363BB424}"/>
                </a:ext>
              </a:extLst>
            </p:cNvPr>
            <p:cNvSpPr/>
            <p:nvPr/>
          </p:nvSpPr>
          <p:spPr>
            <a:xfrm>
              <a:off x="1765300" y="3924270"/>
              <a:ext cx="3982633" cy="1930430"/>
            </a:xfrm>
            <a:prstGeom prst="wedgeRoundRectCallout">
              <a:avLst>
                <a:gd name="adj1" fmla="val 73565"/>
                <a:gd name="adj2" fmla="val 30952"/>
                <a:gd name="adj3" fmla="val 16667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/>
                <a:t>Traditional compilers optimize</a:t>
              </a:r>
              <a:br>
                <a:rPr lang="en-US" altLang="ko-KR"/>
              </a:br>
              <a:r>
                <a:rPr lang="en-US" altLang="ko-KR"/>
                <a:t>the code in C-level</a:t>
              </a:r>
              <a:br>
                <a:rPr lang="en-US" altLang="ko-KR"/>
              </a:br>
              <a:endParaRPr lang="en-US" altLang="ko-KR"/>
            </a:p>
            <a:p>
              <a:pPr algn="ctr"/>
              <a:r>
                <a:rPr lang="en-US" altLang="ko-KR">
                  <a:sym typeface="Wingdings" panose="05000000000000000000" pitchFamily="2" charset="2"/>
                </a:rPr>
                <a:t> Limitation: they cannot utilize</a:t>
              </a:r>
              <a:br>
                <a:rPr lang="en-US" altLang="ko-KR">
                  <a:sym typeface="Wingdings" panose="05000000000000000000" pitchFamily="2" charset="2"/>
                </a:rPr>
              </a:br>
              <a:r>
                <a:rPr lang="en-US" altLang="ko-KR">
                  <a:sym typeface="Wingdings" panose="05000000000000000000" pitchFamily="2" charset="2"/>
                </a:rPr>
                <a:t>high-level Information for optimization</a:t>
              </a:r>
              <a:endParaRPr lang="ko-KR" altLang="en-US"/>
            </a:p>
          </p:txBody>
        </p:sp>
      </p:grp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2EB8EF76-0D54-71A5-C5AB-7C4C73B878F8}"/>
              </a:ext>
            </a:extLst>
          </p:cNvPr>
          <p:cNvSpPr txBox="1">
            <a:spLocks/>
          </p:cNvSpPr>
          <p:nvPr/>
        </p:nvSpPr>
        <p:spPr>
          <a:xfrm>
            <a:off x="113259" y="5688699"/>
            <a:ext cx="1144042" cy="939254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240" indent="0" algn="ctr">
              <a:buFont typeface="Arial" panose="020B0604020202020204" pitchFamily="34" charset="0"/>
              <a:buNone/>
            </a:pPr>
            <a:r>
              <a:rPr lang="en-US" sz="2000" b="1"/>
              <a:t>Low Pass</a:t>
            </a:r>
            <a:br>
              <a:rPr lang="en-US" sz="2000" b="1"/>
            </a:br>
            <a:r>
              <a:rPr lang="en-US" sz="2000" b="1"/>
              <a:t>Filtering</a:t>
            </a:r>
          </a:p>
        </p:txBody>
      </p:sp>
    </p:spTree>
    <p:extLst>
      <p:ext uri="{BB962C8B-B14F-4D97-AF65-F5344CB8AC3E}">
        <p14:creationId xmlns:p14="http://schemas.microsoft.com/office/powerpoint/2010/main" val="41536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1C62FC5-0171-78F5-DD2A-9D91D29A44D8}"/>
              </a:ext>
            </a:extLst>
          </p:cNvPr>
          <p:cNvSpPr txBox="1">
            <a:spLocks/>
          </p:cNvSpPr>
          <p:nvPr/>
        </p:nvSpPr>
        <p:spPr>
          <a:xfrm>
            <a:off x="845597" y="0"/>
            <a:ext cx="11210757" cy="830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ea typeface="Calibri Light"/>
                <a:cs typeface="Calibri Light"/>
              </a:rPr>
              <a:t> MLIR – An example </a:t>
            </a:r>
            <a:r>
              <a:rPr lang="en-US" sz="4000" b="1" err="1">
                <a:ea typeface="Calibri Light"/>
                <a:cs typeface="Calibri Light"/>
              </a:rPr>
              <a:t>Tensorflow</a:t>
            </a:r>
            <a:r>
              <a:rPr lang="en-US" sz="4000" b="1">
                <a:ea typeface="Calibri Light"/>
                <a:cs typeface="Calibri Light"/>
              </a:rPr>
              <a:t> </a:t>
            </a:r>
            <a:endParaRPr lang="en-US" sz="4000" b="1">
              <a:ea typeface="+mj-lt"/>
              <a:cs typeface="+mj-lt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88CF84C1-7EB1-51C6-23FB-9F791EF1B5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1453" y="1116601"/>
            <a:ext cx="9427410" cy="5279849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E70ACE-3BC0-48C5-5603-15D62DB06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52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6FE3A29-EFFA-A8C1-3E3F-7A1E24208904}"/>
              </a:ext>
            </a:extLst>
          </p:cNvPr>
          <p:cNvSpPr/>
          <p:nvPr/>
        </p:nvSpPr>
        <p:spPr>
          <a:xfrm>
            <a:off x="2505694" y="5617757"/>
            <a:ext cx="6317672" cy="707200"/>
          </a:xfrm>
          <a:prstGeom prst="rect">
            <a:avLst/>
          </a:prstGeom>
          <a:solidFill>
            <a:srgbClr val="F2F2F2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1077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91C14-9B70-59A0-EA2E-7A68F70F7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604" y="204704"/>
            <a:ext cx="8684126" cy="63040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>
                <a:ea typeface="+mj-lt"/>
                <a:cs typeface="+mj-lt"/>
              </a:rPr>
              <a:t>MLIR – Dialects</a:t>
            </a:r>
            <a:endParaRPr lang="en-US" sz="4000">
              <a:cs typeface="Calibri Ligh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591916-01E4-CDF3-2D58-870C421B5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53</a:t>
            </a:fld>
            <a:endParaRPr lang="en-US"/>
          </a:p>
        </p:txBody>
      </p:sp>
      <p:pic>
        <p:nvPicPr>
          <p:cNvPr id="7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F50E23BA-05F9-E33E-D770-08EF890DFE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714" y="1055914"/>
            <a:ext cx="11495529" cy="5597382"/>
          </a:xfrm>
        </p:spPr>
      </p:pic>
    </p:spTree>
    <p:extLst>
      <p:ext uri="{BB962C8B-B14F-4D97-AF65-F5344CB8AC3E}">
        <p14:creationId xmlns:p14="http://schemas.microsoft.com/office/powerpoint/2010/main" val="14498911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BDF46D5B-FE9C-A2A8-1D8A-5EDCBBABF86F}"/>
              </a:ext>
            </a:extLst>
          </p:cNvPr>
          <p:cNvGrpSpPr/>
          <p:nvPr/>
        </p:nvGrpSpPr>
        <p:grpSpPr>
          <a:xfrm>
            <a:off x="41366" y="783690"/>
            <a:ext cx="4759234" cy="5900046"/>
            <a:chOff x="41366" y="783690"/>
            <a:chExt cx="4759234" cy="5900046"/>
          </a:xfrm>
        </p:grpSpPr>
        <p:sp>
          <p:nvSpPr>
            <p:cNvPr id="12" name="Rectangle: Rounded Corners 12">
              <a:extLst>
                <a:ext uri="{FF2B5EF4-FFF2-40B4-BE49-F238E27FC236}">
                  <a16:creationId xmlns:a16="http://schemas.microsoft.com/office/drawing/2014/main" id="{87FDC212-36E9-D898-CE44-41FBAB2EDBE6}"/>
                </a:ext>
              </a:extLst>
            </p:cNvPr>
            <p:cNvSpPr/>
            <p:nvPr/>
          </p:nvSpPr>
          <p:spPr>
            <a:xfrm>
              <a:off x="41366" y="3240705"/>
              <a:ext cx="858993" cy="365760"/>
            </a:xfrm>
            <a:prstGeom prst="roundRect">
              <a:avLst/>
            </a:prstGeom>
            <a:solidFill>
              <a:srgbClr val="D5E8D4"/>
            </a:solidFill>
            <a:ln>
              <a:solidFill>
                <a:srgbClr val="A2C58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>
              <a:defPPr>
                <a:defRPr lang="en-US"/>
              </a:defPPr>
              <a:lvl1pPr marL="0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97378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94755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792133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389510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986888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584265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181643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779020" algn="l" defTabSz="597378" rtl="0" eaLnBrk="1" latinLnBrk="0" hangingPunct="1">
                <a:defRPr sz="235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>
                  <a:solidFill>
                    <a:schemeClr val="tx1"/>
                  </a:solidFill>
                </a:rPr>
                <a:t>Mem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5E8C9E7-B004-8423-47F5-F10A3350C1F1}"/>
                </a:ext>
              </a:extLst>
            </p:cNvPr>
            <p:cNvGrpSpPr/>
            <p:nvPr/>
          </p:nvGrpSpPr>
          <p:grpSpPr>
            <a:xfrm>
              <a:off x="497036" y="783690"/>
              <a:ext cx="4303564" cy="5900046"/>
              <a:chOff x="497036" y="783690"/>
              <a:chExt cx="4303564" cy="5900046"/>
            </a:xfrm>
          </p:grpSpPr>
          <p:sp>
            <p:nvSpPr>
              <p:cNvPr id="5" name="Rectangle: Rounded Corners 8">
                <a:extLst>
                  <a:ext uri="{FF2B5EF4-FFF2-40B4-BE49-F238E27FC236}">
                    <a16:creationId xmlns:a16="http://schemas.microsoft.com/office/drawing/2014/main" id="{476A34D6-F0E0-CA2D-82E6-2FFE859F4613}"/>
                  </a:ext>
                </a:extLst>
              </p:cNvPr>
              <p:cNvSpPr/>
              <p:nvPr/>
            </p:nvSpPr>
            <p:spPr>
              <a:xfrm>
                <a:off x="1467734" y="783690"/>
                <a:ext cx="1862566" cy="411717"/>
              </a:xfrm>
              <a:prstGeom prst="roundRect">
                <a:avLst/>
              </a:prstGeom>
              <a:solidFill>
                <a:srgbClr val="FFE6CC"/>
              </a:solidFill>
              <a:ln>
                <a:solidFill>
                  <a:srgbClr val="E3B23E"/>
                </a:solidFill>
              </a:ln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597378" rtl="0" eaLnBrk="1" latinLnBrk="0" hangingPunct="1">
                  <a:defRPr sz="235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97378" algn="l" defTabSz="597378" rtl="0" eaLnBrk="1" latinLnBrk="0" hangingPunct="1">
                  <a:defRPr sz="235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94755" algn="l" defTabSz="597378" rtl="0" eaLnBrk="1" latinLnBrk="0" hangingPunct="1">
                  <a:defRPr sz="235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792133" algn="l" defTabSz="597378" rtl="0" eaLnBrk="1" latinLnBrk="0" hangingPunct="1">
                  <a:defRPr sz="235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389510" algn="l" defTabSz="597378" rtl="0" eaLnBrk="1" latinLnBrk="0" hangingPunct="1">
                  <a:defRPr sz="235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986888" algn="l" defTabSz="597378" rtl="0" eaLnBrk="1" latinLnBrk="0" hangingPunct="1">
                  <a:defRPr sz="235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584265" algn="l" defTabSz="597378" rtl="0" eaLnBrk="1" latinLnBrk="0" hangingPunct="1">
                  <a:defRPr sz="235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181643" algn="l" defTabSz="597378" rtl="0" eaLnBrk="1" latinLnBrk="0" hangingPunct="1">
                  <a:defRPr sz="235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779020" algn="l" defTabSz="597378" rtl="0" eaLnBrk="1" latinLnBrk="0" hangingPunct="1">
                  <a:defRPr sz="235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b="1">
                    <a:solidFill>
                      <a:schemeClr val="tx1"/>
                    </a:solidFill>
                  </a:rPr>
                  <a:t>DSP </a:t>
                </a:r>
                <a:r>
                  <a:rPr lang="en-US" sz="2000" b="1" err="1">
                    <a:solidFill>
                      <a:schemeClr val="tx1"/>
                    </a:solidFill>
                  </a:rPr>
                  <a:t>Langg</a:t>
                </a:r>
                <a:endParaRPr lang="en-US" sz="2000" b="1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2F3D3A84-E664-C6F4-3607-6427BA3888BC}"/>
                  </a:ext>
                </a:extLst>
              </p:cNvPr>
              <p:cNvGrpSpPr/>
              <p:nvPr/>
            </p:nvGrpSpPr>
            <p:grpSpPr>
              <a:xfrm>
                <a:off x="497036" y="1203752"/>
                <a:ext cx="4303564" cy="5479984"/>
                <a:chOff x="497036" y="1203752"/>
                <a:chExt cx="4303564" cy="5479984"/>
              </a:xfrm>
            </p:grpSpPr>
            <p:sp>
              <p:nvSpPr>
                <p:cNvPr id="23" name="원호 22">
                  <a:extLst>
                    <a:ext uri="{FF2B5EF4-FFF2-40B4-BE49-F238E27FC236}">
                      <a16:creationId xmlns:a16="http://schemas.microsoft.com/office/drawing/2014/main" id="{67A4F0C2-FCFD-8103-1381-F644EA4AB24A}"/>
                    </a:ext>
                  </a:extLst>
                </p:cNvPr>
                <p:cNvSpPr/>
                <p:nvPr/>
              </p:nvSpPr>
              <p:spPr>
                <a:xfrm rot="18900000">
                  <a:off x="3919497" y="1804098"/>
                  <a:ext cx="439963" cy="568016"/>
                </a:xfrm>
                <a:prstGeom prst="arc">
                  <a:avLst>
                    <a:gd name="adj1" fmla="val 16200000"/>
                    <a:gd name="adj2" fmla="val 10647439"/>
                  </a:avLst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9737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9475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79213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38951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98688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58426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18164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77902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422"/>
                </a:p>
              </p:txBody>
            </p:sp>
            <p:cxnSp>
              <p:nvCxnSpPr>
                <p:cNvPr id="4" name="직선 화살표 연결선 3">
                  <a:extLst>
                    <a:ext uri="{FF2B5EF4-FFF2-40B4-BE49-F238E27FC236}">
                      <a16:creationId xmlns:a16="http://schemas.microsoft.com/office/drawing/2014/main" id="{7B93BA7D-48E7-F6A7-4C22-5A1D1A64CB6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99017" y="2560295"/>
                  <a:ext cx="0" cy="655513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6" name="Rectangle: Rounded Corners 9">
                  <a:extLst>
                    <a:ext uri="{FF2B5EF4-FFF2-40B4-BE49-F238E27FC236}">
                      <a16:creationId xmlns:a16="http://schemas.microsoft.com/office/drawing/2014/main" id="{95A77FF3-81C3-1EB3-7C0B-01298AD655CB}"/>
                    </a:ext>
                  </a:extLst>
                </p:cNvPr>
                <p:cNvSpPr/>
                <p:nvPr/>
              </p:nvSpPr>
              <p:spPr>
                <a:xfrm>
                  <a:off x="900359" y="1555246"/>
                  <a:ext cx="3113461" cy="992601"/>
                </a:xfrm>
                <a:prstGeom prst="roundRect">
                  <a:avLst/>
                </a:prstGeom>
                <a:solidFill>
                  <a:srgbClr val="DAE8FC"/>
                </a:solidFill>
                <a:ln w="28575">
                  <a:solidFill>
                    <a:srgbClr val="B6C8E0"/>
                  </a:solidFill>
                  <a:prstDash val="sysDash"/>
                </a:ln>
              </p:spPr>
              <p:style>
                <a:lnRef idx="2">
                  <a:schemeClr val="accent3">
                    <a:shade val="15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lIns="94165" tIns="47082" rIns="94165" bIns="47082" rtlCol="0" anchor="ctr"/>
                <a:lstStyle>
                  <a:defPPr>
                    <a:defRPr lang="en-US"/>
                  </a:defPPr>
                  <a:lvl1pPr marL="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9737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9475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79213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38951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98688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58426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18164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77902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800" b="1">
                      <a:solidFill>
                        <a:schemeClr val="tx1"/>
                      </a:solidFill>
                    </a:rPr>
                    <a:t>DSP</a:t>
                  </a:r>
                  <a:br>
                    <a:rPr lang="en-US" sz="1800" b="1">
                      <a:solidFill>
                        <a:schemeClr val="tx1"/>
                      </a:solidFill>
                    </a:rPr>
                  </a:br>
                  <a:r>
                    <a:rPr lang="en-US" sz="1800" b="1">
                      <a:solidFill>
                        <a:schemeClr val="tx1"/>
                      </a:solidFill>
                    </a:rPr>
                    <a:t>Dialect</a:t>
                  </a:r>
                </a:p>
              </p:txBody>
            </p:sp>
            <p:grpSp>
              <p:nvGrpSpPr>
                <p:cNvPr id="7" name="그룹 6">
                  <a:extLst>
                    <a:ext uri="{FF2B5EF4-FFF2-40B4-BE49-F238E27FC236}">
                      <a16:creationId xmlns:a16="http://schemas.microsoft.com/office/drawing/2014/main" id="{D2004B4E-0E25-93F1-04CC-4B9915017AD1}"/>
                    </a:ext>
                  </a:extLst>
                </p:cNvPr>
                <p:cNvGrpSpPr/>
                <p:nvPr/>
              </p:nvGrpSpPr>
              <p:grpSpPr>
                <a:xfrm>
                  <a:off x="1003224" y="1727172"/>
                  <a:ext cx="2778625" cy="712879"/>
                  <a:chOff x="1608505" y="1272146"/>
                  <a:chExt cx="3009856" cy="692252"/>
                </a:xfrm>
              </p:grpSpPr>
              <p:sp>
                <p:nvSpPr>
                  <p:cNvPr id="38" name="Rectangle: Rounded Corners 10">
                    <a:extLst>
                      <a:ext uri="{FF2B5EF4-FFF2-40B4-BE49-F238E27FC236}">
                        <a16:creationId xmlns:a16="http://schemas.microsoft.com/office/drawing/2014/main" id="{D6B4770A-FE8B-161F-23CB-66F0A4FF4BBD}"/>
                      </a:ext>
                    </a:extLst>
                  </p:cNvPr>
                  <p:cNvSpPr/>
                  <p:nvPr/>
                </p:nvSpPr>
                <p:spPr>
                  <a:xfrm>
                    <a:off x="1608505" y="1272146"/>
                    <a:ext cx="891508" cy="692252"/>
                  </a:xfrm>
                  <a:prstGeom prst="roundRect">
                    <a:avLst/>
                  </a:prstGeom>
                  <a:solidFill>
                    <a:srgbClr val="FFE6CC"/>
                  </a:solidFill>
                  <a:ln>
                    <a:solidFill>
                      <a:srgbClr val="E3B23E"/>
                    </a:solidFill>
                  </a:ln>
                </p:spPr>
                <p:style>
                  <a:lnRef idx="2">
                    <a:schemeClr val="accent3">
                      <a:shade val="15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597378" rtl="0" eaLnBrk="1" latinLnBrk="0" hangingPunct="1">
                      <a:defRPr sz="235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97378" algn="l" defTabSz="597378" rtl="0" eaLnBrk="1" latinLnBrk="0" hangingPunct="1">
                      <a:defRPr sz="235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94755" algn="l" defTabSz="597378" rtl="0" eaLnBrk="1" latinLnBrk="0" hangingPunct="1">
                      <a:defRPr sz="235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792133" algn="l" defTabSz="597378" rtl="0" eaLnBrk="1" latinLnBrk="0" hangingPunct="1">
                      <a:defRPr sz="235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389510" algn="l" defTabSz="597378" rtl="0" eaLnBrk="1" latinLnBrk="0" hangingPunct="1">
                      <a:defRPr sz="235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986888" algn="l" defTabSz="597378" rtl="0" eaLnBrk="1" latinLnBrk="0" hangingPunct="1">
                      <a:defRPr sz="235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584265" algn="l" defTabSz="597378" rtl="0" eaLnBrk="1" latinLnBrk="0" hangingPunct="1">
                      <a:defRPr sz="235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181643" algn="l" defTabSz="597378" rtl="0" eaLnBrk="1" latinLnBrk="0" hangingPunct="1">
                      <a:defRPr sz="235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779020" algn="l" defTabSz="597378" rtl="0" eaLnBrk="1" latinLnBrk="0" hangingPunct="1">
                      <a:defRPr sz="235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2000" b="1">
                        <a:solidFill>
                          <a:schemeClr val="tx1"/>
                        </a:solidFill>
                      </a:rPr>
                      <a:t>DSP</a:t>
                    </a:r>
                    <a:br>
                      <a:rPr lang="en-US" sz="2000" b="1">
                        <a:solidFill>
                          <a:schemeClr val="tx1"/>
                        </a:solidFill>
                      </a:rPr>
                    </a:br>
                    <a:r>
                      <a:rPr lang="en-US" sz="2000" b="1">
                        <a:solidFill>
                          <a:schemeClr val="tx1"/>
                        </a:solidFill>
                      </a:rPr>
                      <a:t>Ops </a:t>
                    </a:r>
                  </a:p>
                </p:txBody>
              </p:sp>
              <p:sp>
                <p:nvSpPr>
                  <p:cNvPr id="39" name="Rectangle: Rounded Corners 11">
                    <a:extLst>
                      <a:ext uri="{FF2B5EF4-FFF2-40B4-BE49-F238E27FC236}">
                        <a16:creationId xmlns:a16="http://schemas.microsoft.com/office/drawing/2014/main" id="{3C9C6600-8AB7-6D1F-1F78-30752AE5E23B}"/>
                      </a:ext>
                    </a:extLst>
                  </p:cNvPr>
                  <p:cNvSpPr/>
                  <p:nvPr/>
                </p:nvSpPr>
                <p:spPr>
                  <a:xfrm>
                    <a:off x="3727859" y="1272146"/>
                    <a:ext cx="890502" cy="691200"/>
                  </a:xfrm>
                  <a:prstGeom prst="roundRect">
                    <a:avLst/>
                  </a:prstGeom>
                  <a:solidFill>
                    <a:srgbClr val="FFE6CC"/>
                  </a:solidFill>
                  <a:ln>
                    <a:solidFill>
                      <a:srgbClr val="E3B23E"/>
                    </a:solidFill>
                  </a:ln>
                </p:spPr>
                <p:style>
                  <a:lnRef idx="2">
                    <a:schemeClr val="accent3">
                      <a:shade val="15000"/>
                    </a:schemeClr>
                  </a:lnRef>
                  <a:fillRef idx="1">
                    <a:schemeClr val="accent3"/>
                  </a:fillRef>
                  <a:effectRef idx="0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597378" rtl="0" eaLnBrk="1" latinLnBrk="0" hangingPunct="1">
                      <a:defRPr sz="235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597378" algn="l" defTabSz="597378" rtl="0" eaLnBrk="1" latinLnBrk="0" hangingPunct="1">
                      <a:defRPr sz="235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1194755" algn="l" defTabSz="597378" rtl="0" eaLnBrk="1" latinLnBrk="0" hangingPunct="1">
                      <a:defRPr sz="235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792133" algn="l" defTabSz="597378" rtl="0" eaLnBrk="1" latinLnBrk="0" hangingPunct="1">
                      <a:defRPr sz="235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2389510" algn="l" defTabSz="597378" rtl="0" eaLnBrk="1" latinLnBrk="0" hangingPunct="1">
                      <a:defRPr sz="235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986888" algn="l" defTabSz="597378" rtl="0" eaLnBrk="1" latinLnBrk="0" hangingPunct="1">
                      <a:defRPr sz="235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3584265" algn="l" defTabSz="597378" rtl="0" eaLnBrk="1" latinLnBrk="0" hangingPunct="1">
                      <a:defRPr sz="235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4181643" algn="l" defTabSz="597378" rtl="0" eaLnBrk="1" latinLnBrk="0" hangingPunct="1">
                      <a:defRPr sz="235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4779020" algn="l" defTabSz="597378" rtl="0" eaLnBrk="1" latinLnBrk="0" hangingPunct="1">
                      <a:defRPr sz="2352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2000" b="1">
                        <a:solidFill>
                          <a:schemeClr val="tx1"/>
                        </a:solidFill>
                      </a:rPr>
                      <a:t>Aux.</a:t>
                    </a:r>
                    <a:br>
                      <a:rPr lang="en-US" sz="2000" b="1">
                        <a:solidFill>
                          <a:schemeClr val="tx1"/>
                        </a:solidFill>
                      </a:rPr>
                    </a:br>
                    <a:r>
                      <a:rPr lang="en-US" sz="2000" b="1">
                        <a:solidFill>
                          <a:schemeClr val="tx1"/>
                        </a:solidFill>
                      </a:rPr>
                      <a:t>Ops </a:t>
                    </a:r>
                  </a:p>
                </p:txBody>
              </p:sp>
            </p:grpSp>
            <p:sp>
              <p:nvSpPr>
                <p:cNvPr id="8" name="Rectangle: Rounded Corners 18">
                  <a:extLst>
                    <a:ext uri="{FF2B5EF4-FFF2-40B4-BE49-F238E27FC236}">
                      <a16:creationId xmlns:a16="http://schemas.microsoft.com/office/drawing/2014/main" id="{7D875EED-5911-C39C-9B88-A28A6FF26016}"/>
                    </a:ext>
                  </a:extLst>
                </p:cNvPr>
                <p:cNvSpPr/>
                <p:nvPr/>
              </p:nvSpPr>
              <p:spPr>
                <a:xfrm>
                  <a:off x="1963040" y="4282224"/>
                  <a:ext cx="858993" cy="452481"/>
                </a:xfrm>
                <a:prstGeom prst="roundRect">
                  <a:avLst/>
                </a:prstGeom>
                <a:solidFill>
                  <a:srgbClr val="D5E8D4"/>
                </a:solidFill>
                <a:ln>
                  <a:solidFill>
                    <a:srgbClr val="A2C58E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>
                  <a:defPPr>
                    <a:defRPr lang="en-US"/>
                  </a:defPPr>
                  <a:lvl1pPr marL="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9737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9475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79213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38951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98688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58426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18164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77902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2000" err="1">
                      <a:solidFill>
                        <a:schemeClr val="tx1"/>
                      </a:solidFill>
                    </a:rPr>
                    <a:t>scf</a:t>
                  </a:r>
                  <a:endParaRPr lang="en-US" sz="20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" name="Rectangle: Rounded Corners 19">
                  <a:extLst>
                    <a:ext uri="{FF2B5EF4-FFF2-40B4-BE49-F238E27FC236}">
                      <a16:creationId xmlns:a16="http://schemas.microsoft.com/office/drawing/2014/main" id="{0E593967-8FA3-C44C-ECD5-76D035135B93}"/>
                    </a:ext>
                  </a:extLst>
                </p:cNvPr>
                <p:cNvSpPr/>
                <p:nvPr/>
              </p:nvSpPr>
              <p:spPr>
                <a:xfrm>
                  <a:off x="1963040" y="5034879"/>
                  <a:ext cx="911070" cy="452287"/>
                </a:xfrm>
                <a:prstGeom prst="roundRect">
                  <a:avLst/>
                </a:prstGeom>
                <a:solidFill>
                  <a:srgbClr val="D5E8D4"/>
                </a:solidFill>
                <a:ln>
                  <a:solidFill>
                    <a:srgbClr val="A2C58E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45720" rIns="0" bIns="45720" rtlCol="0" anchor="ctr"/>
                <a:lstStyle>
                  <a:defPPr>
                    <a:defRPr lang="en-US"/>
                  </a:defPPr>
                  <a:lvl1pPr marL="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9737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9475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79213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38951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98688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58426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18164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77902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lnSpc>
                      <a:spcPct val="87000"/>
                    </a:lnSpc>
                  </a:pPr>
                  <a:r>
                    <a:rPr lang="en-US" sz="2000" err="1"/>
                    <a:t>mlir-llvm</a:t>
                  </a:r>
                </a:p>
              </p:txBody>
            </p:sp>
            <p:sp>
              <p:nvSpPr>
                <p:cNvPr id="10" name="Rectangle: Rounded Corners 20">
                  <a:extLst>
                    <a:ext uri="{FF2B5EF4-FFF2-40B4-BE49-F238E27FC236}">
                      <a16:creationId xmlns:a16="http://schemas.microsoft.com/office/drawing/2014/main" id="{D511678C-0CAC-C297-C8DF-6AA7F3E44D85}"/>
                    </a:ext>
                  </a:extLst>
                </p:cNvPr>
                <p:cNvSpPr/>
                <p:nvPr/>
              </p:nvSpPr>
              <p:spPr>
                <a:xfrm>
                  <a:off x="1829718" y="5787340"/>
                  <a:ext cx="1142071" cy="344828"/>
                </a:xfrm>
                <a:prstGeom prst="roundRect">
                  <a:avLst/>
                </a:prstGeom>
                <a:solidFill>
                  <a:srgbClr val="F8CECC"/>
                </a:solidFill>
                <a:ln>
                  <a:solidFill>
                    <a:srgbClr val="CF918E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4165" tIns="47082" rIns="94165" bIns="47082" rtlCol="0" anchor="ctr"/>
                <a:lstStyle>
                  <a:defPPr>
                    <a:defRPr lang="en-US"/>
                  </a:defPPr>
                  <a:lvl1pPr marL="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9737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9475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79213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38951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98688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58426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18164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77902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2000"/>
                    <a:t>LLVM-IR</a:t>
                  </a:r>
                </a:p>
              </p:txBody>
            </p:sp>
            <p:sp>
              <p:nvSpPr>
                <p:cNvPr id="11" name="Rectangle: Rounded Corners 21">
                  <a:extLst>
                    <a:ext uri="{FF2B5EF4-FFF2-40B4-BE49-F238E27FC236}">
                      <a16:creationId xmlns:a16="http://schemas.microsoft.com/office/drawing/2014/main" id="{B0202402-5AF1-3C6B-DAF3-72EBD80799F7}"/>
                    </a:ext>
                  </a:extLst>
                </p:cNvPr>
                <p:cNvSpPr/>
                <p:nvPr/>
              </p:nvSpPr>
              <p:spPr>
                <a:xfrm>
                  <a:off x="1818979" y="6432414"/>
                  <a:ext cx="1142070" cy="251322"/>
                </a:xfrm>
                <a:prstGeom prst="roundRect">
                  <a:avLst/>
                </a:prstGeom>
                <a:solidFill>
                  <a:srgbClr val="F8CECC"/>
                </a:solidFill>
                <a:ln>
                  <a:solidFill>
                    <a:srgbClr val="CF918E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4165" tIns="47082" rIns="94165" bIns="47082" rtlCol="0" anchor="ctr"/>
                <a:lstStyle>
                  <a:defPPr>
                    <a:defRPr lang="en-US"/>
                  </a:defPPr>
                  <a:lvl1pPr marL="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9737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9475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79213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38951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98688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58426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18164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77902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2000">
                      <a:solidFill>
                        <a:schemeClr val="tx1"/>
                      </a:solidFill>
                    </a:rPr>
                    <a:t>Clang</a:t>
                  </a:r>
                </a:p>
              </p:txBody>
            </p:sp>
            <p:sp>
              <p:nvSpPr>
                <p:cNvPr id="13" name="Rectangle: Rounded Corners 13">
                  <a:extLst>
                    <a:ext uri="{FF2B5EF4-FFF2-40B4-BE49-F238E27FC236}">
                      <a16:creationId xmlns:a16="http://schemas.microsoft.com/office/drawing/2014/main" id="{34FDC905-E1BC-4DA0-13AD-76ABEF841B7E}"/>
                    </a:ext>
                  </a:extLst>
                </p:cNvPr>
                <p:cNvSpPr/>
                <p:nvPr/>
              </p:nvSpPr>
              <p:spPr>
                <a:xfrm>
                  <a:off x="1016427" y="3240705"/>
                  <a:ext cx="858993" cy="365760"/>
                </a:xfrm>
                <a:prstGeom prst="roundRect">
                  <a:avLst/>
                </a:prstGeom>
                <a:solidFill>
                  <a:srgbClr val="D5E8D4"/>
                </a:solidFill>
                <a:ln>
                  <a:solidFill>
                    <a:srgbClr val="A2C58E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>
                  <a:defPPr>
                    <a:defRPr lang="en-US"/>
                  </a:defPPr>
                  <a:lvl1pPr marL="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9737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9475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79213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38951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98688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58426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18164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77902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2000" err="1">
                      <a:solidFill>
                        <a:schemeClr val="tx1"/>
                      </a:solidFill>
                    </a:rPr>
                    <a:t>Arith</a:t>
                  </a:r>
                  <a:endParaRPr lang="en-US" sz="20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" name="Rectangle: Rounded Corners 14">
                  <a:extLst>
                    <a:ext uri="{FF2B5EF4-FFF2-40B4-BE49-F238E27FC236}">
                      <a16:creationId xmlns:a16="http://schemas.microsoft.com/office/drawing/2014/main" id="{6DBC8C80-6797-C1AC-0847-85624F33BAB6}"/>
                    </a:ext>
                  </a:extLst>
                </p:cNvPr>
                <p:cNvSpPr/>
                <p:nvPr/>
              </p:nvSpPr>
              <p:spPr>
                <a:xfrm>
                  <a:off x="1991487" y="3240704"/>
                  <a:ext cx="858993" cy="365760"/>
                </a:xfrm>
                <a:prstGeom prst="roundRect">
                  <a:avLst/>
                </a:prstGeom>
                <a:solidFill>
                  <a:srgbClr val="D5E8D4"/>
                </a:solidFill>
                <a:ln>
                  <a:solidFill>
                    <a:srgbClr val="A2C58E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>
                  <a:defPPr>
                    <a:defRPr lang="en-US"/>
                  </a:defPPr>
                  <a:lvl1pPr marL="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9737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9475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79213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38951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98688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58426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18164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77902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2000">
                      <a:solidFill>
                        <a:schemeClr val="tx1"/>
                      </a:solidFill>
                    </a:rPr>
                    <a:t>Affine</a:t>
                  </a:r>
                </a:p>
              </p:txBody>
            </p:sp>
            <p:sp>
              <p:nvSpPr>
                <p:cNvPr id="15" name="Rectangle: Rounded Corners 15">
                  <a:extLst>
                    <a:ext uri="{FF2B5EF4-FFF2-40B4-BE49-F238E27FC236}">
                      <a16:creationId xmlns:a16="http://schemas.microsoft.com/office/drawing/2014/main" id="{99B5CD16-2D2F-832C-494B-33241D4B77E5}"/>
                    </a:ext>
                  </a:extLst>
                </p:cNvPr>
                <p:cNvSpPr/>
                <p:nvPr/>
              </p:nvSpPr>
              <p:spPr>
                <a:xfrm>
                  <a:off x="2966547" y="3240705"/>
                  <a:ext cx="858993" cy="365760"/>
                </a:xfrm>
                <a:prstGeom prst="roundRect">
                  <a:avLst/>
                </a:prstGeom>
                <a:solidFill>
                  <a:srgbClr val="D5E8D4"/>
                </a:solidFill>
                <a:ln>
                  <a:solidFill>
                    <a:srgbClr val="A2C58E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>
                  <a:defPPr>
                    <a:defRPr lang="en-US"/>
                  </a:defPPr>
                  <a:lvl1pPr marL="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9737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9475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79213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38951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98688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58426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18164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77902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2000">
                      <a:solidFill>
                        <a:schemeClr val="tx1"/>
                      </a:solidFill>
                    </a:rPr>
                    <a:t>Math</a:t>
                  </a:r>
                </a:p>
              </p:txBody>
            </p:sp>
            <p:sp>
              <p:nvSpPr>
                <p:cNvPr id="16" name="Rectangle: Rounded Corners 16">
                  <a:extLst>
                    <a:ext uri="{FF2B5EF4-FFF2-40B4-BE49-F238E27FC236}">
                      <a16:creationId xmlns:a16="http://schemas.microsoft.com/office/drawing/2014/main" id="{A74F722E-321B-7637-9ED1-EA80C7A392AA}"/>
                    </a:ext>
                  </a:extLst>
                </p:cNvPr>
                <p:cNvSpPr/>
                <p:nvPr/>
              </p:nvSpPr>
              <p:spPr>
                <a:xfrm>
                  <a:off x="3941607" y="3240704"/>
                  <a:ext cx="858993" cy="365760"/>
                </a:xfrm>
                <a:prstGeom prst="roundRect">
                  <a:avLst/>
                </a:prstGeom>
                <a:solidFill>
                  <a:srgbClr val="D5E8D4"/>
                </a:solidFill>
                <a:ln>
                  <a:solidFill>
                    <a:srgbClr val="A2C58E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>
                  <a:defPPr>
                    <a:defRPr lang="en-US"/>
                  </a:defPPr>
                  <a:lvl1pPr marL="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9737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9475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79213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38951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98688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58426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18164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77902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2000">
                      <a:solidFill>
                        <a:schemeClr val="tx1"/>
                      </a:solidFill>
                    </a:rPr>
                    <a:t>Func</a:t>
                  </a:r>
                </a:p>
              </p:txBody>
            </p:sp>
            <p:grpSp>
              <p:nvGrpSpPr>
                <p:cNvPr id="17" name="그룹 16">
                  <a:extLst>
                    <a:ext uri="{FF2B5EF4-FFF2-40B4-BE49-F238E27FC236}">
                      <a16:creationId xmlns:a16="http://schemas.microsoft.com/office/drawing/2014/main" id="{B3F843A3-E5B7-6251-4385-B0DBDF84D397}"/>
                    </a:ext>
                  </a:extLst>
                </p:cNvPr>
                <p:cNvGrpSpPr/>
                <p:nvPr/>
              </p:nvGrpSpPr>
              <p:grpSpPr>
                <a:xfrm>
                  <a:off x="497036" y="2862874"/>
                  <a:ext cx="3803961" cy="368812"/>
                  <a:chOff x="710898" y="2390012"/>
                  <a:chExt cx="4858987" cy="358140"/>
                </a:xfrm>
              </p:grpSpPr>
              <p:cxnSp>
                <p:nvCxnSpPr>
                  <p:cNvPr id="33" name="직선 연결선 32">
                    <a:extLst>
                      <a:ext uri="{FF2B5EF4-FFF2-40B4-BE49-F238E27FC236}">
                        <a16:creationId xmlns:a16="http://schemas.microsoft.com/office/drawing/2014/main" id="{3174CC2D-B4EE-408A-9DC4-FE44B6AA278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14459" y="2398724"/>
                    <a:ext cx="485394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직선 화살표 연결선 33">
                    <a:extLst>
                      <a:ext uri="{FF2B5EF4-FFF2-40B4-BE49-F238E27FC236}">
                        <a16:creationId xmlns:a16="http://schemas.microsoft.com/office/drawing/2014/main" id="{404DA571-0E5D-10F4-42B7-8292673C1FD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10898" y="2390012"/>
                    <a:ext cx="0" cy="358140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직선 화살표 연결선 34">
                    <a:extLst>
                      <a:ext uri="{FF2B5EF4-FFF2-40B4-BE49-F238E27FC236}">
                        <a16:creationId xmlns:a16="http://schemas.microsoft.com/office/drawing/2014/main" id="{2B635B19-D893-622E-95F5-3491E6199E1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898430" y="2390012"/>
                    <a:ext cx="0" cy="358140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직선 화살표 연결선 35">
                    <a:extLst>
                      <a:ext uri="{FF2B5EF4-FFF2-40B4-BE49-F238E27FC236}">
                        <a16:creationId xmlns:a16="http://schemas.microsoft.com/office/drawing/2014/main" id="{95A72CCA-1C80-441A-E3AB-9E0E4B7FE5B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355140" y="2390012"/>
                    <a:ext cx="0" cy="358140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직선 화살표 연결선 36">
                    <a:extLst>
                      <a:ext uri="{FF2B5EF4-FFF2-40B4-BE49-F238E27FC236}">
                        <a16:creationId xmlns:a16="http://schemas.microsoft.com/office/drawing/2014/main" id="{BDF59675-0269-7D5E-A6BA-FF0B9F35BF7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569885" y="2390012"/>
                    <a:ext cx="0" cy="358140"/>
                  </a:xfrm>
                  <a:prstGeom prst="straightConnector1">
                    <a:avLst/>
                  </a:prstGeom>
                  <a:ln w="3810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8" name="직선 화살표 연결선 17">
                  <a:extLst>
                    <a:ext uri="{FF2B5EF4-FFF2-40B4-BE49-F238E27FC236}">
                      <a16:creationId xmlns:a16="http://schemas.microsoft.com/office/drawing/2014/main" id="{3CF63CC5-A8A4-776A-8071-2AC6DD5B670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99017" y="1203752"/>
                  <a:ext cx="0" cy="368812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grpSp>
              <p:nvGrpSpPr>
                <p:cNvPr id="19" name="그룹 18">
                  <a:extLst>
                    <a:ext uri="{FF2B5EF4-FFF2-40B4-BE49-F238E27FC236}">
                      <a16:creationId xmlns:a16="http://schemas.microsoft.com/office/drawing/2014/main" id="{DB267FB4-51DF-372B-A54F-BF967FBDFC26}"/>
                    </a:ext>
                  </a:extLst>
                </p:cNvPr>
                <p:cNvGrpSpPr/>
                <p:nvPr/>
              </p:nvGrpSpPr>
              <p:grpSpPr>
                <a:xfrm>
                  <a:off x="497036" y="3612533"/>
                  <a:ext cx="3800010" cy="668751"/>
                  <a:chOff x="881890" y="3675255"/>
                  <a:chExt cx="4539322" cy="649401"/>
                </a:xfrm>
              </p:grpSpPr>
              <p:grpSp>
                <p:nvGrpSpPr>
                  <p:cNvPr id="26" name="그룹 25">
                    <a:extLst>
                      <a:ext uri="{FF2B5EF4-FFF2-40B4-BE49-F238E27FC236}">
                        <a16:creationId xmlns:a16="http://schemas.microsoft.com/office/drawing/2014/main" id="{870A1C6A-A3EB-3C0D-E7CD-2EC86144B427}"/>
                      </a:ext>
                    </a:extLst>
                  </p:cNvPr>
                  <p:cNvGrpSpPr/>
                  <p:nvPr/>
                </p:nvGrpSpPr>
                <p:grpSpPr>
                  <a:xfrm>
                    <a:off x="881890" y="3675255"/>
                    <a:ext cx="4539322" cy="284637"/>
                    <a:chOff x="881890" y="3675255"/>
                    <a:chExt cx="4539322" cy="284637"/>
                  </a:xfrm>
                </p:grpSpPr>
                <p:cxnSp>
                  <p:nvCxnSpPr>
                    <p:cNvPr id="28" name="직선 연결선 27">
                      <a:extLst>
                        <a:ext uri="{FF2B5EF4-FFF2-40B4-BE49-F238E27FC236}">
                          <a16:creationId xmlns:a16="http://schemas.microsoft.com/office/drawing/2014/main" id="{D5ADDF78-DA1D-259D-F0D6-F62ABE74561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881890" y="3952875"/>
                      <a:ext cx="4535761" cy="7017"/>
                    </a:xfrm>
                    <a:prstGeom prst="line">
                      <a:avLst/>
                    </a:prstGeom>
                    <a:ln w="19050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" name="직선 화살표 연결선 28">
                      <a:extLst>
                        <a:ext uri="{FF2B5EF4-FFF2-40B4-BE49-F238E27FC236}">
                          <a16:creationId xmlns:a16="http://schemas.microsoft.com/office/drawing/2014/main" id="{06922E2D-6CFF-C05F-5063-CD66AD4A590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>
                      <a:off x="5421212" y="3675255"/>
                      <a:ext cx="0" cy="277214"/>
                    </a:xfrm>
                    <a:prstGeom prst="straightConnector1">
                      <a:avLst/>
                    </a:prstGeom>
                    <a:ln w="19050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" name="직선 화살표 연결선 29">
                      <a:extLst>
                        <a:ext uri="{FF2B5EF4-FFF2-40B4-BE49-F238E27FC236}">
                          <a16:creationId xmlns:a16="http://schemas.microsoft.com/office/drawing/2014/main" id="{10482840-3C34-19F0-A0DA-D5B187DC251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>
                      <a:off x="4321058" y="3675255"/>
                      <a:ext cx="0" cy="277214"/>
                    </a:xfrm>
                    <a:prstGeom prst="straightConnector1">
                      <a:avLst/>
                    </a:prstGeom>
                    <a:ln w="19050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" name="직선 화살표 연결선 30">
                      <a:extLst>
                        <a:ext uri="{FF2B5EF4-FFF2-40B4-BE49-F238E27FC236}">
                          <a16:creationId xmlns:a16="http://schemas.microsoft.com/office/drawing/2014/main" id="{BCC2DC7A-AFB5-7CDF-3A00-8F586CA1445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>
                      <a:off x="2007953" y="3682677"/>
                      <a:ext cx="0" cy="277214"/>
                    </a:xfrm>
                    <a:prstGeom prst="straightConnector1">
                      <a:avLst/>
                    </a:prstGeom>
                    <a:ln w="19050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" name="직선 화살표 연결선 31">
                      <a:extLst>
                        <a:ext uri="{FF2B5EF4-FFF2-40B4-BE49-F238E27FC236}">
                          <a16:creationId xmlns:a16="http://schemas.microsoft.com/office/drawing/2014/main" id="{A5B98364-5C4C-D1EF-4D8E-AE378C830B2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>
                      <a:off x="881891" y="3675255"/>
                      <a:ext cx="0" cy="277214"/>
                    </a:xfrm>
                    <a:prstGeom prst="straightConnector1">
                      <a:avLst/>
                    </a:prstGeom>
                    <a:ln w="19050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7" name="직선 화살표 연결선 26">
                    <a:extLst>
                      <a:ext uri="{FF2B5EF4-FFF2-40B4-BE49-F238E27FC236}">
                        <a16:creationId xmlns:a16="http://schemas.microsoft.com/office/drawing/2014/main" id="{83AEADC5-574F-5758-ED2E-E37443D2F1D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148102" y="3675255"/>
                    <a:ext cx="0" cy="649401"/>
                  </a:xfrm>
                  <a:prstGeom prst="straightConnector1">
                    <a:avLst/>
                  </a:prstGeom>
                  <a:ln w="19050">
                    <a:solidFill>
                      <a:schemeClr val="tx2">
                        <a:lumMod val="75000"/>
                        <a:lumOff val="25000"/>
                      </a:schemeClr>
                    </a:solidFill>
                    <a:headEnd type="triangl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0" name="자유형: 도형 19">
                  <a:extLst>
                    <a:ext uri="{FF2B5EF4-FFF2-40B4-BE49-F238E27FC236}">
                      <a16:creationId xmlns:a16="http://schemas.microsoft.com/office/drawing/2014/main" id="{C697DDC9-3246-6ED1-866F-E9075F3EA25E}"/>
                    </a:ext>
                  </a:extLst>
                </p:cNvPr>
                <p:cNvSpPr/>
                <p:nvPr/>
              </p:nvSpPr>
              <p:spPr>
                <a:xfrm flipH="1">
                  <a:off x="1922648" y="2888045"/>
                  <a:ext cx="275707" cy="1393239"/>
                </a:xfrm>
                <a:custGeom>
                  <a:avLst/>
                  <a:gdLst>
                    <a:gd name="connsiteX0" fmla="*/ 228600 w 228600"/>
                    <a:gd name="connsiteY0" fmla="*/ 0 h 1457325"/>
                    <a:gd name="connsiteX1" fmla="*/ 228600 w 228600"/>
                    <a:gd name="connsiteY1" fmla="*/ 1257300 h 1457325"/>
                    <a:gd name="connsiteX2" fmla="*/ 0 w 228600"/>
                    <a:gd name="connsiteY2" fmla="*/ 1257300 h 1457325"/>
                    <a:gd name="connsiteX3" fmla="*/ 0 w 228600"/>
                    <a:gd name="connsiteY3" fmla="*/ 1457325 h 1457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8600" h="1457325">
                      <a:moveTo>
                        <a:pt x="228600" y="0"/>
                      </a:moveTo>
                      <a:lnTo>
                        <a:pt x="228600" y="1257300"/>
                      </a:lnTo>
                      <a:lnTo>
                        <a:pt x="0" y="1257300"/>
                      </a:lnTo>
                      <a:lnTo>
                        <a:pt x="0" y="1457325"/>
                      </a:lnTo>
                    </a:path>
                  </a:pathLst>
                </a:cu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9737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9475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79213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38951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98688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58426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18164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77902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422"/>
                </a:p>
              </p:txBody>
            </p:sp>
            <p:cxnSp>
              <p:nvCxnSpPr>
                <p:cNvPr id="21" name="직선 화살표 연결선 20">
                  <a:extLst>
                    <a:ext uri="{FF2B5EF4-FFF2-40B4-BE49-F238E27FC236}">
                      <a16:creationId xmlns:a16="http://schemas.microsoft.com/office/drawing/2014/main" id="{963D32DE-AE96-60E9-3743-267376868C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392537" y="6154190"/>
                  <a:ext cx="0" cy="256201"/>
                </a:xfrm>
                <a:prstGeom prst="straightConnector1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22" name="Rectangle: Rounded Corners 11">
                  <a:extLst>
                    <a:ext uri="{FF2B5EF4-FFF2-40B4-BE49-F238E27FC236}">
                      <a16:creationId xmlns:a16="http://schemas.microsoft.com/office/drawing/2014/main" id="{7E0DAF85-1906-899D-54D5-B9EBA0C6D40E}"/>
                    </a:ext>
                  </a:extLst>
                </p:cNvPr>
                <p:cNvSpPr/>
                <p:nvPr/>
              </p:nvSpPr>
              <p:spPr>
                <a:xfrm rot="5400000">
                  <a:off x="4111007" y="1917392"/>
                  <a:ext cx="1007347" cy="317694"/>
                </a:xfrm>
                <a:prstGeom prst="roundRect">
                  <a:avLst/>
                </a:prstGeom>
                <a:solidFill>
                  <a:srgbClr val="FFE6CC"/>
                </a:solidFill>
                <a:ln>
                  <a:solidFill>
                    <a:srgbClr val="E3B23E"/>
                  </a:solidFill>
                </a:ln>
              </p:spPr>
              <p:style>
                <a:lnRef idx="2">
                  <a:schemeClr val="accent3">
                    <a:shade val="15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>
                  <a:defPPr>
                    <a:defRPr lang="en-US"/>
                  </a:defPPr>
                  <a:lvl1pPr marL="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9737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9475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79213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38951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986888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584265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181643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779020" algn="l" defTabSz="597378" rtl="0" eaLnBrk="1" latinLnBrk="0" hangingPunct="1">
                    <a:defRPr sz="2352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2422" b="1" err="1">
                      <a:solidFill>
                        <a:schemeClr val="tx1"/>
                      </a:solidFill>
                    </a:rPr>
                    <a:t>Opt</a:t>
                  </a:r>
                  <a:endParaRPr lang="en-US" sz="2422" b="1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4" name="직선 화살표 연결선 23">
                  <a:extLst>
                    <a:ext uri="{FF2B5EF4-FFF2-40B4-BE49-F238E27FC236}">
                      <a16:creationId xmlns:a16="http://schemas.microsoft.com/office/drawing/2014/main" id="{7F94783A-192D-5225-FD6B-082930A8F59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392537" y="5516210"/>
                  <a:ext cx="0" cy="256201"/>
                </a:xfrm>
                <a:prstGeom prst="straightConnector1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직선 화살표 연결선 24">
                  <a:extLst>
                    <a:ext uri="{FF2B5EF4-FFF2-40B4-BE49-F238E27FC236}">
                      <a16:creationId xmlns:a16="http://schemas.microsoft.com/office/drawing/2014/main" id="{269FA80C-6AE2-BFCD-DE6E-D1EC05513C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392537" y="4744466"/>
                  <a:ext cx="0" cy="256201"/>
                </a:xfrm>
                <a:prstGeom prst="straightConnector1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9" name="Title 1">
            <a:extLst>
              <a:ext uri="{FF2B5EF4-FFF2-40B4-BE49-F238E27FC236}">
                <a16:creationId xmlns:a16="http://schemas.microsoft.com/office/drawing/2014/main" id="{342DC3D9-81F8-000D-3383-77108DF0E8EC}"/>
              </a:ext>
            </a:extLst>
          </p:cNvPr>
          <p:cNvSpPr txBox="1">
            <a:spLocks/>
          </p:cNvSpPr>
          <p:nvPr/>
        </p:nvSpPr>
        <p:spPr>
          <a:xfrm>
            <a:off x="1144569" y="-504"/>
            <a:ext cx="10515600" cy="6526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en-US" sz="3600"/>
              <a:t>DSP Compiler Framework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0A2896B-72CB-CA52-0CCB-B002B3E1E03E}"/>
              </a:ext>
            </a:extLst>
          </p:cNvPr>
          <p:cNvSpPr txBox="1"/>
          <p:nvPr/>
        </p:nvSpPr>
        <p:spPr>
          <a:xfrm>
            <a:off x="9958168" y="3963558"/>
            <a:ext cx="1409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400" b="1">
                <a:solidFill>
                  <a:schemeClr val="tx1"/>
                </a:solidFill>
              </a:rPr>
              <a:t>Legend</a:t>
            </a:r>
          </a:p>
        </p:txBody>
      </p:sp>
      <p:grpSp>
        <p:nvGrpSpPr>
          <p:cNvPr id="77" name="그룹 112">
            <a:extLst>
              <a:ext uri="{FF2B5EF4-FFF2-40B4-BE49-F238E27FC236}">
                <a16:creationId xmlns:a16="http://schemas.microsoft.com/office/drawing/2014/main" id="{265049CB-79B1-E15F-1622-2D945F5D178C}"/>
              </a:ext>
            </a:extLst>
          </p:cNvPr>
          <p:cNvGrpSpPr/>
          <p:nvPr/>
        </p:nvGrpSpPr>
        <p:grpSpPr>
          <a:xfrm>
            <a:off x="8420180" y="4408566"/>
            <a:ext cx="3239989" cy="2382045"/>
            <a:chOff x="7302500" y="4281163"/>
            <a:chExt cx="3239989" cy="2348426"/>
          </a:xfrm>
        </p:grpSpPr>
        <p:sp>
          <p:nvSpPr>
            <p:cNvPr id="65" name="Rectangle: Rounded Corners 10">
              <a:extLst>
                <a:ext uri="{FF2B5EF4-FFF2-40B4-BE49-F238E27FC236}">
                  <a16:creationId xmlns:a16="http://schemas.microsoft.com/office/drawing/2014/main" id="{DB0F487F-2AA3-EAD2-59A5-A0863057F84E}"/>
                </a:ext>
              </a:extLst>
            </p:cNvPr>
            <p:cNvSpPr/>
            <p:nvPr/>
          </p:nvSpPr>
          <p:spPr>
            <a:xfrm>
              <a:off x="9863342" y="4321390"/>
              <a:ext cx="655024" cy="262375"/>
            </a:xfrm>
            <a:prstGeom prst="roundRect">
              <a:avLst/>
            </a:prstGeom>
            <a:solidFill>
              <a:srgbClr val="FFE6CC"/>
            </a:solidFill>
            <a:ln>
              <a:solidFill>
                <a:srgbClr val="E3B23E"/>
              </a:solidFill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6" name="Rectangle: Rounded Corners 10">
              <a:extLst>
                <a:ext uri="{FF2B5EF4-FFF2-40B4-BE49-F238E27FC236}">
                  <a16:creationId xmlns:a16="http://schemas.microsoft.com/office/drawing/2014/main" id="{673C093E-3E7A-3E58-0F32-5A6D1477492F}"/>
                </a:ext>
              </a:extLst>
            </p:cNvPr>
            <p:cNvSpPr/>
            <p:nvPr/>
          </p:nvSpPr>
          <p:spPr>
            <a:xfrm>
              <a:off x="9863342" y="4750393"/>
              <a:ext cx="655024" cy="262375"/>
            </a:xfrm>
            <a:prstGeom prst="roundRect">
              <a:avLst/>
            </a:prstGeom>
            <a:solidFill>
              <a:srgbClr val="D5E8D4"/>
            </a:solidFill>
            <a:ln>
              <a:solidFill>
                <a:srgbClr val="A2C58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7" name="Rectangle: Rounded Corners 10">
              <a:extLst>
                <a:ext uri="{FF2B5EF4-FFF2-40B4-BE49-F238E27FC236}">
                  <a16:creationId xmlns:a16="http://schemas.microsoft.com/office/drawing/2014/main" id="{6E06E993-82AD-0143-CDAC-7E4190370853}"/>
                </a:ext>
              </a:extLst>
            </p:cNvPr>
            <p:cNvSpPr/>
            <p:nvPr/>
          </p:nvSpPr>
          <p:spPr>
            <a:xfrm>
              <a:off x="9865786" y="5133676"/>
              <a:ext cx="655024" cy="262375"/>
            </a:xfrm>
            <a:prstGeom prst="roundRect">
              <a:avLst/>
            </a:prstGeom>
            <a:solidFill>
              <a:srgbClr val="DAE8FC"/>
            </a:solidFill>
            <a:ln w="28575">
              <a:solidFill>
                <a:srgbClr val="B6C8E0"/>
              </a:solidFill>
              <a:prstDash val="sysDash"/>
            </a:ln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8" name="Rectangle: Rounded Corners 10">
              <a:extLst>
                <a:ext uri="{FF2B5EF4-FFF2-40B4-BE49-F238E27FC236}">
                  <a16:creationId xmlns:a16="http://schemas.microsoft.com/office/drawing/2014/main" id="{52499087-E87D-FEE7-D857-5C92359DC0D8}"/>
                </a:ext>
              </a:extLst>
            </p:cNvPr>
            <p:cNvSpPr/>
            <p:nvPr/>
          </p:nvSpPr>
          <p:spPr>
            <a:xfrm>
              <a:off x="9863342" y="5532199"/>
              <a:ext cx="655024" cy="262375"/>
            </a:xfrm>
            <a:prstGeom prst="roundRect">
              <a:avLst/>
            </a:prstGeom>
            <a:solidFill>
              <a:srgbClr val="F8CECC"/>
            </a:solidFill>
            <a:ln>
              <a:solidFill>
                <a:srgbClr val="CF918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69" name="직선 화살표 연결선 107">
              <a:extLst>
                <a:ext uri="{FF2B5EF4-FFF2-40B4-BE49-F238E27FC236}">
                  <a16:creationId xmlns:a16="http://schemas.microsoft.com/office/drawing/2014/main" id="{FA56D34F-5AB5-4984-4854-CB0A650AE2AE}"/>
                </a:ext>
              </a:extLst>
            </p:cNvPr>
            <p:cNvCxnSpPr>
              <a:cxnSpLocks/>
            </p:cNvCxnSpPr>
            <p:nvPr/>
          </p:nvCxnSpPr>
          <p:spPr>
            <a:xfrm>
              <a:off x="9863342" y="6062802"/>
              <a:ext cx="67914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직선 화살표 연결선 109">
              <a:extLst>
                <a:ext uri="{FF2B5EF4-FFF2-40B4-BE49-F238E27FC236}">
                  <a16:creationId xmlns:a16="http://schemas.microsoft.com/office/drawing/2014/main" id="{E7E31131-C1C6-F375-5DCE-3D04A7DE64A9}"/>
                </a:ext>
              </a:extLst>
            </p:cNvPr>
            <p:cNvCxnSpPr>
              <a:cxnSpLocks/>
            </p:cNvCxnSpPr>
            <p:nvPr/>
          </p:nvCxnSpPr>
          <p:spPr>
            <a:xfrm>
              <a:off x="9863342" y="6456441"/>
              <a:ext cx="679147" cy="0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  <a:lumOff val="2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7EBF4EA-149A-B031-9F70-107DCE7F0BEC}"/>
                </a:ext>
              </a:extLst>
            </p:cNvPr>
            <p:cNvSpPr txBox="1"/>
            <p:nvPr/>
          </p:nvSpPr>
          <p:spPr>
            <a:xfrm>
              <a:off x="7787583" y="4281163"/>
              <a:ext cx="19140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/>
                <a:t>New Component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E8CE4BA2-3B25-550D-E848-14B2E9D88FB1}"/>
                </a:ext>
              </a:extLst>
            </p:cNvPr>
            <p:cNvSpPr txBox="1"/>
            <p:nvPr/>
          </p:nvSpPr>
          <p:spPr>
            <a:xfrm>
              <a:off x="7787583" y="4676982"/>
              <a:ext cx="19140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/>
                <a:t>Existing Dialect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5EE0DF6C-32E1-33EF-CE84-DF509FAF1B48}"/>
                </a:ext>
              </a:extLst>
            </p:cNvPr>
            <p:cNvSpPr txBox="1"/>
            <p:nvPr/>
          </p:nvSpPr>
          <p:spPr>
            <a:xfrm>
              <a:off x="7960731" y="5072801"/>
              <a:ext cx="17408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/>
                <a:t>New Dialect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3F7A59F-60B1-CD7B-8D2D-2FB77EC5FCA1}"/>
                </a:ext>
              </a:extLst>
            </p:cNvPr>
            <p:cNvSpPr txBox="1"/>
            <p:nvPr/>
          </p:nvSpPr>
          <p:spPr>
            <a:xfrm>
              <a:off x="7701297" y="5468620"/>
              <a:ext cx="20003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/>
                <a:t>External to MLIR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413178A-596B-0C91-3025-05F79524954F}"/>
                </a:ext>
              </a:extLst>
            </p:cNvPr>
            <p:cNvSpPr txBox="1"/>
            <p:nvPr/>
          </p:nvSpPr>
          <p:spPr>
            <a:xfrm>
              <a:off x="7858924" y="5864439"/>
              <a:ext cx="18426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/>
                <a:t>New Lowering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EBEE2818-8AE7-6AA7-47B4-C1AEE26948FC}"/>
                </a:ext>
              </a:extLst>
            </p:cNvPr>
            <p:cNvSpPr txBox="1"/>
            <p:nvPr/>
          </p:nvSpPr>
          <p:spPr>
            <a:xfrm>
              <a:off x="7302500" y="6260257"/>
              <a:ext cx="23991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/>
                <a:t>Existing  Lowering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37666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1E743-57F1-0E11-A4B7-DEFDD8E3A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10515600" cy="843189"/>
          </a:xfrm>
        </p:spPr>
        <p:txBody>
          <a:bodyPr/>
          <a:lstStyle/>
          <a:p>
            <a:pPr algn="ctr"/>
            <a:r>
              <a:rPr lang="en-US"/>
              <a:t>Conclusion &amp; 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A74BC-AF51-3DD8-9B90-53147D41B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Domain specific optimizations are best represented at higher level (unlike C-level (traditional compilers))</a:t>
            </a:r>
          </a:p>
          <a:p>
            <a:r>
              <a:rPr lang="en-US" dirty="0"/>
              <a:t>DSP-MLIR Framework provides framework for DSP App Development​ and utilizes this </a:t>
            </a:r>
          </a:p>
          <a:p>
            <a:endParaRPr lang="en-US" dirty="0"/>
          </a:p>
          <a:p>
            <a:r>
              <a:rPr lang="en-US" b="1" dirty="0"/>
              <a:t>Future Work:</a:t>
            </a:r>
          </a:p>
          <a:p>
            <a:pPr lvl="1"/>
            <a:r>
              <a:rPr lang="en-US" dirty="0"/>
              <a:t>More Apps / Optimizations ( Ongoing )</a:t>
            </a:r>
          </a:p>
          <a:p>
            <a:pPr lvl="1"/>
            <a:r>
              <a:rPr lang="en-US" dirty="0"/>
              <a:t>Show for different backend like GPU 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Integration with different frontend </a:t>
            </a:r>
          </a:p>
          <a:p>
            <a:pPr lvl="1"/>
            <a:r>
              <a:rPr lang="en-US" dirty="0"/>
              <a:t>Language Feature Development like recursion support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8B46A-B5F5-3E1F-6FBD-CEE6AEAB2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4001-2E93-9645-AE0D-A781469F1F3E}" type="datetime1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974E-736A-537D-24A6-DAC3127E4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MPS-Lab.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171A0-468D-AE40-CE81-A12B48175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811-A317-D442-B2A1-5A735965D791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28835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1E743-57F1-0E11-A4B7-DEFDD8E3A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10515600" cy="843189"/>
          </a:xfrm>
        </p:spPr>
        <p:txBody>
          <a:bodyPr/>
          <a:lstStyle/>
          <a:p>
            <a:pPr algn="ctr"/>
            <a:r>
              <a:rPr lang="en-US"/>
              <a:t>Conclusion &amp; 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A74BC-AF51-3DD8-9B90-53147D41B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894" y="1322024"/>
            <a:ext cx="10769906" cy="485493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Domain specific optimizations are best represented at higher level (unlike C-level (traditional compilers))</a:t>
            </a:r>
          </a:p>
          <a:p>
            <a:r>
              <a:rPr lang="en-US" dirty="0"/>
              <a:t>DSP-MLIR Framework provides framework </a:t>
            </a:r>
          </a:p>
          <a:p>
            <a:pPr lvl="1"/>
            <a:r>
              <a:rPr lang="en-US" dirty="0"/>
              <a:t>For DSP Application Development​ </a:t>
            </a:r>
          </a:p>
          <a:p>
            <a:pPr lvl="1"/>
            <a:r>
              <a:rPr lang="en-US" dirty="0"/>
              <a:t>For DSP Domain pattern recognition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Future Work:</a:t>
            </a:r>
          </a:p>
          <a:p>
            <a:pPr lvl="1"/>
            <a:r>
              <a:rPr lang="en-US" dirty="0"/>
              <a:t>Limitations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Integration with different frontend like Simulink </a:t>
            </a:r>
          </a:p>
          <a:p>
            <a:pPr lvl="1"/>
            <a:r>
              <a:rPr lang="en-US" dirty="0"/>
              <a:t>Integration with deep learning flow </a:t>
            </a:r>
          </a:p>
          <a:p>
            <a:pPr lvl="1"/>
            <a:r>
              <a:rPr lang="en-US" dirty="0"/>
              <a:t>Development of Optimized Algorithm for Complex Operations</a:t>
            </a:r>
          </a:p>
          <a:p>
            <a:pPr lvl="1"/>
            <a:r>
              <a:rPr lang="en-US" dirty="0"/>
              <a:t>More Applications and Patterns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8B46A-B5F5-3E1F-6FBD-CEE6AEAB2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4001-2E93-9645-AE0D-A781469F1F3E}" type="datetime1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974E-736A-537D-24A6-DAC3127E4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MPS-Lab.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171A0-468D-AE40-CE81-A12B48175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811-A317-D442-B2A1-5A735965D791}" type="slidenum">
              <a:rPr lang="en-US" smtClean="0"/>
              <a:t>56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70D9B0-C1C0-5BA8-B1D8-992C2BA54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7714" y="4154444"/>
            <a:ext cx="1781424" cy="6287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B41263-3EC5-8C62-B076-C80C3D5E0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1308" y="4808001"/>
            <a:ext cx="1682092" cy="454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366009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1E743-57F1-0E11-A4B7-DEFDD8E3A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10515600" cy="843189"/>
          </a:xfrm>
        </p:spPr>
        <p:txBody>
          <a:bodyPr/>
          <a:lstStyle/>
          <a:p>
            <a:pPr algn="ctr"/>
            <a:r>
              <a:rPr lang="en-US"/>
              <a:t>Conclusion &amp; 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A74BC-AF51-3DD8-9B90-53147D41B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894" y="1322024"/>
            <a:ext cx="10769906" cy="4854939"/>
          </a:xfrm>
        </p:spPr>
        <p:txBody>
          <a:bodyPr>
            <a:normAutofit/>
          </a:bodyPr>
          <a:lstStyle/>
          <a:p>
            <a:r>
              <a:rPr lang="en-US" dirty="0"/>
              <a:t>Domain specific optimizations are best represented at higher level (unlike C-level (traditional compilers))</a:t>
            </a:r>
          </a:p>
          <a:p>
            <a:r>
              <a:rPr lang="en-US" dirty="0"/>
              <a:t>DSP-MLIR Framework provides framework </a:t>
            </a:r>
          </a:p>
          <a:p>
            <a:pPr lvl="1"/>
            <a:r>
              <a:rPr lang="en-US" dirty="0"/>
              <a:t>For DSP Application Development​ </a:t>
            </a:r>
          </a:p>
          <a:p>
            <a:pPr lvl="1"/>
            <a:r>
              <a:rPr lang="en-US" dirty="0"/>
              <a:t>For DSP Domain pattern recognition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Future Work:</a:t>
            </a:r>
          </a:p>
          <a:p>
            <a:pPr lvl="1"/>
            <a:r>
              <a:rPr lang="en-US" dirty="0"/>
              <a:t>Integration with different frontend like Simulink </a:t>
            </a:r>
          </a:p>
          <a:p>
            <a:pPr lvl="1"/>
            <a:r>
              <a:rPr lang="en-US" dirty="0"/>
              <a:t>Integration with deep learning flow </a:t>
            </a:r>
          </a:p>
          <a:p>
            <a:pPr lvl="1"/>
            <a:r>
              <a:rPr lang="en-US" dirty="0"/>
              <a:t>Development of Optimized Algorithm for Complex Operations</a:t>
            </a:r>
          </a:p>
          <a:p>
            <a:pPr lvl="1"/>
            <a:r>
              <a:rPr lang="en-US" dirty="0"/>
              <a:t>More Applications and Patterns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8B46A-B5F5-3E1F-6FBD-CEE6AEAB2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4001-2E93-9645-AE0D-A781469F1F3E}" type="datetime1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974E-736A-537D-24A6-DAC3127E4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MPS-Lab.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171A0-468D-AE40-CE81-A12B48175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811-A317-D442-B2A1-5A735965D791}" type="slidenum">
              <a:rPr lang="en-US" smtClean="0"/>
              <a:t>57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70D9B0-C1C0-5BA8-B1D8-992C2BA54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7714" y="4154444"/>
            <a:ext cx="1781424" cy="6287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B41263-3EC5-8C62-B076-C80C3D5E0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1308" y="4808001"/>
            <a:ext cx="1682092" cy="454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698453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D6C38-8619-4AE8-DA08-F804AB2C4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8F304-120C-BB5E-5843-5C67A18C1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6" y="1390885"/>
            <a:ext cx="10961914" cy="4786078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dirty="0"/>
              <a:t>Limitation of Traditional DSP Compiler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Compare Examples from TI DSP Processor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 err="1"/>
              <a:t>Numpy</a:t>
            </a:r>
            <a:r>
              <a:rPr lang="en-US" dirty="0"/>
              <a:t>, </a:t>
            </a:r>
            <a:r>
              <a:rPr lang="en-US" dirty="0" err="1"/>
              <a:t>Scipy</a:t>
            </a:r>
            <a:r>
              <a:rPr lang="en-US" dirty="0"/>
              <a:t> libraries</a:t>
            </a:r>
          </a:p>
          <a:p>
            <a:r>
              <a:rPr lang="en-US" dirty="0"/>
              <a:t>MLIR</a:t>
            </a:r>
          </a:p>
          <a:p>
            <a:r>
              <a:rPr lang="en-US" dirty="0"/>
              <a:t>DSP MLIR Framework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Dialect and DSP Language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Optimizations 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 dirty="0"/>
              <a:t>Which type of optimization is faster due to which reason </a:t>
            </a:r>
          </a:p>
          <a:p>
            <a:pPr lvl="3"/>
            <a:r>
              <a:rPr lang="en-US" dirty="0"/>
              <a:t>Symmetry – Less No Of Operations</a:t>
            </a:r>
          </a:p>
          <a:p>
            <a:pPr lvl="3"/>
            <a:r>
              <a:rPr lang="en-US" dirty="0"/>
              <a:t>Load/Store Operation </a:t>
            </a:r>
          </a:p>
          <a:p>
            <a:pPr lvl="3"/>
            <a:r>
              <a:rPr lang="en-US" dirty="0"/>
              <a:t>FFT Calculation </a:t>
            </a:r>
            <a:r>
              <a:rPr lang="en-US" dirty="0" err="1"/>
              <a:t>ByPass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Implementation Details – Lowering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 dirty="0"/>
              <a:t>Lowering problem ex- Actual Lowering from TOSA to Affine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Applications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Results </a:t>
            </a:r>
          </a:p>
          <a:p>
            <a:r>
              <a:rPr lang="en-US" dirty="0"/>
              <a:t>Conclusion </a:t>
            </a:r>
          </a:p>
          <a:p>
            <a:r>
              <a:rPr lang="en-US" dirty="0"/>
              <a:t>Backup slides --&gt; Function Block for Applications</a:t>
            </a:r>
          </a:p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20184-DF4A-DC61-0546-6AE455099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4001-2E93-9645-AE0D-A781469F1F3E}" type="datetime1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4E2E8-83B1-D820-56B2-5D8BB5A9D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MPS-Lab.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675DA-D562-9795-8E5C-58BD4E2BF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811-A317-D442-B2A1-5A735965D791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1506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F00DA-2E2D-02E3-390B-E3726C848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 we can do this now ? The MLIR Framework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8F2846-132D-EE45-9A57-660456E5719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59</a:t>
            </a:fld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EEC203-4CD2-8F05-511B-422049F9C37E}"/>
              </a:ext>
            </a:extLst>
          </p:cNvPr>
          <p:cNvSpPr txBox="1"/>
          <p:nvPr/>
        </p:nvSpPr>
        <p:spPr>
          <a:xfrm>
            <a:off x="296020" y="1720039"/>
            <a:ext cx="7598626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Char char="•"/>
            </a:pPr>
            <a:r>
              <a:rPr lang="en-US" sz="2800"/>
              <a:t>Multi-level IR Framework</a:t>
            </a:r>
          </a:p>
          <a:p>
            <a:pPr marL="285750" indent="-285750">
              <a:buChar char="•"/>
            </a:pPr>
            <a:endParaRPr lang="en-US" sz="2800"/>
          </a:p>
          <a:p>
            <a:pPr marL="285750" indent="-285750">
              <a:buChar char="•"/>
            </a:pPr>
            <a:endParaRPr lang="en-US" sz="2800"/>
          </a:p>
          <a:p>
            <a:pPr marL="285750" indent="-285750">
              <a:buChar char="•"/>
            </a:pPr>
            <a:endParaRPr lang="en-US" sz="2800"/>
          </a:p>
          <a:p>
            <a:pPr marL="285750" indent="-285750">
              <a:buChar char="•"/>
            </a:pPr>
            <a:r>
              <a:rPr lang="en-US" sz="2800"/>
              <a:t>Different Abstractions, same IR structure</a:t>
            </a:r>
          </a:p>
          <a:p>
            <a:pPr marL="742950" lvl="1" indent="-285750">
              <a:buFont typeface="Courier New"/>
              <a:buChar char="o"/>
            </a:pPr>
            <a:r>
              <a:rPr lang="en-US" sz="2400"/>
              <a:t>TensorFlow graphs, all the way down to machine level</a:t>
            </a:r>
          </a:p>
          <a:p>
            <a:pPr marL="285750" indent="-285750">
              <a:buChar char="•"/>
            </a:pPr>
            <a:endParaRPr lang="en-US" sz="2800"/>
          </a:p>
        </p:txBody>
      </p:sp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491970C0-FF72-8284-440C-3F081B6EE63F}"/>
              </a:ext>
            </a:extLst>
          </p:cNvPr>
          <p:cNvGraphicFramePr/>
          <p:nvPr/>
        </p:nvGraphicFramePr>
        <p:xfrm>
          <a:off x="7620000" y="1475282"/>
          <a:ext cx="4572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5323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83E41-7041-783E-5364-8AAA1795B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31"/>
            <a:ext cx="10317678" cy="880239"/>
          </a:xfrm>
        </p:spPr>
        <p:txBody>
          <a:bodyPr/>
          <a:lstStyle/>
          <a:p>
            <a:r>
              <a:rPr lang="en-US"/>
              <a:t>Limitation with Traditional DSP Compiler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2846DD-185B-07C0-5C1D-A80947A9F81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 lang="en-US"/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DF096A54-5B52-B63E-B835-B164F9E2D7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5056051"/>
              </p:ext>
            </p:extLst>
          </p:nvPr>
        </p:nvGraphicFramePr>
        <p:xfrm>
          <a:off x="133695" y="1302334"/>
          <a:ext cx="1190627" cy="4482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2509A3C5-165F-4839-29C7-798D3C43A2DD}"/>
              </a:ext>
            </a:extLst>
          </p:cNvPr>
          <p:cNvCxnSpPr>
            <a:cxnSpLocks/>
          </p:cNvCxnSpPr>
          <p:nvPr/>
        </p:nvCxnSpPr>
        <p:spPr>
          <a:xfrm flipH="1">
            <a:off x="1324322" y="1674067"/>
            <a:ext cx="1148570" cy="1587754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36B6438C-3625-60FA-A64C-71F684123CDC}"/>
              </a:ext>
            </a:extLst>
          </p:cNvPr>
          <p:cNvCxnSpPr>
            <a:cxnSpLocks/>
          </p:cNvCxnSpPr>
          <p:nvPr/>
        </p:nvCxnSpPr>
        <p:spPr>
          <a:xfrm flipH="1">
            <a:off x="1295400" y="2782063"/>
            <a:ext cx="1177492" cy="1027937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6CA0C79-ECDC-A894-A6BF-2ADF4222219D}"/>
              </a:ext>
            </a:extLst>
          </p:cNvPr>
          <p:cNvSpPr txBox="1"/>
          <p:nvPr/>
        </p:nvSpPr>
        <p:spPr>
          <a:xfrm>
            <a:off x="7180407" y="1256778"/>
            <a:ext cx="2177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Hamming Function</a:t>
            </a:r>
            <a:endParaRPr lang="ko-KR" alt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047236-6526-2901-4CD8-9CC550860F0E}"/>
              </a:ext>
            </a:extLst>
          </p:cNvPr>
          <p:cNvSpPr txBox="1"/>
          <p:nvPr/>
        </p:nvSpPr>
        <p:spPr>
          <a:xfrm>
            <a:off x="7180407" y="4456483"/>
            <a:ext cx="2379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Vector Multiplication</a:t>
            </a:r>
            <a:endParaRPr lang="ko-KR" altLang="en-US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086643-31C6-986D-4C43-BA4F54DAEC50}"/>
              </a:ext>
            </a:extLst>
          </p:cNvPr>
          <p:cNvSpPr txBox="1"/>
          <p:nvPr/>
        </p:nvSpPr>
        <p:spPr>
          <a:xfrm>
            <a:off x="3009900" y="1212402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/>
              <a:t>High-level</a:t>
            </a:r>
            <a:endParaRPr lang="ko-KR" altLang="en-US" sz="24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A74664-EF1A-1D27-D8E9-7916032F5679}"/>
              </a:ext>
            </a:extLst>
          </p:cNvPr>
          <p:cNvSpPr txBox="1"/>
          <p:nvPr/>
        </p:nvSpPr>
        <p:spPr>
          <a:xfrm>
            <a:off x="7073900" y="747969"/>
            <a:ext cx="47371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/>
              <a:t>Traditional C Compiler</a:t>
            </a:r>
            <a:endParaRPr lang="ko-KR" altLang="en-US" sz="2400" b="1" dirty="0"/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26272834-D9DD-5917-4F46-A84478BE998B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5629749" y="2228065"/>
            <a:ext cx="1550658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자유형: 도형 24">
            <a:extLst>
              <a:ext uri="{FF2B5EF4-FFF2-40B4-BE49-F238E27FC236}">
                <a16:creationId xmlns:a16="http://schemas.microsoft.com/office/drawing/2014/main" id="{6E61B845-19F7-B733-9051-04CC88480213}"/>
              </a:ext>
            </a:extLst>
          </p:cNvPr>
          <p:cNvSpPr/>
          <p:nvPr/>
        </p:nvSpPr>
        <p:spPr>
          <a:xfrm>
            <a:off x="5629749" y="2616750"/>
            <a:ext cx="1444151" cy="2006050"/>
          </a:xfrm>
          <a:custGeom>
            <a:avLst/>
            <a:gdLst>
              <a:gd name="connsiteX0" fmla="*/ 0 w 1016000"/>
              <a:gd name="connsiteY0" fmla="*/ 0 h 2209800"/>
              <a:gd name="connsiteX1" fmla="*/ 342900 w 1016000"/>
              <a:gd name="connsiteY1" fmla="*/ 0 h 2209800"/>
              <a:gd name="connsiteX2" fmla="*/ 342900 w 1016000"/>
              <a:gd name="connsiteY2" fmla="*/ 2209800 h 2209800"/>
              <a:gd name="connsiteX3" fmla="*/ 1016000 w 1016000"/>
              <a:gd name="connsiteY3" fmla="*/ 220980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6000" h="2209800">
                <a:moveTo>
                  <a:pt x="0" y="0"/>
                </a:moveTo>
                <a:lnTo>
                  <a:pt x="342900" y="0"/>
                </a:lnTo>
                <a:lnTo>
                  <a:pt x="342900" y="2209800"/>
                </a:lnTo>
                <a:lnTo>
                  <a:pt x="1016000" y="2209800"/>
                </a:lnTo>
              </a:path>
            </a:pathLst>
          </a:cu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2EB8EF76-0D54-71A5-C5AB-7C4C73B878F8}"/>
              </a:ext>
            </a:extLst>
          </p:cNvPr>
          <p:cNvSpPr txBox="1">
            <a:spLocks/>
          </p:cNvSpPr>
          <p:nvPr/>
        </p:nvSpPr>
        <p:spPr>
          <a:xfrm>
            <a:off x="113259" y="5688699"/>
            <a:ext cx="1144042" cy="939254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240" indent="0" algn="ctr">
              <a:buFont typeface="Arial" panose="020B0604020202020204" pitchFamily="34" charset="0"/>
              <a:buNone/>
            </a:pPr>
            <a:r>
              <a:rPr lang="en-US" sz="2000" b="1"/>
              <a:t>Low Pass</a:t>
            </a:r>
            <a:br>
              <a:rPr lang="en-US" sz="2000" b="1"/>
            </a:br>
            <a:r>
              <a:rPr lang="en-US" sz="2000" b="1"/>
              <a:t>Filtering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8A7E636-05A8-B204-3895-2340CBE922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0407" y="1626110"/>
            <a:ext cx="4243860" cy="26633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5160D9C-F7A3-7464-6959-B77F88D2ED1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b="13075"/>
          <a:stretch/>
        </p:blipFill>
        <p:spPr>
          <a:xfrm>
            <a:off x="7236124" y="4825815"/>
            <a:ext cx="4243860" cy="1701437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BC961950-4B44-84F5-BF19-743764FE6446}"/>
              </a:ext>
            </a:extLst>
          </p:cNvPr>
          <p:cNvGrpSpPr/>
          <p:nvPr/>
        </p:nvGrpSpPr>
        <p:grpSpPr>
          <a:xfrm>
            <a:off x="2472892" y="1674067"/>
            <a:ext cx="3156857" cy="1107996"/>
            <a:chOff x="2440800" y="2892489"/>
            <a:chExt cx="3156857" cy="110799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B53B800-DE50-4308-D76E-F4375397A5B5}"/>
                </a:ext>
              </a:extLst>
            </p:cNvPr>
            <p:cNvSpPr txBox="1"/>
            <p:nvPr/>
          </p:nvSpPr>
          <p:spPr>
            <a:xfrm>
              <a:off x="2440800" y="2892489"/>
              <a:ext cx="3156857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IdealLowPassFilter = 1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A5927C7-8111-DD3A-9308-32FFA85BAEE2}"/>
                </a:ext>
              </a:extLst>
            </p:cNvPr>
            <p:cNvSpPr txBox="1"/>
            <p:nvPr/>
          </p:nvSpPr>
          <p:spPr>
            <a:xfrm>
              <a:off x="2440800" y="3261821"/>
              <a:ext cx="3156857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 Hamming Window = 2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AB6E13A-C37E-C4B7-1148-FF02F6C77120}"/>
                </a:ext>
              </a:extLst>
            </p:cNvPr>
            <p:cNvSpPr txBox="1"/>
            <p:nvPr/>
          </p:nvSpPr>
          <p:spPr>
            <a:xfrm>
              <a:off x="2440800" y="3631153"/>
              <a:ext cx="3156857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 Multiplication ( 1, 2 )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35516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5FB90-0298-DBA5-0492-84740FD2F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836" y="-4330"/>
            <a:ext cx="10515600" cy="774890"/>
          </a:xfrm>
        </p:spPr>
        <p:txBody>
          <a:bodyPr/>
          <a:lstStyle/>
          <a:p>
            <a:r>
              <a:rPr lang="en-US"/>
              <a:t>Result1 - Filter Design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BE605FD-6EF5-E757-C0FD-CD35D958A8AD}"/>
              </a:ext>
            </a:extLst>
          </p:cNvPr>
          <p:cNvGraphicFramePr>
            <a:graphicFrameLocks noGrp="1"/>
          </p:cNvGraphicFramePr>
          <p:nvPr/>
        </p:nvGraphicFramePr>
        <p:xfrm>
          <a:off x="279721" y="5642657"/>
          <a:ext cx="5062745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2253">
                  <a:extLst>
                    <a:ext uri="{9D8B030D-6E8A-4147-A177-3AD203B41FA5}">
                      <a16:colId xmlns:a16="http://schemas.microsoft.com/office/drawing/2014/main" val="320815435"/>
                    </a:ext>
                  </a:extLst>
                </a:gridCol>
                <a:gridCol w="2130492">
                  <a:extLst>
                    <a:ext uri="{9D8B030D-6E8A-4147-A177-3AD203B41FA5}">
                      <a16:colId xmlns:a16="http://schemas.microsoft.com/office/drawing/2014/main" val="2820885466"/>
                    </a:ext>
                  </a:extLst>
                </a:gridCol>
              </a:tblGrid>
              <a:tr h="173623">
                <a:tc>
                  <a:txBody>
                    <a:bodyPr/>
                    <a:lstStyle/>
                    <a:p>
                      <a:r>
                        <a:rPr lang="en-US"/>
                        <a:t>Application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Filter Design </a:t>
                      </a:r>
                      <a:endParaRPr lang="en-US" err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60548"/>
                  </a:ext>
                </a:extLst>
              </a:tr>
              <a:tr h="173623">
                <a:tc>
                  <a:txBody>
                    <a:bodyPr/>
                    <a:lstStyle/>
                    <a:p>
                      <a:r>
                        <a:rPr lang="en-US"/>
                        <a:t>Optimization used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Symmetric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3311676"/>
                  </a:ext>
                </a:extLst>
              </a:tr>
              <a:tr h="30155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Performance Improvement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1.5x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846925"/>
                  </a:ext>
                </a:extLst>
              </a:tr>
            </a:tbl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83758BF-2489-29D1-DA25-4FB137A9A08B}"/>
              </a:ext>
            </a:extLst>
          </p:cNvPr>
          <p:cNvGraphicFramePr/>
          <p:nvPr/>
        </p:nvGraphicFramePr>
        <p:xfrm>
          <a:off x="6507480" y="1028700"/>
          <a:ext cx="5433060" cy="5394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A4124192-B9F6-F11F-300F-053FE24760F7}"/>
              </a:ext>
            </a:extLst>
          </p:cNvPr>
          <p:cNvGraphicFramePr>
            <a:graphicFrameLocks/>
          </p:cNvGraphicFramePr>
          <p:nvPr/>
        </p:nvGraphicFramePr>
        <p:xfrm>
          <a:off x="192253" y="1280470"/>
          <a:ext cx="7861573" cy="3816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29129008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5FB90-0298-DBA5-0492-84740FD2F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"/>
            <a:ext cx="10515600" cy="728426"/>
          </a:xfrm>
        </p:spPr>
        <p:txBody>
          <a:bodyPr/>
          <a:lstStyle/>
          <a:p>
            <a:r>
              <a:rPr lang="en-US"/>
              <a:t>Result2 - Low Pass Filtering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A20C0-287C-C1C3-776C-9629A6B29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/>
          </a:p>
          <a:p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C4236E7-8EE2-4985-6EFD-357EC90F6DF7}"/>
              </a:ext>
            </a:extLst>
          </p:cNvPr>
          <p:cNvGraphicFramePr>
            <a:graphicFrameLocks/>
          </p:cNvGraphicFramePr>
          <p:nvPr/>
        </p:nvGraphicFramePr>
        <p:xfrm>
          <a:off x="312581" y="1352776"/>
          <a:ext cx="5900001" cy="4156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F096A54-5B52-B63E-B835-B164F9E2D764}"/>
              </a:ext>
            </a:extLst>
          </p:cNvPr>
          <p:cNvGraphicFramePr/>
          <p:nvPr/>
        </p:nvGraphicFramePr>
        <p:xfrm>
          <a:off x="6781800" y="1356360"/>
          <a:ext cx="4572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A134108C-43DB-CD68-B4DB-99A7CB8FF0AF}"/>
              </a:ext>
            </a:extLst>
          </p:cNvPr>
          <p:cNvGraphicFramePr>
            <a:graphicFrameLocks noGrp="1"/>
          </p:cNvGraphicFramePr>
          <p:nvPr/>
        </p:nvGraphicFramePr>
        <p:xfrm>
          <a:off x="487787" y="5775745"/>
          <a:ext cx="92202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6400">
                  <a:extLst>
                    <a:ext uri="{9D8B030D-6E8A-4147-A177-3AD203B41FA5}">
                      <a16:colId xmlns:a16="http://schemas.microsoft.com/office/drawing/2014/main" val="71673787"/>
                    </a:ext>
                  </a:extLst>
                </a:gridCol>
                <a:gridCol w="6273800">
                  <a:extLst>
                    <a:ext uri="{9D8B030D-6E8A-4147-A177-3AD203B41FA5}">
                      <a16:colId xmlns:a16="http://schemas.microsoft.com/office/drawing/2014/main" val="2380672139"/>
                    </a:ext>
                  </a:extLst>
                </a:gridCol>
              </a:tblGrid>
              <a:tr h="126746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FFFFFF"/>
                          </a:solidFill>
                          <a:effectLst/>
                        </a:rPr>
                        <a:t>Application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err="1">
                          <a:solidFill>
                            <a:srgbClr val="FFFFFF"/>
                          </a:solidFill>
                          <a:effectLst/>
                        </a:rPr>
                        <a:t>LowPass</a:t>
                      </a:r>
                      <a:r>
                        <a:rPr lang="en-US" sz="1800" kern="1200">
                          <a:solidFill>
                            <a:srgbClr val="FFFFFF"/>
                          </a:solidFill>
                          <a:effectLst/>
                        </a:rPr>
                        <a:t> </a:t>
                      </a:r>
                      <a:r>
                        <a:rPr lang="en-US" sz="1800" kern="1200" err="1">
                          <a:solidFill>
                            <a:srgbClr val="FFFFFF"/>
                          </a:solidFill>
                          <a:effectLst/>
                        </a:rPr>
                        <a:t>FIltering</a:t>
                      </a:r>
                      <a:endParaRPr lang="en-US" err="1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23628311"/>
                  </a:ext>
                </a:extLst>
              </a:tr>
              <a:tr h="126746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</a:rPr>
                        <a:t>Optimization used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</a:rPr>
                        <a:t>Symmetric Filter &amp; </a:t>
                      </a:r>
                      <a:r>
                        <a:rPr lang="en-US" sz="1800" kern="1200" err="1">
                          <a:solidFill>
                            <a:srgbClr val="000000"/>
                          </a:solidFill>
                          <a:effectLst/>
                        </a:rPr>
                        <a:t>FilterResponse</a:t>
                      </a: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</a:rPr>
                        <a:t> Optimization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34328662"/>
                  </a:ext>
                </a:extLst>
              </a:tr>
              <a:tr h="220091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</a:rPr>
                        <a:t>Performance Improvement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</a:rPr>
                        <a:t>1.4x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23505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66891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5FB90-0298-DBA5-0492-84740FD2F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270" y="224"/>
            <a:ext cx="10515600" cy="701147"/>
          </a:xfrm>
        </p:spPr>
        <p:txBody>
          <a:bodyPr/>
          <a:lstStyle/>
          <a:p>
            <a:r>
              <a:rPr lang="en-US"/>
              <a:t>Result3 - Periodogram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A20C0-287C-C1C3-776C-9629A6B29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/>
          </a:p>
          <a:p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353D0E6-2BED-DA8C-F877-982704291144}"/>
              </a:ext>
            </a:extLst>
          </p:cNvPr>
          <p:cNvGraphicFramePr>
            <a:graphicFrameLocks/>
          </p:cNvGraphicFramePr>
          <p:nvPr/>
        </p:nvGraphicFramePr>
        <p:xfrm>
          <a:off x="82184" y="1184780"/>
          <a:ext cx="5969238" cy="4023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0387013-71C3-99EE-9F3F-69B88D848BBC}"/>
              </a:ext>
            </a:extLst>
          </p:cNvPr>
          <p:cNvGraphicFramePr/>
          <p:nvPr/>
        </p:nvGraphicFramePr>
        <p:xfrm>
          <a:off x="7129959" y="105714"/>
          <a:ext cx="5433060" cy="5394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5957D392-CDDF-B5EF-524C-7EED2D0792A0}"/>
              </a:ext>
            </a:extLst>
          </p:cNvPr>
          <p:cNvGraphicFramePr>
            <a:graphicFrameLocks noGrp="1"/>
          </p:cNvGraphicFramePr>
          <p:nvPr/>
        </p:nvGraphicFramePr>
        <p:xfrm>
          <a:off x="553970" y="5775745"/>
          <a:ext cx="10998199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6321">
                  <a:extLst>
                    <a:ext uri="{9D8B030D-6E8A-4147-A177-3AD203B41FA5}">
                      <a16:colId xmlns:a16="http://schemas.microsoft.com/office/drawing/2014/main" val="1348405056"/>
                    </a:ext>
                  </a:extLst>
                </a:gridCol>
                <a:gridCol w="8011878">
                  <a:extLst>
                    <a:ext uri="{9D8B030D-6E8A-4147-A177-3AD203B41FA5}">
                      <a16:colId xmlns:a16="http://schemas.microsoft.com/office/drawing/2014/main" val="3521284561"/>
                    </a:ext>
                  </a:extLst>
                </a:gridCol>
              </a:tblGrid>
              <a:tr h="126746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FFFFFF"/>
                          </a:solidFill>
                          <a:effectLst/>
                        </a:rPr>
                        <a:t>Application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FFFFFF"/>
                          </a:solidFill>
                          <a:effectLst/>
                        </a:rPr>
                        <a:t>Periodogram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28790527"/>
                  </a:ext>
                </a:extLst>
              </a:tr>
              <a:tr h="126746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</a:rPr>
                        <a:t>Optimization used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</a:rPr>
                        <a:t>Conv1d at x[l] &amp; x[-l]  and FFT Prop when input is real &amp; symmetric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7073925"/>
                  </a:ext>
                </a:extLst>
              </a:tr>
              <a:tr h="220091"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</a:rPr>
                        <a:t>Performance Improvement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</a:rPr>
                        <a:t>1.5x</a:t>
                      </a:r>
                      <a:endParaRPr lang="en-US">
                        <a:effectLst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47067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025975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5FB90-0298-DBA5-0492-84740FD2F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"/>
            <a:ext cx="10515600" cy="708247"/>
          </a:xfrm>
        </p:spPr>
        <p:txBody>
          <a:bodyPr/>
          <a:lstStyle/>
          <a:p>
            <a:r>
              <a:rPr lang="en-US"/>
              <a:t>Result4 - Audio Compression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A20C0-287C-C1C3-776C-9629A6B29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/>
          </a:p>
          <a:p>
            <a:pPr marL="142240" indent="0">
              <a:buNone/>
            </a:pPr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E634FFA-057D-1FC0-F8D1-ACEAFEBCCA74}"/>
              </a:ext>
            </a:extLst>
          </p:cNvPr>
          <p:cNvGraphicFramePr>
            <a:graphicFrameLocks/>
          </p:cNvGraphicFramePr>
          <p:nvPr/>
        </p:nvGraphicFramePr>
        <p:xfrm>
          <a:off x="-1718" y="1281236"/>
          <a:ext cx="5653287" cy="4023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AD48C9C-46AE-92FD-24AD-3697D01B3B7B}"/>
              </a:ext>
            </a:extLst>
          </p:cNvPr>
          <p:cNvGraphicFramePr>
            <a:graphicFrameLocks noGrp="1"/>
          </p:cNvGraphicFramePr>
          <p:nvPr/>
        </p:nvGraphicFramePr>
        <p:xfrm>
          <a:off x="67519" y="5488329"/>
          <a:ext cx="5506443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4379">
                  <a:extLst>
                    <a:ext uri="{9D8B030D-6E8A-4147-A177-3AD203B41FA5}">
                      <a16:colId xmlns:a16="http://schemas.microsoft.com/office/drawing/2014/main" val="320815435"/>
                    </a:ext>
                  </a:extLst>
                </a:gridCol>
                <a:gridCol w="2632064">
                  <a:extLst>
                    <a:ext uri="{9D8B030D-6E8A-4147-A177-3AD203B41FA5}">
                      <a16:colId xmlns:a16="http://schemas.microsoft.com/office/drawing/2014/main" val="2820885466"/>
                    </a:ext>
                  </a:extLst>
                </a:gridCol>
              </a:tblGrid>
              <a:tr h="126700">
                <a:tc>
                  <a:txBody>
                    <a:bodyPr/>
                    <a:lstStyle/>
                    <a:p>
                      <a:r>
                        <a:rPr lang="en-US"/>
                        <a:t>Application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Audio Compression</a:t>
                      </a:r>
                      <a:endParaRPr lang="en-US" err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60548"/>
                  </a:ext>
                </a:extLst>
              </a:tr>
              <a:tr h="126700">
                <a:tc>
                  <a:txBody>
                    <a:bodyPr/>
                    <a:lstStyle/>
                    <a:p>
                      <a:r>
                        <a:rPr lang="en-US"/>
                        <a:t>Optimization used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Symmetric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3311676"/>
                  </a:ext>
                </a:extLst>
              </a:tr>
              <a:tr h="22005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Performance Improvement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1.1x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846925"/>
                  </a:ext>
                </a:extLst>
              </a:tr>
            </a:tbl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3FE9778-5D64-E8D4-A905-966669013670}"/>
              </a:ext>
            </a:extLst>
          </p:cNvPr>
          <p:cNvGraphicFramePr/>
          <p:nvPr/>
        </p:nvGraphicFramePr>
        <p:xfrm>
          <a:off x="6754325" y="470615"/>
          <a:ext cx="5433060" cy="5394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8371880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5FB90-0298-DBA5-0492-84740FD2F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"/>
            <a:ext cx="10515600" cy="708247"/>
          </a:xfrm>
        </p:spPr>
        <p:txBody>
          <a:bodyPr/>
          <a:lstStyle/>
          <a:p>
            <a:r>
              <a:rPr lang="en-US"/>
              <a:t>Result5 - Spectral Analysis (Energy 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A20C0-287C-C1C3-776C-9629A6B29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/>
          </a:p>
          <a:p>
            <a:pPr marL="142240" indent="0">
              <a:buNone/>
            </a:pPr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AD48C9C-46AE-92FD-24AD-3697D01B3B7B}"/>
              </a:ext>
            </a:extLst>
          </p:cNvPr>
          <p:cNvGraphicFramePr>
            <a:graphicFrameLocks noGrp="1"/>
          </p:cNvGraphicFramePr>
          <p:nvPr/>
        </p:nvGraphicFramePr>
        <p:xfrm>
          <a:off x="67519" y="5488329"/>
          <a:ext cx="5506443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4379">
                  <a:extLst>
                    <a:ext uri="{9D8B030D-6E8A-4147-A177-3AD203B41FA5}">
                      <a16:colId xmlns:a16="http://schemas.microsoft.com/office/drawing/2014/main" val="320815435"/>
                    </a:ext>
                  </a:extLst>
                </a:gridCol>
                <a:gridCol w="2632064">
                  <a:extLst>
                    <a:ext uri="{9D8B030D-6E8A-4147-A177-3AD203B41FA5}">
                      <a16:colId xmlns:a16="http://schemas.microsoft.com/office/drawing/2014/main" val="2820885466"/>
                    </a:ext>
                  </a:extLst>
                </a:gridCol>
              </a:tblGrid>
              <a:tr h="126700">
                <a:tc>
                  <a:txBody>
                    <a:bodyPr/>
                    <a:lstStyle/>
                    <a:p>
                      <a:r>
                        <a:rPr lang="en-US"/>
                        <a:t>Application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Spectral </a:t>
                      </a:r>
                      <a:r>
                        <a:rPr lang="en-US" err="1"/>
                        <a:t>ANalysis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60548"/>
                  </a:ext>
                </a:extLst>
              </a:tr>
              <a:tr h="126700">
                <a:tc>
                  <a:txBody>
                    <a:bodyPr/>
                    <a:lstStyle/>
                    <a:p>
                      <a:r>
                        <a:rPr lang="en-US"/>
                        <a:t>Optimization used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err="1"/>
                        <a:t>Parsevaal's</a:t>
                      </a:r>
                      <a:r>
                        <a:rPr lang="en-US"/>
                        <a:t> Theorem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3311676"/>
                  </a:ext>
                </a:extLst>
              </a:tr>
              <a:tr h="22005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Performance Improvement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20x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846925"/>
                  </a:ext>
                </a:extLst>
              </a:tr>
            </a:tbl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3FE9778-5D64-E8D4-A905-966669013670}"/>
              </a:ext>
            </a:extLst>
          </p:cNvPr>
          <p:cNvGraphicFramePr/>
          <p:nvPr/>
        </p:nvGraphicFramePr>
        <p:xfrm>
          <a:off x="7506975" y="1036271"/>
          <a:ext cx="4521465" cy="4497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F4B0C400-A52D-5A4F-0E62-1FF5AC3D682E}"/>
              </a:ext>
            </a:extLst>
          </p:cNvPr>
          <p:cNvGraphicFramePr>
            <a:graphicFrameLocks/>
          </p:cNvGraphicFramePr>
          <p:nvPr/>
        </p:nvGraphicFramePr>
        <p:xfrm>
          <a:off x="158536" y="1309307"/>
          <a:ext cx="6905218" cy="3925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74102242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5FB90-0298-DBA5-0492-84740FD2F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43" y="224"/>
            <a:ext cx="11190157" cy="708247"/>
          </a:xfrm>
        </p:spPr>
        <p:txBody>
          <a:bodyPr/>
          <a:lstStyle/>
          <a:p>
            <a:r>
              <a:rPr lang="en-US"/>
              <a:t>Result6 - Hearing Aid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A20C0-287C-C1C3-776C-9629A6B29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/>
          </a:p>
          <a:p>
            <a:pPr marL="142240" indent="0">
              <a:buNone/>
            </a:pPr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AD48C9C-46AE-92FD-24AD-3697D01B3B7B}"/>
              </a:ext>
            </a:extLst>
          </p:cNvPr>
          <p:cNvGraphicFramePr>
            <a:graphicFrameLocks noGrp="1"/>
          </p:cNvGraphicFramePr>
          <p:nvPr/>
        </p:nvGraphicFramePr>
        <p:xfrm>
          <a:off x="67519" y="5488329"/>
          <a:ext cx="5506443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4379">
                  <a:extLst>
                    <a:ext uri="{9D8B030D-6E8A-4147-A177-3AD203B41FA5}">
                      <a16:colId xmlns:a16="http://schemas.microsoft.com/office/drawing/2014/main" val="320815435"/>
                    </a:ext>
                  </a:extLst>
                </a:gridCol>
                <a:gridCol w="2632064">
                  <a:extLst>
                    <a:ext uri="{9D8B030D-6E8A-4147-A177-3AD203B41FA5}">
                      <a16:colId xmlns:a16="http://schemas.microsoft.com/office/drawing/2014/main" val="2820885466"/>
                    </a:ext>
                  </a:extLst>
                </a:gridCol>
              </a:tblGrid>
              <a:tr h="126700">
                <a:tc>
                  <a:txBody>
                    <a:bodyPr/>
                    <a:lstStyle/>
                    <a:p>
                      <a:r>
                        <a:rPr lang="en-US"/>
                        <a:t>Application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Hearing Aid</a:t>
                      </a:r>
                      <a:endParaRPr lang="en-US" err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60548"/>
                  </a:ext>
                </a:extLst>
              </a:tr>
              <a:tr h="126700">
                <a:tc>
                  <a:txBody>
                    <a:bodyPr/>
                    <a:lstStyle/>
                    <a:p>
                      <a:r>
                        <a:rPr lang="en-US"/>
                        <a:t>Optimization used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LMS Filter and Gain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3311676"/>
                  </a:ext>
                </a:extLst>
              </a:tr>
              <a:tr h="22005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Performance Improvement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1.5x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846925"/>
                  </a:ext>
                </a:extLst>
              </a:tr>
            </a:tbl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3FE9778-5D64-E8D4-A905-966669013670}"/>
              </a:ext>
            </a:extLst>
          </p:cNvPr>
          <p:cNvGraphicFramePr/>
          <p:nvPr/>
        </p:nvGraphicFramePr>
        <p:xfrm>
          <a:off x="7609821" y="1045621"/>
          <a:ext cx="4582238" cy="4801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46" name="Chart 345">
            <a:extLst>
              <a:ext uri="{FF2B5EF4-FFF2-40B4-BE49-F238E27FC236}">
                <a16:creationId xmlns:a16="http://schemas.microsoft.com/office/drawing/2014/main" id="{E8D5D3FB-FDE0-5328-1D29-4917B4F52B53}"/>
              </a:ext>
            </a:extLst>
          </p:cNvPr>
          <p:cNvGraphicFramePr>
            <a:graphicFrameLocks/>
          </p:cNvGraphicFramePr>
          <p:nvPr/>
        </p:nvGraphicFramePr>
        <p:xfrm>
          <a:off x="158770" y="1173679"/>
          <a:ext cx="5787459" cy="3930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00489316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5FB90-0298-DBA5-0492-84740FD2F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"/>
            <a:ext cx="10515600" cy="708247"/>
          </a:xfrm>
        </p:spPr>
        <p:txBody>
          <a:bodyPr/>
          <a:lstStyle/>
          <a:p>
            <a:r>
              <a:rPr lang="en-US"/>
              <a:t>Result7 - Audio Equalizer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A20C0-287C-C1C3-776C-9629A6B29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/>
          </a:p>
          <a:p>
            <a:pPr marL="142240" indent="0">
              <a:buNone/>
            </a:pPr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AD48C9C-46AE-92FD-24AD-3697D01B3B7B}"/>
              </a:ext>
            </a:extLst>
          </p:cNvPr>
          <p:cNvGraphicFramePr>
            <a:graphicFrameLocks noGrp="1"/>
          </p:cNvGraphicFramePr>
          <p:nvPr/>
        </p:nvGraphicFramePr>
        <p:xfrm>
          <a:off x="67519" y="5488329"/>
          <a:ext cx="5506443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4379">
                  <a:extLst>
                    <a:ext uri="{9D8B030D-6E8A-4147-A177-3AD203B41FA5}">
                      <a16:colId xmlns:a16="http://schemas.microsoft.com/office/drawing/2014/main" val="320815435"/>
                    </a:ext>
                  </a:extLst>
                </a:gridCol>
                <a:gridCol w="2632064">
                  <a:extLst>
                    <a:ext uri="{9D8B030D-6E8A-4147-A177-3AD203B41FA5}">
                      <a16:colId xmlns:a16="http://schemas.microsoft.com/office/drawing/2014/main" val="2820885466"/>
                    </a:ext>
                  </a:extLst>
                </a:gridCol>
              </a:tblGrid>
              <a:tr h="126700">
                <a:tc>
                  <a:txBody>
                    <a:bodyPr/>
                    <a:lstStyle/>
                    <a:p>
                      <a:r>
                        <a:rPr lang="en-US"/>
                        <a:t>Application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Audio Compression</a:t>
                      </a:r>
                      <a:endParaRPr lang="en-US" err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60548"/>
                  </a:ext>
                </a:extLst>
              </a:tr>
              <a:tr h="126700">
                <a:tc>
                  <a:txBody>
                    <a:bodyPr/>
                    <a:lstStyle/>
                    <a:p>
                      <a:r>
                        <a:rPr lang="en-US"/>
                        <a:t>Optimization used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Symmetric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3311676"/>
                  </a:ext>
                </a:extLst>
              </a:tr>
              <a:tr h="22005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Performance Improvement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1.1x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846925"/>
                  </a:ext>
                </a:extLst>
              </a:tr>
            </a:tbl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3FE9778-5D64-E8D4-A905-966669013670}"/>
              </a:ext>
            </a:extLst>
          </p:cNvPr>
          <p:cNvGraphicFramePr/>
          <p:nvPr/>
        </p:nvGraphicFramePr>
        <p:xfrm>
          <a:off x="6754325" y="470615"/>
          <a:ext cx="5433060" cy="5394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818883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7C5EC-947F-871B-B19F-33E35450E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ED6A4-0CE2-802F-4249-50C8975FB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E5F88-B192-4336-08CF-C0A30C6B3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4001-2E93-9645-AE0D-A781469F1F3E}" type="datetime1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96DD66-2422-20EC-61B0-C48A6952B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MPS-Lab.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3DCBB-11E2-DEAB-A809-D1BBCE343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811-A317-D442-B2A1-5A735965D791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68126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15CF8-CE93-D2C0-90F6-0B3E7CEDD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Opt</a:t>
            </a:r>
            <a:r>
              <a:rPr lang="en-US"/>
              <a:t> 2: Conv1D at </a:t>
            </a:r>
            <a:r>
              <a:rPr lang="en-US" err="1"/>
              <a:t>Symm</a:t>
            </a:r>
            <a:r>
              <a:rPr lang="en-US"/>
              <a:t> IP for Low-Pass Filtering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AAD6D0-CD53-84C1-361E-9A530B8A2B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/>
              <a:t>68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8D3963C-3B0A-11B8-797C-F795D7F005E7}"/>
                  </a:ext>
                </a:extLst>
              </p:cNvPr>
              <p:cNvSpPr txBox="1"/>
              <p:nvPr/>
            </p:nvSpPr>
            <p:spPr>
              <a:xfrm>
                <a:off x="725210" y="1556897"/>
                <a:ext cx="3464259" cy="325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𝑓𝑖𝑙𝑡𝑒𝑟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𝑙𝑝𝑓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/>
                  <a:t> *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8D3963C-3B0A-11B8-797C-F795D7F00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210" y="1556897"/>
                <a:ext cx="3464259" cy="325025"/>
              </a:xfrm>
              <a:prstGeom prst="rect">
                <a:avLst/>
              </a:prstGeom>
              <a:blipFill>
                <a:blip r:embed="rId3"/>
                <a:stretch>
                  <a:fillRect t="-7407" b="-4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93EA34D-F86A-5401-AD67-61AD02D3DC42}"/>
                  </a:ext>
                </a:extLst>
              </p:cNvPr>
              <p:cNvSpPr txBox="1"/>
              <p:nvPr/>
            </p:nvSpPr>
            <p:spPr>
              <a:xfrm>
                <a:off x="735595" y="3186914"/>
                <a:ext cx="10793386" cy="1038169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𝑓𝑖𝑙𝑡𝑒𝑟</m:t>
                        </m:r>
                      </m:sub>
                    </m:sSub>
                  </m:oMath>
                </a14:m>
                <a:r>
                  <a:rPr lang="en-US"/>
                  <a:t> is symmetric about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/>
                  <a:t>     so</a:t>
                </a:r>
              </a:p>
              <a:p>
                <a:endParaRPr lang="en-US"/>
              </a:p>
              <a:p>
                <a:endParaRPr lang="en-US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93EA34D-F86A-5401-AD67-61AD02D3DC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595" y="3186914"/>
                <a:ext cx="10793386" cy="10381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D12AED5-CB5D-CEBA-6F3D-488E8E9A09B5}"/>
                  </a:ext>
                </a:extLst>
              </p:cNvPr>
              <p:cNvSpPr txBox="1"/>
              <p:nvPr/>
            </p:nvSpPr>
            <p:spPr>
              <a:xfrm>
                <a:off x="725209" y="2384395"/>
                <a:ext cx="4849950" cy="336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𝑓𝑖𝑙𝑡𝑒𝑟𝑅𝑒𝑠𝑝𝑜𝑛𝑠𝑒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𝑓𝑖𝑙𝑡𝑒𝑟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r>
                  <a:rPr lang="en-US"/>
                  <a:t> *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D12AED5-CB5D-CEBA-6F3D-488E8E9A09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209" y="2384395"/>
                <a:ext cx="4849950" cy="336567"/>
              </a:xfrm>
              <a:prstGeom prst="rect">
                <a:avLst/>
              </a:prstGeom>
              <a:blipFill>
                <a:blip r:embed="rId5"/>
                <a:stretch>
                  <a:fillRect t="-127273" b="-2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4B590A2-9996-4F91-C3EB-C4062B01B6D4}"/>
                  </a:ext>
                </a:extLst>
              </p:cNvPr>
              <p:cNvSpPr txBox="1"/>
              <p:nvPr/>
            </p:nvSpPr>
            <p:spPr>
              <a:xfrm>
                <a:off x="735595" y="3718823"/>
                <a:ext cx="4788514" cy="406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𝑓𝑖𝑙𝑡𝑒𝑟𝑅𝑒𝑠𝑝𝑜𝑛𝑠𝑒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]=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4B590A2-9996-4F91-C3EB-C4062B01B6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595" y="3718823"/>
                <a:ext cx="4788514" cy="406458"/>
              </a:xfrm>
              <a:prstGeom prst="rect">
                <a:avLst/>
              </a:prstGeom>
              <a:blipFill>
                <a:blip r:embed="rId6"/>
                <a:stretch>
                  <a:fillRect b="-5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942D72A2-3AAD-9D7D-5250-ED495DBA74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5882" y="3659774"/>
            <a:ext cx="7178662" cy="4648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DE6716-39B1-EC59-7507-412B9BA99FAD}"/>
              </a:ext>
            </a:extLst>
          </p:cNvPr>
          <p:cNvSpPr txBox="1"/>
          <p:nvPr/>
        </p:nvSpPr>
        <p:spPr>
          <a:xfrm>
            <a:off x="730602" y="5015026"/>
            <a:ext cx="985343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/>
              <a:t>Proof – Expand the equation and use </a:t>
            </a:r>
            <a:r>
              <a:rPr lang="en-US" sz="2400" err="1"/>
              <a:t>y</a:t>
            </a:r>
            <a:r>
              <a:rPr lang="en-US" sz="2400" baseline="-25000" err="1"/>
              <a:t>filter</a:t>
            </a:r>
            <a:r>
              <a:rPr lang="en-US" sz="2400"/>
              <a:t>[n] = </a:t>
            </a:r>
            <a:r>
              <a:rPr lang="en-US" sz="2400" err="1"/>
              <a:t>y</a:t>
            </a:r>
            <a:r>
              <a:rPr lang="en-US" sz="1600" baseline="-25000" err="1"/>
              <a:t>filter</a:t>
            </a:r>
            <a:r>
              <a:rPr lang="en-US" sz="2400"/>
              <a:t>[N-1-n]</a:t>
            </a:r>
          </a:p>
        </p:txBody>
      </p:sp>
    </p:spTree>
    <p:extLst>
      <p:ext uri="{BB962C8B-B14F-4D97-AF65-F5344CB8AC3E}">
        <p14:creationId xmlns:p14="http://schemas.microsoft.com/office/powerpoint/2010/main" val="78294967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CEC78-4D4D-9ED1-CEFD-A0AF90C0F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603" y="97930"/>
            <a:ext cx="10515600" cy="652628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>DSP Compiler Framework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3FF5518-4181-147E-B12C-15B303FD9B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0847" y="1096974"/>
            <a:ext cx="7036783" cy="465163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328D8-381C-0532-E81D-12D7C8DAA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4001-2E93-9645-AE0D-A781469F1F3E}" type="datetime1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8896B-2171-E355-41E9-D46A79B71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MPS-Lab.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23FBE7-0A8F-C68D-4335-0FD8B645F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811-A317-D442-B2A1-5A735965D791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533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83E41-7041-783E-5364-8AAA1795B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31"/>
            <a:ext cx="10317678" cy="880239"/>
          </a:xfrm>
        </p:spPr>
        <p:txBody>
          <a:bodyPr/>
          <a:lstStyle/>
          <a:p>
            <a:r>
              <a:rPr lang="en-US" dirty="0"/>
              <a:t>Example of High-level Information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2846DD-185B-07C0-5C1D-A80947A9F81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C77FD9-A501-D5C4-3CDE-A3DC96F1F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259" y="5688699"/>
            <a:ext cx="1144042" cy="939254"/>
          </a:xfrm>
        </p:spPr>
        <p:txBody>
          <a:bodyPr wrap="none" lIns="0" tIns="0" rIns="0" bIns="0" anchor="ctr" anchorCtr="0">
            <a:noAutofit/>
          </a:bodyPr>
          <a:lstStyle/>
          <a:p>
            <a:pPr marL="142240" indent="0" algn="ctr">
              <a:buNone/>
            </a:pPr>
            <a:r>
              <a:rPr lang="en-US" sz="2000" b="1"/>
              <a:t>Low Pass</a:t>
            </a:r>
            <a:br>
              <a:rPr lang="en-US" sz="2000" b="1"/>
            </a:br>
            <a:r>
              <a:rPr lang="en-US" sz="2000" b="1"/>
              <a:t>Filtering</a:t>
            </a:r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DF096A54-5B52-B63E-B835-B164F9E2D7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0662755"/>
              </p:ext>
            </p:extLst>
          </p:nvPr>
        </p:nvGraphicFramePr>
        <p:xfrm>
          <a:off x="133695" y="1302334"/>
          <a:ext cx="1190627" cy="4482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2509A3C5-165F-4839-29C7-798D3C43A2DD}"/>
              </a:ext>
            </a:extLst>
          </p:cNvPr>
          <p:cNvCxnSpPr>
            <a:cxnSpLocks/>
          </p:cNvCxnSpPr>
          <p:nvPr/>
        </p:nvCxnSpPr>
        <p:spPr>
          <a:xfrm flipH="1">
            <a:off x="1324322" y="1543160"/>
            <a:ext cx="1218305" cy="171866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36B6438C-3625-60FA-A64C-71F684123CDC}"/>
              </a:ext>
            </a:extLst>
          </p:cNvPr>
          <p:cNvCxnSpPr>
            <a:cxnSpLocks/>
          </p:cNvCxnSpPr>
          <p:nvPr/>
        </p:nvCxnSpPr>
        <p:spPr>
          <a:xfrm flipH="1">
            <a:off x="1295400" y="2618296"/>
            <a:ext cx="1320396" cy="1191704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BA25A4F-C266-FA01-F858-931CDEE3CC5A}"/>
              </a:ext>
            </a:extLst>
          </p:cNvPr>
          <p:cNvSpPr txBox="1"/>
          <p:nvPr/>
        </p:nvSpPr>
        <p:spPr>
          <a:xfrm>
            <a:off x="3064754" y="1027387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/>
              <a:t>High-level</a:t>
            </a:r>
            <a:endParaRPr lang="ko-KR" altLang="en-US" sz="2400" b="1" dirty="0"/>
          </a:p>
        </p:txBody>
      </p:sp>
      <p:sp>
        <p:nvSpPr>
          <p:cNvPr id="40" name="화살표: 아래쪽 39">
            <a:extLst>
              <a:ext uri="{FF2B5EF4-FFF2-40B4-BE49-F238E27FC236}">
                <a16:creationId xmlns:a16="http://schemas.microsoft.com/office/drawing/2014/main" id="{A9659BDC-03DB-EF61-D426-545680FC04CF}"/>
              </a:ext>
            </a:extLst>
          </p:cNvPr>
          <p:cNvSpPr/>
          <p:nvPr/>
        </p:nvSpPr>
        <p:spPr>
          <a:xfrm>
            <a:off x="3750524" y="4067132"/>
            <a:ext cx="633914" cy="5461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사각형 51">
            <a:extLst>
              <a:ext uri="{FF2B5EF4-FFF2-40B4-BE49-F238E27FC236}">
                <a16:creationId xmlns:a16="http://schemas.microsoft.com/office/drawing/2014/main" id="{ED63B209-3598-7980-31EA-47E99DA21D83}"/>
              </a:ext>
            </a:extLst>
          </p:cNvPr>
          <p:cNvSpPr/>
          <p:nvPr/>
        </p:nvSpPr>
        <p:spPr>
          <a:xfrm>
            <a:off x="9817534" y="2493499"/>
            <a:ext cx="2188264" cy="18319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400"/>
              <a:t>Traditional</a:t>
            </a:r>
          </a:p>
          <a:p>
            <a:pPr algn="ctr"/>
            <a:r>
              <a:rPr lang="en-US" altLang="ko-KR" sz="2400"/>
              <a:t>compilers</a:t>
            </a:r>
            <a:endParaRPr lang="ko-KR" altLang="en-US" sz="2400"/>
          </a:p>
        </p:txBody>
      </p:sp>
      <p:cxnSp>
        <p:nvCxnSpPr>
          <p:cNvPr id="56" name="직선 화살표 연결선 55">
            <a:extLst>
              <a:ext uri="{FF2B5EF4-FFF2-40B4-BE49-F238E27FC236}">
                <a16:creationId xmlns:a16="http://schemas.microsoft.com/office/drawing/2014/main" id="{9B37130B-956D-0D05-53EB-68AD6E9F225A}"/>
              </a:ext>
            </a:extLst>
          </p:cNvPr>
          <p:cNvCxnSpPr>
            <a:cxnSpLocks/>
          </p:cNvCxnSpPr>
          <p:nvPr/>
        </p:nvCxnSpPr>
        <p:spPr>
          <a:xfrm flipH="1">
            <a:off x="7012832" y="3416027"/>
            <a:ext cx="2266950" cy="0"/>
          </a:xfrm>
          <a:prstGeom prst="straightConnector1">
            <a:avLst/>
          </a:prstGeom>
          <a:ln w="635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tx1"/>
                </a:gs>
              </a:gsLst>
              <a:lin ang="10800000" scaled="1"/>
              <a:tileRect/>
            </a:gradFill>
            <a:prstDash val="sysDash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0" name="그림 59" descr="원, 상징, 그래픽, 폰트이(가) 표시된 사진&#10;&#10;자동 생성된 설명">
            <a:extLst>
              <a:ext uri="{FF2B5EF4-FFF2-40B4-BE49-F238E27FC236}">
                <a16:creationId xmlns:a16="http://schemas.microsoft.com/office/drawing/2014/main" id="{DB8E64F4-7735-C8BC-390A-F0DA31D2CD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17328" y="1992085"/>
            <a:ext cx="1154454" cy="1095829"/>
          </a:xfrm>
          <a:prstGeom prst="rect">
            <a:avLst/>
          </a:prstGeom>
        </p:spPr>
      </p:pic>
      <p:sp>
        <p:nvSpPr>
          <p:cNvPr id="62" name="사각형: 둥근 모서리 61">
            <a:extLst>
              <a:ext uri="{FF2B5EF4-FFF2-40B4-BE49-F238E27FC236}">
                <a16:creationId xmlns:a16="http://schemas.microsoft.com/office/drawing/2014/main" id="{7CB2BCC8-6D19-3FC6-6F03-402283D71FDD}"/>
              </a:ext>
            </a:extLst>
          </p:cNvPr>
          <p:cNvSpPr/>
          <p:nvPr/>
        </p:nvSpPr>
        <p:spPr>
          <a:xfrm>
            <a:off x="2579564" y="2950901"/>
            <a:ext cx="3774342" cy="79795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altLang="ko-KR">
                <a:ea typeface="맑은 고딕"/>
              </a:rPr>
              <a:t>Domain-specific knowledge:</a:t>
            </a:r>
            <a:br>
              <a:rPr lang="en-US" altLang="ko-KR"/>
            </a:br>
            <a:r>
              <a:rPr lang="en-US" altLang="ko-KR">
                <a:ea typeface="맑은 고딕"/>
              </a:rPr>
              <a:t>These two are symmetric</a:t>
            </a:r>
            <a:endParaRPr lang="ko-KR" altLang="en-US">
              <a:ea typeface="맑은 고딕"/>
            </a:endParaRPr>
          </a:p>
        </p:txBody>
      </p:sp>
      <p:cxnSp>
        <p:nvCxnSpPr>
          <p:cNvPr id="64" name="직선 화살표 연결선 63">
            <a:extLst>
              <a:ext uri="{FF2B5EF4-FFF2-40B4-BE49-F238E27FC236}">
                <a16:creationId xmlns:a16="http://schemas.microsoft.com/office/drawing/2014/main" id="{961E122B-CB8C-1F6D-6C6E-3AADA87C1845}"/>
              </a:ext>
            </a:extLst>
          </p:cNvPr>
          <p:cNvCxnSpPr/>
          <p:nvPr/>
        </p:nvCxnSpPr>
        <p:spPr>
          <a:xfrm flipV="1">
            <a:off x="3423404" y="2658543"/>
            <a:ext cx="482600" cy="3175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직선 화살표 연결선 64">
            <a:extLst>
              <a:ext uri="{FF2B5EF4-FFF2-40B4-BE49-F238E27FC236}">
                <a16:creationId xmlns:a16="http://schemas.microsoft.com/office/drawing/2014/main" id="{F8587E74-F1D5-786C-FE39-19706638C9E3}"/>
              </a:ext>
            </a:extLst>
          </p:cNvPr>
          <p:cNvCxnSpPr>
            <a:cxnSpLocks/>
          </p:cNvCxnSpPr>
          <p:nvPr/>
        </p:nvCxnSpPr>
        <p:spPr>
          <a:xfrm flipH="1" flipV="1">
            <a:off x="4557964" y="2651524"/>
            <a:ext cx="381000" cy="2921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48D1355D-648B-85B3-F7C4-5CB591806D0F}"/>
              </a:ext>
            </a:extLst>
          </p:cNvPr>
          <p:cNvGrpSpPr/>
          <p:nvPr/>
        </p:nvGrpSpPr>
        <p:grpSpPr>
          <a:xfrm>
            <a:off x="1688638" y="4659399"/>
            <a:ext cx="5738652" cy="2120766"/>
            <a:chOff x="1688638" y="4722899"/>
            <a:chExt cx="5738652" cy="2120766"/>
          </a:xfrm>
        </p:grpSpPr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D6567910-8079-7AF9-D656-1D572FA64472}"/>
                </a:ext>
              </a:extLst>
            </p:cNvPr>
            <p:cNvGrpSpPr/>
            <p:nvPr/>
          </p:nvGrpSpPr>
          <p:grpSpPr>
            <a:xfrm>
              <a:off x="1688638" y="4722899"/>
              <a:ext cx="5738652" cy="2047116"/>
              <a:chOff x="6301241" y="2943893"/>
              <a:chExt cx="5738652" cy="2047116"/>
            </a:xfrm>
          </p:grpSpPr>
          <p:grpSp>
            <p:nvGrpSpPr>
              <p:cNvPr id="7" name="그룹 6">
                <a:extLst>
                  <a:ext uri="{FF2B5EF4-FFF2-40B4-BE49-F238E27FC236}">
                    <a16:creationId xmlns:a16="http://schemas.microsoft.com/office/drawing/2014/main" id="{BE8D7508-F427-2DFC-1A45-9B9139C77578}"/>
                  </a:ext>
                </a:extLst>
              </p:cNvPr>
              <p:cNvGrpSpPr/>
              <p:nvPr/>
            </p:nvGrpSpPr>
            <p:grpSpPr>
              <a:xfrm>
                <a:off x="7652346" y="3539012"/>
                <a:ext cx="2207831" cy="506599"/>
                <a:chOff x="7175304" y="5151156"/>
                <a:chExt cx="1989887" cy="456592"/>
              </a:xfrm>
            </p:grpSpPr>
            <p:sp>
              <p:nvSpPr>
                <p:cNvPr id="23" name="타원 22">
                  <a:extLst>
                    <a:ext uri="{FF2B5EF4-FFF2-40B4-BE49-F238E27FC236}">
                      <a16:creationId xmlns:a16="http://schemas.microsoft.com/office/drawing/2014/main" id="{2C7BFF6D-B2C1-5DC0-F2A3-C73F02BAF0E3}"/>
                    </a:ext>
                  </a:extLst>
                </p:cNvPr>
                <p:cNvSpPr/>
                <p:nvPr/>
              </p:nvSpPr>
              <p:spPr>
                <a:xfrm>
                  <a:off x="7175304" y="5160073"/>
                  <a:ext cx="447675" cy="44767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2800">
                      <a:solidFill>
                        <a:schemeClr val="tx1"/>
                      </a:solidFill>
                    </a:rPr>
                    <a:t>X</a:t>
                  </a:r>
                  <a:endParaRPr lang="ko-KR" altLang="en-US" sz="2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" name="타원 23">
                  <a:extLst>
                    <a:ext uri="{FF2B5EF4-FFF2-40B4-BE49-F238E27FC236}">
                      <a16:creationId xmlns:a16="http://schemas.microsoft.com/office/drawing/2014/main" id="{23EE8F30-1240-3945-3979-47BEBA7F738D}"/>
                    </a:ext>
                  </a:extLst>
                </p:cNvPr>
                <p:cNvSpPr/>
                <p:nvPr/>
              </p:nvSpPr>
              <p:spPr>
                <a:xfrm>
                  <a:off x="8717516" y="5151156"/>
                  <a:ext cx="447675" cy="447675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2800" b="1">
                      <a:solidFill>
                        <a:schemeClr val="tx1"/>
                      </a:solidFill>
                    </a:rPr>
                    <a:t>=</a:t>
                  </a:r>
                  <a:endParaRPr lang="ko-KR" altLang="en-US" sz="2800" b="1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9" name="오른쪽 대괄호 8">
                <a:extLst>
                  <a:ext uri="{FF2B5EF4-FFF2-40B4-BE49-F238E27FC236}">
                    <a16:creationId xmlns:a16="http://schemas.microsoft.com/office/drawing/2014/main" id="{3FA8B8C9-3168-33DD-FBB5-D8D536FE75BD}"/>
                  </a:ext>
                </a:extLst>
              </p:cNvPr>
              <p:cNvSpPr/>
              <p:nvPr/>
            </p:nvSpPr>
            <p:spPr>
              <a:xfrm rot="5400000">
                <a:off x="10766504" y="4260484"/>
                <a:ext cx="139979" cy="605245"/>
              </a:xfrm>
              <a:prstGeom prst="rightBracket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798242F-3DED-72C7-188E-6FD4DA2E10D1}"/>
                  </a:ext>
                </a:extLst>
              </p:cNvPr>
              <p:cNvSpPr txBox="1"/>
              <p:nvPr/>
            </p:nvSpPr>
            <p:spPr>
              <a:xfrm>
                <a:off x="9859465" y="4621677"/>
                <a:ext cx="21647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/>
                  <a:t>Expand (symmetric)</a:t>
                </a:r>
                <a:endParaRPr lang="ko-KR" altLang="en-US"/>
              </a:p>
            </p:txBody>
          </p:sp>
          <p:pic>
            <p:nvPicPr>
              <p:cNvPr id="12" name="그림 11">
                <a:extLst>
                  <a:ext uri="{FF2B5EF4-FFF2-40B4-BE49-F238E27FC236}">
                    <a16:creationId xmlns:a16="http://schemas.microsoft.com/office/drawing/2014/main" id="{E27BD725-DDB9-D9C3-470F-306FBB0EAF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r="52924"/>
              <a:stretch/>
            </p:blipFill>
            <p:spPr>
              <a:xfrm>
                <a:off x="6301241" y="2945715"/>
                <a:ext cx="1064759" cy="1597290"/>
              </a:xfrm>
              <a:prstGeom prst="rect">
                <a:avLst/>
              </a:prstGeom>
            </p:spPr>
          </p:pic>
          <p:cxnSp>
            <p:nvCxnSpPr>
              <p:cNvPr id="13" name="직선 연결선 12">
                <a:extLst>
                  <a:ext uri="{FF2B5EF4-FFF2-40B4-BE49-F238E27FC236}">
                    <a16:creationId xmlns:a16="http://schemas.microsoft.com/office/drawing/2014/main" id="{764E69BC-F0D4-90F6-3D44-DD77172C02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29500" y="3147460"/>
                <a:ext cx="0" cy="144994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4" name="그림 13">
                <a:extLst>
                  <a:ext uri="{FF2B5EF4-FFF2-40B4-BE49-F238E27FC236}">
                    <a16:creationId xmlns:a16="http://schemas.microsoft.com/office/drawing/2014/main" id="{D6E72880-B4DA-E041-0997-2BC1AFD91A3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r="53295"/>
              <a:stretch/>
            </p:blipFill>
            <p:spPr>
              <a:xfrm>
                <a:off x="8211376" y="2947589"/>
                <a:ext cx="1056375" cy="1597290"/>
              </a:xfrm>
              <a:prstGeom prst="rect">
                <a:avLst/>
              </a:prstGeom>
            </p:spPr>
          </p:pic>
          <p:cxnSp>
            <p:nvCxnSpPr>
              <p:cNvPr id="15" name="직선 연결선 14">
                <a:extLst>
                  <a:ext uri="{FF2B5EF4-FFF2-40B4-BE49-F238E27FC236}">
                    <a16:creationId xmlns:a16="http://schemas.microsoft.com/office/drawing/2014/main" id="{42C7C678-C867-99FA-9275-D6D85698EE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12662" y="3168574"/>
                <a:ext cx="0" cy="144994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8" name="그림 17">
                <a:extLst>
                  <a:ext uri="{FF2B5EF4-FFF2-40B4-BE49-F238E27FC236}">
                    <a16:creationId xmlns:a16="http://schemas.microsoft.com/office/drawing/2014/main" id="{0D124804-CAF7-FB2A-323A-E737D258ED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r="54199"/>
              <a:stretch/>
            </p:blipFill>
            <p:spPr>
              <a:xfrm>
                <a:off x="9768977" y="2943893"/>
                <a:ext cx="1038723" cy="1597290"/>
              </a:xfrm>
              <a:prstGeom prst="rect">
                <a:avLst/>
              </a:prstGeom>
            </p:spPr>
          </p:pic>
          <p:pic>
            <p:nvPicPr>
              <p:cNvPr id="20" name="그림 19">
                <a:extLst>
                  <a:ext uri="{FF2B5EF4-FFF2-40B4-BE49-F238E27FC236}">
                    <a16:creationId xmlns:a16="http://schemas.microsoft.com/office/drawing/2014/main" id="{B3F54448-3698-F973-55AB-E4D83CCCCD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rcRect l="49191"/>
              <a:stretch/>
            </p:blipFill>
            <p:spPr>
              <a:xfrm>
                <a:off x="10887588" y="2943893"/>
                <a:ext cx="1152305" cy="1597290"/>
              </a:xfrm>
              <a:prstGeom prst="rect">
                <a:avLst/>
              </a:prstGeom>
            </p:spPr>
          </p:pic>
          <p:cxnSp>
            <p:nvCxnSpPr>
              <p:cNvPr id="21" name="직선 연결선 20">
                <a:extLst>
                  <a:ext uri="{FF2B5EF4-FFF2-40B4-BE49-F238E27FC236}">
                    <a16:creationId xmlns:a16="http://schemas.microsoft.com/office/drawing/2014/main" id="{7E67FD1B-FAC7-6D75-208B-E522CEDE64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45800" y="3122060"/>
                <a:ext cx="0" cy="1449940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직사각형 21">
                <a:extLst>
                  <a:ext uri="{FF2B5EF4-FFF2-40B4-BE49-F238E27FC236}">
                    <a16:creationId xmlns:a16="http://schemas.microsoft.com/office/drawing/2014/main" id="{C92CC09F-EFE2-86FE-25BC-4BB1248FA5E9}"/>
                  </a:ext>
                </a:extLst>
              </p:cNvPr>
              <p:cNvSpPr/>
              <p:nvPr/>
            </p:nvSpPr>
            <p:spPr>
              <a:xfrm>
                <a:off x="10896600" y="3073400"/>
                <a:ext cx="914400" cy="14859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26" name="그림 25" descr="블랙, 어둠, 우주, 밤이(가) 표시된 사진&#10;&#10;자동 생성된 설명">
              <a:extLst>
                <a:ext uri="{FF2B5EF4-FFF2-40B4-BE49-F238E27FC236}">
                  <a16:creationId xmlns:a16="http://schemas.microsoft.com/office/drawing/2014/main" id="{0D04F786-5C4F-7870-B5D2-292E2B37BC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6200000">
              <a:off x="2548124" y="6327034"/>
              <a:ext cx="516630" cy="516630"/>
            </a:xfrm>
            <a:prstGeom prst="rect">
              <a:avLst/>
            </a:prstGeom>
          </p:spPr>
        </p:pic>
        <p:pic>
          <p:nvPicPr>
            <p:cNvPr id="27" name="그림 26" descr="블랙, 어둠, 우주, 밤이(가) 표시된 사진&#10;&#10;자동 생성된 설명">
              <a:extLst>
                <a:ext uri="{FF2B5EF4-FFF2-40B4-BE49-F238E27FC236}">
                  <a16:creationId xmlns:a16="http://schemas.microsoft.com/office/drawing/2014/main" id="{7E5779E6-4F46-3F9B-DA59-2FC05E020E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6200000">
              <a:off x="4447633" y="6327035"/>
              <a:ext cx="516630" cy="51663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C71A786-8DB1-D723-6B0B-A8117CCE70E7}"/>
              </a:ext>
            </a:extLst>
          </p:cNvPr>
          <p:cNvGrpSpPr/>
          <p:nvPr/>
        </p:nvGrpSpPr>
        <p:grpSpPr>
          <a:xfrm>
            <a:off x="2615796" y="1510300"/>
            <a:ext cx="3156857" cy="1107996"/>
            <a:chOff x="2440800" y="2892489"/>
            <a:chExt cx="3156857" cy="110799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B9F6A67-122E-8AD9-3168-BA8056C72985}"/>
                </a:ext>
              </a:extLst>
            </p:cNvPr>
            <p:cNvSpPr txBox="1"/>
            <p:nvPr/>
          </p:nvSpPr>
          <p:spPr>
            <a:xfrm>
              <a:off x="2440800" y="2892489"/>
              <a:ext cx="3156857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IdealLowPassFilter = 1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B150300-1750-52A9-B7A2-E1FA553CEB91}"/>
                </a:ext>
              </a:extLst>
            </p:cNvPr>
            <p:cNvSpPr txBox="1"/>
            <p:nvPr/>
          </p:nvSpPr>
          <p:spPr>
            <a:xfrm>
              <a:off x="2440800" y="3261821"/>
              <a:ext cx="3156857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 Hamming Window = 2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2400FAA-E6AA-1A88-8C91-3EF148510F34}"/>
                </a:ext>
              </a:extLst>
            </p:cNvPr>
            <p:cNvSpPr txBox="1"/>
            <p:nvPr/>
          </p:nvSpPr>
          <p:spPr>
            <a:xfrm>
              <a:off x="2440800" y="3631153"/>
              <a:ext cx="3156857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 Multiplication ( 1, 2 )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115650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CEC78-4D4D-9ED1-CEFD-A0AF90C0F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603" y="97930"/>
            <a:ext cx="10515600" cy="652628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>DSP Compiler Framework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328D8-381C-0532-E81D-12D7C8DAA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4001-2E93-9645-AE0D-A781469F1F3E}" type="datetime1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8896B-2171-E355-41E9-D46A79B71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MPS-Lab.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23FBE7-0A8F-C68D-4335-0FD8B645F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811-A317-D442-B2A1-5A735965D791}" type="slidenum">
              <a:rPr lang="en-US" smtClean="0"/>
              <a:t>70</a:t>
            </a:fld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D7FFEFF-EC69-9C4D-83C3-9A2F470FDE52}"/>
              </a:ext>
            </a:extLst>
          </p:cNvPr>
          <p:cNvSpPr/>
          <p:nvPr/>
        </p:nvSpPr>
        <p:spPr>
          <a:xfrm>
            <a:off x="2062127" y="1322374"/>
            <a:ext cx="1547750" cy="399804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DSP </a:t>
            </a:r>
            <a:r>
              <a:rPr lang="en-US" err="1"/>
              <a:t>Langg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5A106FB-4121-3C82-63FE-0F7849684984}"/>
              </a:ext>
            </a:extLst>
          </p:cNvPr>
          <p:cNvGrpSpPr/>
          <p:nvPr/>
        </p:nvGrpSpPr>
        <p:grpSpPr>
          <a:xfrm>
            <a:off x="1636593" y="2104164"/>
            <a:ext cx="2402960" cy="963880"/>
            <a:chOff x="1389190" y="1916138"/>
            <a:chExt cx="2402960" cy="96388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4B3855B1-8B3E-75A7-9924-9A300C584EB2}"/>
                </a:ext>
              </a:extLst>
            </p:cNvPr>
            <p:cNvSpPr/>
            <p:nvPr/>
          </p:nvSpPr>
          <p:spPr>
            <a:xfrm>
              <a:off x="1389190" y="1916138"/>
              <a:ext cx="2388919" cy="963880"/>
            </a:xfrm>
            <a:prstGeom prst="round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/>
                <a:t>DSP Dialect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63597AC6-7A23-5B3C-96D5-934DDCB9A91E}"/>
                </a:ext>
              </a:extLst>
            </p:cNvPr>
            <p:cNvSpPr/>
            <p:nvPr/>
          </p:nvSpPr>
          <p:spPr>
            <a:xfrm>
              <a:off x="1413128" y="2236836"/>
              <a:ext cx="577932" cy="3305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>
                  <a:solidFill>
                    <a:schemeClr val="tx1"/>
                  </a:solidFill>
                </a:rPr>
                <a:t>DSP Ops</a:t>
              </a:r>
              <a:r>
                <a:rPr lang="en-US" sz="140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542EF81F-DA6A-4267-B986-7100BAE177E7}"/>
                </a:ext>
              </a:extLst>
            </p:cNvPr>
            <p:cNvSpPr/>
            <p:nvPr/>
          </p:nvSpPr>
          <p:spPr>
            <a:xfrm>
              <a:off x="3214218" y="2236836"/>
              <a:ext cx="577932" cy="33053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100" err="1">
                  <a:solidFill>
                    <a:schemeClr val="tx1"/>
                  </a:solidFill>
                </a:rPr>
                <a:t>Auxil</a:t>
              </a:r>
              <a:r>
                <a:rPr lang="en-US" sz="1100">
                  <a:solidFill>
                    <a:schemeClr val="tx1"/>
                  </a:solidFill>
                </a:rPr>
                <a:t>. Ops</a:t>
              </a:r>
              <a:r>
                <a:rPr lang="en-US" sz="1400">
                  <a:solidFill>
                    <a:schemeClr val="tx1"/>
                  </a:solidFill>
                </a:rPr>
                <a:t> 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61F205B-21D1-5849-7129-6E8A3539ADA0}"/>
              </a:ext>
            </a:extLst>
          </p:cNvPr>
          <p:cNvSpPr/>
          <p:nvPr/>
        </p:nvSpPr>
        <p:spPr>
          <a:xfrm>
            <a:off x="21279" y="3646217"/>
            <a:ext cx="1062841" cy="4393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>
                <a:solidFill>
                  <a:schemeClr val="tx1"/>
                </a:solidFill>
              </a:rPr>
              <a:t>Memref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8DE32F0-A722-4913-1F68-70431B851427}"/>
              </a:ext>
            </a:extLst>
          </p:cNvPr>
          <p:cNvSpPr/>
          <p:nvPr/>
        </p:nvSpPr>
        <p:spPr>
          <a:xfrm>
            <a:off x="1169227" y="3646217"/>
            <a:ext cx="1062841" cy="4393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err="1">
                <a:solidFill>
                  <a:schemeClr val="tx1"/>
                </a:solidFill>
              </a:rPr>
              <a:t>Arith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37EFB6E-98BD-D1A2-3C65-554E5D6E846C}"/>
              </a:ext>
            </a:extLst>
          </p:cNvPr>
          <p:cNvSpPr/>
          <p:nvPr/>
        </p:nvSpPr>
        <p:spPr>
          <a:xfrm>
            <a:off x="2435928" y="3646216"/>
            <a:ext cx="1062841" cy="4393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Affine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006CFA7-2ABA-696E-1763-43662CF01162}"/>
              </a:ext>
            </a:extLst>
          </p:cNvPr>
          <p:cNvSpPr/>
          <p:nvPr/>
        </p:nvSpPr>
        <p:spPr>
          <a:xfrm>
            <a:off x="3653150" y="3646217"/>
            <a:ext cx="1062841" cy="4393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Math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9D5F1C4-5A55-4C10-EB32-4FE1F4A0548D}"/>
              </a:ext>
            </a:extLst>
          </p:cNvPr>
          <p:cNvSpPr/>
          <p:nvPr/>
        </p:nvSpPr>
        <p:spPr>
          <a:xfrm>
            <a:off x="4880266" y="3646216"/>
            <a:ext cx="1062841" cy="4393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Func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671AD13-307D-EB7A-AB80-148D874B4534}"/>
              </a:ext>
            </a:extLst>
          </p:cNvPr>
          <p:cNvSpPr/>
          <p:nvPr/>
        </p:nvSpPr>
        <p:spPr>
          <a:xfrm>
            <a:off x="1634343" y="4428007"/>
            <a:ext cx="1062841" cy="4393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err="1">
                <a:solidFill>
                  <a:schemeClr val="tx1"/>
                </a:solidFill>
              </a:rPr>
              <a:t>scf</a:t>
            </a:r>
            <a:endParaRPr lang="en-US" err="1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84BFFAC-8B7D-D298-0C28-1A84B56F3190}"/>
              </a:ext>
            </a:extLst>
          </p:cNvPr>
          <p:cNvSpPr/>
          <p:nvPr/>
        </p:nvSpPr>
        <p:spPr>
          <a:xfrm>
            <a:off x="3079173" y="4428007"/>
            <a:ext cx="1062841" cy="4789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err="1">
                <a:solidFill>
                  <a:schemeClr val="tx1"/>
                </a:solidFill>
              </a:rPr>
              <a:t>mlir-llvm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167E733-E416-FD0F-365E-EAA0339B613C}"/>
              </a:ext>
            </a:extLst>
          </p:cNvPr>
          <p:cNvSpPr/>
          <p:nvPr/>
        </p:nvSpPr>
        <p:spPr>
          <a:xfrm>
            <a:off x="2287486" y="5269177"/>
            <a:ext cx="1062841" cy="43938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LLVM-IR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6E8B483-F3B7-6CB5-805A-50075D9B438B}"/>
              </a:ext>
            </a:extLst>
          </p:cNvPr>
          <p:cNvSpPr/>
          <p:nvPr/>
        </p:nvSpPr>
        <p:spPr>
          <a:xfrm>
            <a:off x="2287486" y="5912423"/>
            <a:ext cx="1062841" cy="43938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Clang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36D0286-16B1-36E6-11ED-E9F773CDA2DB}"/>
              </a:ext>
            </a:extLst>
          </p:cNvPr>
          <p:cNvCxnSpPr/>
          <p:nvPr/>
        </p:nvCxnSpPr>
        <p:spPr>
          <a:xfrm>
            <a:off x="2768930" y="1734785"/>
            <a:ext cx="12668" cy="3677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EE67381-FF56-7711-2388-93C69108E92A}"/>
              </a:ext>
            </a:extLst>
          </p:cNvPr>
          <p:cNvCxnSpPr>
            <a:cxnSpLocks/>
          </p:cNvCxnSpPr>
          <p:nvPr/>
        </p:nvCxnSpPr>
        <p:spPr>
          <a:xfrm flipH="1">
            <a:off x="584662" y="3298369"/>
            <a:ext cx="7124" cy="3479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01259FA-7D94-01F7-853F-E3897C60FF25}"/>
              </a:ext>
            </a:extLst>
          </p:cNvPr>
          <p:cNvCxnSpPr>
            <a:cxnSpLocks/>
          </p:cNvCxnSpPr>
          <p:nvPr/>
        </p:nvCxnSpPr>
        <p:spPr>
          <a:xfrm flipH="1">
            <a:off x="3098272" y="5099458"/>
            <a:ext cx="7123" cy="16982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EC7FDCE-1A98-BAE9-3BED-73339E9D060F}"/>
              </a:ext>
            </a:extLst>
          </p:cNvPr>
          <p:cNvCxnSpPr>
            <a:cxnSpLocks/>
          </p:cNvCxnSpPr>
          <p:nvPr/>
        </p:nvCxnSpPr>
        <p:spPr>
          <a:xfrm flipH="1">
            <a:off x="2484714" y="5099458"/>
            <a:ext cx="7123" cy="16982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8822D29-BC1B-EB8D-EE25-EA3B4613CD46}"/>
              </a:ext>
            </a:extLst>
          </p:cNvPr>
          <p:cNvCxnSpPr>
            <a:cxnSpLocks/>
          </p:cNvCxnSpPr>
          <p:nvPr/>
        </p:nvCxnSpPr>
        <p:spPr>
          <a:xfrm flipH="1">
            <a:off x="2811285" y="3060862"/>
            <a:ext cx="7124" cy="2193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F015D25-9027-ECD8-A45E-EE2F1931DEAF}"/>
              </a:ext>
            </a:extLst>
          </p:cNvPr>
          <p:cNvCxnSpPr/>
          <p:nvPr/>
        </p:nvCxnSpPr>
        <p:spPr>
          <a:xfrm flipV="1">
            <a:off x="596116" y="3267074"/>
            <a:ext cx="4823362" cy="45521"/>
          </a:xfrm>
          <a:prstGeom prst="straightConnector1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5E55812-6BAA-B3FF-4FCF-466140BFE8E2}"/>
              </a:ext>
            </a:extLst>
          </p:cNvPr>
          <p:cNvCxnSpPr>
            <a:cxnSpLocks/>
          </p:cNvCxnSpPr>
          <p:nvPr/>
        </p:nvCxnSpPr>
        <p:spPr>
          <a:xfrm flipH="1">
            <a:off x="2811285" y="5703120"/>
            <a:ext cx="7123" cy="20940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462FD3D-D378-A32F-3A01-60F3E83E8F4D}"/>
              </a:ext>
            </a:extLst>
          </p:cNvPr>
          <p:cNvCxnSpPr>
            <a:cxnSpLocks/>
          </p:cNvCxnSpPr>
          <p:nvPr/>
        </p:nvCxnSpPr>
        <p:spPr>
          <a:xfrm flipH="1">
            <a:off x="1683129" y="3298369"/>
            <a:ext cx="7124" cy="3479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D4BA28D-2544-5E74-4499-EFBAE73CEE00}"/>
              </a:ext>
            </a:extLst>
          </p:cNvPr>
          <p:cNvCxnSpPr>
            <a:cxnSpLocks/>
          </p:cNvCxnSpPr>
          <p:nvPr/>
        </p:nvCxnSpPr>
        <p:spPr>
          <a:xfrm flipH="1">
            <a:off x="2969622" y="3298368"/>
            <a:ext cx="7124" cy="3479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A67FA02-F8A3-8A41-EF07-C4E2519560DC}"/>
              </a:ext>
            </a:extLst>
          </p:cNvPr>
          <p:cNvCxnSpPr>
            <a:cxnSpLocks/>
          </p:cNvCxnSpPr>
          <p:nvPr/>
        </p:nvCxnSpPr>
        <p:spPr>
          <a:xfrm flipH="1">
            <a:off x="4236324" y="3298369"/>
            <a:ext cx="7124" cy="3479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C9DFE5C-A688-1DF4-0CCE-24699499DC0F}"/>
              </a:ext>
            </a:extLst>
          </p:cNvPr>
          <p:cNvCxnSpPr>
            <a:cxnSpLocks/>
          </p:cNvCxnSpPr>
          <p:nvPr/>
        </p:nvCxnSpPr>
        <p:spPr>
          <a:xfrm flipH="1">
            <a:off x="5413960" y="3298368"/>
            <a:ext cx="7124" cy="3479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4" name="Arrow: Curved Left 43">
            <a:extLst>
              <a:ext uri="{FF2B5EF4-FFF2-40B4-BE49-F238E27FC236}">
                <a16:creationId xmlns:a16="http://schemas.microsoft.com/office/drawing/2014/main" id="{50F8B338-EE46-EEAC-D8AC-FAF8C199013F}"/>
              </a:ext>
            </a:extLst>
          </p:cNvPr>
          <p:cNvSpPr/>
          <p:nvPr/>
        </p:nvSpPr>
        <p:spPr>
          <a:xfrm>
            <a:off x="4025911" y="2104114"/>
            <a:ext cx="856867" cy="965631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47635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921E58-1B86-7F74-CC20-0297382F9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B9EA4-B76F-9EE0-3BEF-6D5EECA9A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 – Hearing Aid Application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0AFEF-90A9-3CBE-DD70-8887E080B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4001-2E93-9645-AE0D-A781469F1F3E}" type="datetime1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78056-72E7-1D31-3F7C-01D76B091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MPS-Lab.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BAC186-C2AB-5E44-CBAA-AF98F0E2E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811-A317-D442-B2A1-5A735965D791}" type="slidenum">
              <a:rPr lang="en-US" smtClean="0"/>
              <a:t>71</a:t>
            </a:fld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A6E8FC7-0803-44C5-C505-46AD3A14F0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1143962"/>
              </p:ext>
            </p:extLst>
          </p:nvPr>
        </p:nvGraphicFramePr>
        <p:xfrm>
          <a:off x="687670" y="1690688"/>
          <a:ext cx="5206503" cy="3252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FD9B5ED-4E48-2594-2AFD-1F4F5B023B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2894959"/>
              </p:ext>
            </p:extLst>
          </p:nvPr>
        </p:nvGraphicFramePr>
        <p:xfrm>
          <a:off x="7609821" y="1399933"/>
          <a:ext cx="3610203" cy="4446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F2552BA-F9DB-6DE6-05CA-0400F460C8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225603"/>
              </p:ext>
            </p:extLst>
          </p:nvPr>
        </p:nvGraphicFramePr>
        <p:xfrm>
          <a:off x="687670" y="5170986"/>
          <a:ext cx="564695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7724">
                  <a:extLst>
                    <a:ext uri="{9D8B030D-6E8A-4147-A177-3AD203B41FA5}">
                      <a16:colId xmlns:a16="http://schemas.microsoft.com/office/drawing/2014/main" val="320815435"/>
                    </a:ext>
                  </a:extLst>
                </a:gridCol>
                <a:gridCol w="2699226">
                  <a:extLst>
                    <a:ext uri="{9D8B030D-6E8A-4147-A177-3AD203B41FA5}">
                      <a16:colId xmlns:a16="http://schemas.microsoft.com/office/drawing/2014/main" val="2820885466"/>
                    </a:ext>
                  </a:extLst>
                </a:gridCol>
              </a:tblGrid>
              <a:tr h="305871">
                <a:tc>
                  <a:txBody>
                    <a:bodyPr/>
                    <a:lstStyle/>
                    <a:p>
                      <a:r>
                        <a:rPr lang="en-US"/>
                        <a:t>Application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Hearing Aid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60548"/>
                  </a:ext>
                </a:extLst>
              </a:tr>
              <a:tr h="305871">
                <a:tc>
                  <a:txBody>
                    <a:bodyPr/>
                    <a:lstStyle/>
                    <a:p>
                      <a:r>
                        <a:rPr lang="en-US"/>
                        <a:t>Optimization used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LMS Filter and Gain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3311676"/>
                  </a:ext>
                </a:extLst>
              </a:tr>
              <a:tr h="30587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Performance Improvement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1.5x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846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252576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54868B-3E20-81B8-7697-C3AF5F7907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ADB60-0C31-9CBC-190E-68318CAC4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Combined Results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22CB6-BC3F-D47F-EAE8-EBC04FCBD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4001-2E93-9645-AE0D-A781469F1F3E}" type="datetime1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91B855-1C3A-0979-75F1-FFA93688A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MPS-Lab.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07EB27-DC60-B4EF-92EE-187AB56BA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811-A317-D442-B2A1-5A735965D791}" type="slidenum">
              <a:rPr lang="en-US" smtClean="0"/>
              <a:t>72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1CE4DC-4CBA-71A2-D7E1-8C5E79125FC0}"/>
              </a:ext>
            </a:extLst>
          </p:cNvPr>
          <p:cNvSpPr txBox="1"/>
          <p:nvPr/>
        </p:nvSpPr>
        <p:spPr>
          <a:xfrm>
            <a:off x="2631077" y="5661894"/>
            <a:ext cx="6929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/>
              <a:t>Y-axis is normalized by the execution time of no optimization</a:t>
            </a:r>
            <a:endParaRPr lang="ko-KR" altLang="en-US" sz="2000"/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305D30CA-25DD-4E3C-07F8-97417971D4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4309519"/>
              </p:ext>
            </p:extLst>
          </p:nvPr>
        </p:nvGraphicFramePr>
        <p:xfrm>
          <a:off x="0" y="1260088"/>
          <a:ext cx="12076771" cy="4248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632665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1E743-57F1-0E11-A4B7-DEFDD8E3A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10515600" cy="843189"/>
          </a:xfrm>
        </p:spPr>
        <p:txBody>
          <a:bodyPr/>
          <a:lstStyle/>
          <a:p>
            <a:pPr algn="ctr"/>
            <a:r>
              <a:rPr lang="en-US"/>
              <a:t>Conclusion &amp; Future Work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8B46A-B5F5-3E1F-6FBD-CEE6AEAB2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4001-2E93-9645-AE0D-A781469F1F3E}" type="datetime1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974E-736A-537D-24A6-DAC3127E4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MPS-Lab.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171A0-468D-AE40-CE81-A12B48175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811-A317-D442-B2A1-5A735965D791}" type="slidenum">
              <a:rPr lang="en-US" smtClean="0"/>
              <a:t>73</a:t>
            </a:fld>
            <a:endParaRPr lang="en-US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A5A0D7CB-FF99-E715-424E-EF00A2DC70CD}"/>
              </a:ext>
            </a:extLst>
          </p:cNvPr>
          <p:cNvGrpSpPr/>
          <p:nvPr/>
        </p:nvGrpSpPr>
        <p:grpSpPr>
          <a:xfrm>
            <a:off x="307400" y="708733"/>
            <a:ext cx="5829543" cy="5619987"/>
            <a:chOff x="3292250" y="708733"/>
            <a:chExt cx="5829543" cy="5619987"/>
          </a:xfrm>
        </p:grpSpPr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6FD5A768-7C2F-FB3F-C205-ECBC2043F93B}"/>
                </a:ext>
              </a:extLst>
            </p:cNvPr>
            <p:cNvGrpSpPr/>
            <p:nvPr/>
          </p:nvGrpSpPr>
          <p:grpSpPr>
            <a:xfrm>
              <a:off x="3292250" y="708733"/>
              <a:ext cx="5829543" cy="5619987"/>
              <a:chOff x="96987" y="795324"/>
              <a:chExt cx="5829543" cy="5619987"/>
            </a:xfrm>
          </p:grpSpPr>
          <p:grpSp>
            <p:nvGrpSpPr>
              <p:cNvPr id="10" name="그룹 9">
                <a:extLst>
                  <a:ext uri="{FF2B5EF4-FFF2-40B4-BE49-F238E27FC236}">
                    <a16:creationId xmlns:a16="http://schemas.microsoft.com/office/drawing/2014/main" id="{F058B589-BA80-901A-76AC-601BF6CCB201}"/>
                  </a:ext>
                </a:extLst>
              </p:cNvPr>
              <p:cNvGrpSpPr/>
              <p:nvPr/>
            </p:nvGrpSpPr>
            <p:grpSpPr>
              <a:xfrm>
                <a:off x="96987" y="795324"/>
                <a:ext cx="5789463" cy="5619987"/>
                <a:chOff x="96987" y="795324"/>
                <a:chExt cx="5789463" cy="5619987"/>
              </a:xfrm>
            </p:grpSpPr>
            <p:sp>
              <p:nvSpPr>
                <p:cNvPr id="12" name="Rectangle: Rounded Corners 8">
                  <a:extLst>
                    <a:ext uri="{FF2B5EF4-FFF2-40B4-BE49-F238E27FC236}">
                      <a16:creationId xmlns:a16="http://schemas.microsoft.com/office/drawing/2014/main" id="{F2DFF6A2-5BE6-F6AF-6B59-F1B4F280A3F4}"/>
                    </a:ext>
                  </a:extLst>
                </p:cNvPr>
                <p:cNvSpPr/>
                <p:nvPr/>
              </p:nvSpPr>
              <p:spPr>
                <a:xfrm>
                  <a:off x="1982936" y="795324"/>
                  <a:ext cx="2017564" cy="399804"/>
                </a:xfrm>
                <a:prstGeom prst="roundRect">
                  <a:avLst/>
                </a:prstGeom>
                <a:solidFill>
                  <a:srgbClr val="FFE6CC"/>
                </a:solidFill>
                <a:ln>
                  <a:solidFill>
                    <a:srgbClr val="E3B23E"/>
                  </a:solidFill>
                </a:ln>
              </p:spPr>
              <p:style>
                <a:lnRef idx="2">
                  <a:schemeClr val="accent3">
                    <a:shade val="15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>
                      <a:solidFill>
                        <a:schemeClr val="tx1"/>
                      </a:solidFill>
                    </a:rPr>
                    <a:t>DSP Language</a:t>
                  </a:r>
                </a:p>
              </p:txBody>
            </p:sp>
            <p:sp>
              <p:nvSpPr>
                <p:cNvPr id="13" name="Rectangle: Rounded Corners 9">
                  <a:extLst>
                    <a:ext uri="{FF2B5EF4-FFF2-40B4-BE49-F238E27FC236}">
                      <a16:creationId xmlns:a16="http://schemas.microsoft.com/office/drawing/2014/main" id="{DECA4ABA-5C6D-5A07-A633-8FD8888FE9EC}"/>
                    </a:ext>
                  </a:extLst>
                </p:cNvPr>
                <p:cNvSpPr/>
                <p:nvPr/>
              </p:nvSpPr>
              <p:spPr>
                <a:xfrm>
                  <a:off x="1029096" y="1577114"/>
                  <a:ext cx="3911204" cy="963880"/>
                </a:xfrm>
                <a:prstGeom prst="roundRect">
                  <a:avLst/>
                </a:prstGeom>
                <a:solidFill>
                  <a:srgbClr val="DAE8FC"/>
                </a:solidFill>
                <a:ln w="28575">
                  <a:solidFill>
                    <a:srgbClr val="B6C8E0"/>
                  </a:solidFill>
                  <a:prstDash val="sysDash"/>
                </a:ln>
              </p:spPr>
              <p:style>
                <a:lnRef idx="2">
                  <a:schemeClr val="accent3">
                    <a:shade val="15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algn="ctr"/>
                  <a:r>
                    <a:rPr lang="en-US" b="1">
                      <a:solidFill>
                        <a:schemeClr val="tx1"/>
                      </a:solidFill>
                    </a:rPr>
                    <a:t>DSP Dialect</a:t>
                  </a:r>
                </a:p>
              </p:txBody>
            </p:sp>
            <p:sp>
              <p:nvSpPr>
                <p:cNvPr id="14" name="Rectangle: Rounded Corners 10">
                  <a:extLst>
                    <a:ext uri="{FF2B5EF4-FFF2-40B4-BE49-F238E27FC236}">
                      <a16:creationId xmlns:a16="http://schemas.microsoft.com/office/drawing/2014/main" id="{C0880FD4-8FC5-F7B9-0812-D11DCBCE4F02}"/>
                    </a:ext>
                  </a:extLst>
                </p:cNvPr>
                <p:cNvSpPr/>
                <p:nvPr/>
              </p:nvSpPr>
              <p:spPr>
                <a:xfrm>
                  <a:off x="1192753" y="1716952"/>
                  <a:ext cx="987514" cy="692252"/>
                </a:xfrm>
                <a:prstGeom prst="roundRect">
                  <a:avLst/>
                </a:prstGeom>
                <a:solidFill>
                  <a:srgbClr val="FFE6CC"/>
                </a:solidFill>
                <a:ln>
                  <a:solidFill>
                    <a:srgbClr val="E3B23E"/>
                  </a:solidFill>
                </a:ln>
              </p:spPr>
              <p:style>
                <a:lnRef idx="2">
                  <a:schemeClr val="accent3">
                    <a:shade val="15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>
                      <a:solidFill>
                        <a:schemeClr val="tx1"/>
                      </a:solidFill>
                    </a:rPr>
                    <a:t>DSP</a:t>
                  </a:r>
                  <a:br>
                    <a:rPr lang="en-US" b="1">
                      <a:solidFill>
                        <a:schemeClr val="tx1"/>
                      </a:solidFill>
                    </a:rPr>
                  </a:br>
                  <a:r>
                    <a:rPr lang="en-US" b="1">
                      <a:solidFill>
                        <a:schemeClr val="tx1"/>
                      </a:solidFill>
                    </a:rPr>
                    <a:t>Ops </a:t>
                  </a:r>
                </a:p>
              </p:txBody>
            </p:sp>
            <p:sp>
              <p:nvSpPr>
                <p:cNvPr id="15" name="Rectangle: Rounded Corners 11">
                  <a:extLst>
                    <a:ext uri="{FF2B5EF4-FFF2-40B4-BE49-F238E27FC236}">
                      <a16:creationId xmlns:a16="http://schemas.microsoft.com/office/drawing/2014/main" id="{1BBC60B4-7F20-8951-E698-D1926BEAE6E4}"/>
                    </a:ext>
                  </a:extLst>
                </p:cNvPr>
                <p:cNvSpPr/>
                <p:nvPr/>
              </p:nvSpPr>
              <p:spPr>
                <a:xfrm>
                  <a:off x="3789675" y="1716952"/>
                  <a:ext cx="986400" cy="691200"/>
                </a:xfrm>
                <a:prstGeom prst="roundRect">
                  <a:avLst/>
                </a:prstGeom>
                <a:solidFill>
                  <a:srgbClr val="FFE6CC"/>
                </a:solidFill>
                <a:ln>
                  <a:solidFill>
                    <a:srgbClr val="E3B23E"/>
                  </a:solidFill>
                </a:ln>
              </p:spPr>
              <p:style>
                <a:lnRef idx="2">
                  <a:schemeClr val="accent3">
                    <a:shade val="15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err="1">
                      <a:solidFill>
                        <a:schemeClr val="tx1"/>
                      </a:solidFill>
                    </a:rPr>
                    <a:t>Auxil</a:t>
                  </a:r>
                  <a:r>
                    <a:rPr lang="en-US" b="1">
                      <a:solidFill>
                        <a:schemeClr val="tx1"/>
                      </a:solidFill>
                    </a:rPr>
                    <a:t>.</a:t>
                  </a:r>
                  <a:br>
                    <a:rPr lang="en-US" b="1">
                      <a:solidFill>
                        <a:schemeClr val="tx1"/>
                      </a:solidFill>
                    </a:rPr>
                  </a:br>
                  <a:r>
                    <a:rPr lang="en-US" b="1">
                      <a:solidFill>
                        <a:schemeClr val="tx1"/>
                      </a:solidFill>
                    </a:rPr>
                    <a:t>Ops </a:t>
                  </a:r>
                </a:p>
              </p:txBody>
            </p:sp>
            <p:sp>
              <p:nvSpPr>
                <p:cNvPr id="16" name="Rectangle: Rounded Corners 18">
                  <a:extLst>
                    <a:ext uri="{FF2B5EF4-FFF2-40B4-BE49-F238E27FC236}">
                      <a16:creationId xmlns:a16="http://schemas.microsoft.com/office/drawing/2014/main" id="{86875467-2069-42F7-BDEC-AC7FAF13C50D}"/>
                    </a:ext>
                  </a:extLst>
                </p:cNvPr>
                <p:cNvSpPr/>
                <p:nvPr/>
              </p:nvSpPr>
              <p:spPr>
                <a:xfrm>
                  <a:off x="1700526" y="4297832"/>
                  <a:ext cx="930476" cy="439388"/>
                </a:xfrm>
                <a:prstGeom prst="roundRect">
                  <a:avLst/>
                </a:prstGeom>
                <a:solidFill>
                  <a:srgbClr val="D5E8D4"/>
                </a:solidFill>
                <a:ln>
                  <a:solidFill>
                    <a:srgbClr val="A2C58E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>
                      <a:solidFill>
                        <a:schemeClr val="tx1"/>
                      </a:solidFill>
                    </a:rPr>
                    <a:t>scf</a:t>
                  </a:r>
                  <a:endParaRPr lang="en-US" err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" name="Rectangle: Rounded Corners 19">
                  <a:extLst>
                    <a:ext uri="{FF2B5EF4-FFF2-40B4-BE49-F238E27FC236}">
                      <a16:creationId xmlns:a16="http://schemas.microsoft.com/office/drawing/2014/main" id="{B373BCAB-ECB2-7FAC-1744-B7CE03BF44A3}"/>
                    </a:ext>
                  </a:extLst>
                </p:cNvPr>
                <p:cNvSpPr/>
                <p:nvPr/>
              </p:nvSpPr>
              <p:spPr>
                <a:xfrm>
                  <a:off x="3303826" y="4297832"/>
                  <a:ext cx="930476" cy="439200"/>
                </a:xfrm>
                <a:prstGeom prst="roundRect">
                  <a:avLst/>
                </a:prstGeom>
                <a:solidFill>
                  <a:srgbClr val="D5E8D4"/>
                </a:solidFill>
                <a:ln>
                  <a:solidFill>
                    <a:srgbClr val="A2C58E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>
                    <a:lnSpc>
                      <a:spcPct val="87000"/>
                    </a:lnSpc>
                  </a:pPr>
                  <a:r>
                    <a:rPr lang="en-US" err="1">
                      <a:solidFill>
                        <a:schemeClr val="tx1"/>
                      </a:solidFill>
                    </a:rPr>
                    <a:t>mlir-llvm</a:t>
                  </a: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Rectangle: Rounded Corners 20">
                  <a:extLst>
                    <a:ext uri="{FF2B5EF4-FFF2-40B4-BE49-F238E27FC236}">
                      <a16:creationId xmlns:a16="http://schemas.microsoft.com/office/drawing/2014/main" id="{F0B1B90F-FC61-922B-CE80-A5694D40CDAE}"/>
                    </a:ext>
                  </a:extLst>
                </p:cNvPr>
                <p:cNvSpPr/>
                <p:nvPr/>
              </p:nvSpPr>
              <p:spPr>
                <a:xfrm>
                  <a:off x="2453278" y="5227412"/>
                  <a:ext cx="1062841" cy="439388"/>
                </a:xfrm>
                <a:prstGeom prst="roundRect">
                  <a:avLst/>
                </a:prstGeom>
                <a:solidFill>
                  <a:srgbClr val="F8CECC"/>
                </a:solidFill>
                <a:ln>
                  <a:solidFill>
                    <a:srgbClr val="CF918E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algn="ctr"/>
                  <a:r>
                    <a:rPr lang="en-US">
                      <a:solidFill>
                        <a:schemeClr val="tx1"/>
                      </a:solidFill>
                    </a:rPr>
                    <a:t>LLVM-IR</a:t>
                  </a:r>
                </a:p>
              </p:txBody>
            </p:sp>
            <p:sp>
              <p:nvSpPr>
                <p:cNvPr id="19" name="Rectangle: Rounded Corners 21">
                  <a:extLst>
                    <a:ext uri="{FF2B5EF4-FFF2-40B4-BE49-F238E27FC236}">
                      <a16:creationId xmlns:a16="http://schemas.microsoft.com/office/drawing/2014/main" id="{5E4A8E0A-42E4-5BB2-6E94-F127B36D8E81}"/>
                    </a:ext>
                  </a:extLst>
                </p:cNvPr>
                <p:cNvSpPr/>
                <p:nvPr/>
              </p:nvSpPr>
              <p:spPr>
                <a:xfrm>
                  <a:off x="2453278" y="5975923"/>
                  <a:ext cx="1062841" cy="439388"/>
                </a:xfrm>
                <a:prstGeom prst="roundRect">
                  <a:avLst/>
                </a:prstGeom>
                <a:solidFill>
                  <a:srgbClr val="F8CECC"/>
                </a:solidFill>
                <a:ln>
                  <a:solidFill>
                    <a:srgbClr val="CF918E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" tIns="45720" rIns="91440" bIns="45720" rtlCol="0" anchor="ctr"/>
                <a:lstStyle/>
                <a:p>
                  <a:pPr algn="ctr"/>
                  <a:r>
                    <a:rPr lang="en-US">
                      <a:solidFill>
                        <a:schemeClr val="tx1"/>
                      </a:solidFill>
                    </a:rPr>
                    <a:t>Clang</a:t>
                  </a:r>
                </a:p>
              </p:txBody>
            </p:sp>
            <p:sp>
              <p:nvSpPr>
                <p:cNvPr id="20" name="Rectangle: Rounded Corners 12">
                  <a:extLst>
                    <a:ext uri="{FF2B5EF4-FFF2-40B4-BE49-F238E27FC236}">
                      <a16:creationId xmlns:a16="http://schemas.microsoft.com/office/drawing/2014/main" id="{84EACAC4-5D33-19C4-3D7E-56A3463DE4C0}"/>
                    </a:ext>
                  </a:extLst>
                </p:cNvPr>
                <p:cNvSpPr/>
                <p:nvPr/>
              </p:nvSpPr>
              <p:spPr>
                <a:xfrm>
                  <a:off x="96987" y="3182667"/>
                  <a:ext cx="930476" cy="439388"/>
                </a:xfrm>
                <a:prstGeom prst="roundRect">
                  <a:avLst/>
                </a:prstGeom>
                <a:solidFill>
                  <a:srgbClr val="D5E8D4"/>
                </a:solidFill>
                <a:ln>
                  <a:solidFill>
                    <a:srgbClr val="A2C58E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err="1">
                      <a:solidFill>
                        <a:schemeClr val="tx1"/>
                      </a:solidFill>
                    </a:rPr>
                    <a:t>Memref</a:t>
                  </a: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Rectangle: Rounded Corners 13">
                  <a:extLst>
                    <a:ext uri="{FF2B5EF4-FFF2-40B4-BE49-F238E27FC236}">
                      <a16:creationId xmlns:a16="http://schemas.microsoft.com/office/drawing/2014/main" id="{09680CAA-7EAF-1FCD-61E4-3DE3AE2A4D17}"/>
                    </a:ext>
                  </a:extLst>
                </p:cNvPr>
                <p:cNvSpPr/>
                <p:nvPr/>
              </p:nvSpPr>
              <p:spPr>
                <a:xfrm>
                  <a:off x="1311734" y="3182667"/>
                  <a:ext cx="930476" cy="439388"/>
                </a:xfrm>
                <a:prstGeom prst="roundRect">
                  <a:avLst/>
                </a:prstGeom>
                <a:solidFill>
                  <a:srgbClr val="D5E8D4"/>
                </a:solidFill>
                <a:ln>
                  <a:solidFill>
                    <a:srgbClr val="A2C58E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 err="1">
                      <a:solidFill>
                        <a:schemeClr val="tx1"/>
                      </a:solidFill>
                    </a:rPr>
                    <a:t>Arith</a:t>
                  </a:r>
                </a:p>
              </p:txBody>
            </p:sp>
            <p:sp>
              <p:nvSpPr>
                <p:cNvPr id="22" name="Rectangle: Rounded Corners 14">
                  <a:extLst>
                    <a:ext uri="{FF2B5EF4-FFF2-40B4-BE49-F238E27FC236}">
                      <a16:creationId xmlns:a16="http://schemas.microsoft.com/office/drawing/2014/main" id="{D5DD824A-11BF-A653-2B98-9C289745C8F2}"/>
                    </a:ext>
                  </a:extLst>
                </p:cNvPr>
                <p:cNvSpPr/>
                <p:nvPr/>
              </p:nvSpPr>
              <p:spPr>
                <a:xfrm>
                  <a:off x="2526481" y="3182666"/>
                  <a:ext cx="930476" cy="439388"/>
                </a:xfrm>
                <a:prstGeom prst="roundRect">
                  <a:avLst/>
                </a:prstGeom>
                <a:solidFill>
                  <a:srgbClr val="D5E8D4"/>
                </a:solidFill>
                <a:ln>
                  <a:solidFill>
                    <a:srgbClr val="A2C58E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>
                      <a:solidFill>
                        <a:schemeClr val="tx1"/>
                      </a:solidFill>
                    </a:rPr>
                    <a:t>Affine</a:t>
                  </a:r>
                </a:p>
              </p:txBody>
            </p:sp>
            <p:sp>
              <p:nvSpPr>
                <p:cNvPr id="23" name="Rectangle: Rounded Corners 15">
                  <a:extLst>
                    <a:ext uri="{FF2B5EF4-FFF2-40B4-BE49-F238E27FC236}">
                      <a16:creationId xmlns:a16="http://schemas.microsoft.com/office/drawing/2014/main" id="{77F718FC-985E-7358-6A4E-0BD1024E536F}"/>
                    </a:ext>
                  </a:extLst>
                </p:cNvPr>
                <p:cNvSpPr/>
                <p:nvPr/>
              </p:nvSpPr>
              <p:spPr>
                <a:xfrm>
                  <a:off x="3741228" y="3182667"/>
                  <a:ext cx="930476" cy="439388"/>
                </a:xfrm>
                <a:prstGeom prst="roundRect">
                  <a:avLst/>
                </a:prstGeom>
                <a:solidFill>
                  <a:srgbClr val="D5E8D4"/>
                </a:solidFill>
                <a:ln>
                  <a:solidFill>
                    <a:srgbClr val="A2C58E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>
                      <a:solidFill>
                        <a:schemeClr val="tx1"/>
                      </a:solidFill>
                    </a:rPr>
                    <a:t>Math</a:t>
                  </a:r>
                </a:p>
              </p:txBody>
            </p:sp>
            <p:sp>
              <p:nvSpPr>
                <p:cNvPr id="24" name="Rectangle: Rounded Corners 16">
                  <a:extLst>
                    <a:ext uri="{FF2B5EF4-FFF2-40B4-BE49-F238E27FC236}">
                      <a16:creationId xmlns:a16="http://schemas.microsoft.com/office/drawing/2014/main" id="{6EF8D773-878B-4496-2747-5E1B17F03057}"/>
                    </a:ext>
                  </a:extLst>
                </p:cNvPr>
                <p:cNvSpPr/>
                <p:nvPr/>
              </p:nvSpPr>
              <p:spPr>
                <a:xfrm>
                  <a:off x="4955974" y="3182666"/>
                  <a:ext cx="930476" cy="439388"/>
                </a:xfrm>
                <a:prstGeom prst="roundRect">
                  <a:avLst/>
                </a:prstGeom>
                <a:solidFill>
                  <a:srgbClr val="D5E8D4"/>
                </a:solidFill>
                <a:ln>
                  <a:solidFill>
                    <a:srgbClr val="A2C58E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rIns="0" rtlCol="0" anchor="ctr"/>
                <a:lstStyle/>
                <a:p>
                  <a:pPr algn="ctr"/>
                  <a:r>
                    <a:rPr lang="en-US">
                      <a:solidFill>
                        <a:schemeClr val="tx1"/>
                      </a:solidFill>
                    </a:rPr>
                    <a:t>Func</a:t>
                  </a:r>
                </a:p>
              </p:txBody>
            </p:sp>
            <p:cxnSp>
              <p:nvCxnSpPr>
                <p:cNvPr id="25" name="직선 연결선 24">
                  <a:extLst>
                    <a:ext uri="{FF2B5EF4-FFF2-40B4-BE49-F238E27FC236}">
                      <a16:creationId xmlns:a16="http://schemas.microsoft.com/office/drawing/2014/main" id="{848DA838-112E-49B0-0183-A442302CEA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5785" y="2843530"/>
                  <a:ext cx="485394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직선 화살표 연결선 25">
                  <a:extLst>
                    <a:ext uri="{FF2B5EF4-FFF2-40B4-BE49-F238E27FC236}">
                      <a16:creationId xmlns:a16="http://schemas.microsoft.com/office/drawing/2014/main" id="{E46DCEF5-CEA7-D850-085F-6EA52FE666A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2224" y="2834818"/>
                  <a:ext cx="0" cy="35814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직선 화살표 연결선 26">
                  <a:extLst>
                    <a:ext uri="{FF2B5EF4-FFF2-40B4-BE49-F238E27FC236}">
                      <a16:creationId xmlns:a16="http://schemas.microsoft.com/office/drawing/2014/main" id="{176A7BB2-F783-ECE3-F747-83475040BA5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49756" y="2834818"/>
                  <a:ext cx="0" cy="35814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직선 화살표 연결선 27">
                  <a:extLst>
                    <a:ext uri="{FF2B5EF4-FFF2-40B4-BE49-F238E27FC236}">
                      <a16:creationId xmlns:a16="http://schemas.microsoft.com/office/drawing/2014/main" id="{960BF13A-0940-B8F7-3AB3-EB8A9774DE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06466" y="2834818"/>
                  <a:ext cx="0" cy="35814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직선 화살표 연결선 28">
                  <a:extLst>
                    <a:ext uri="{FF2B5EF4-FFF2-40B4-BE49-F238E27FC236}">
                      <a16:creationId xmlns:a16="http://schemas.microsoft.com/office/drawing/2014/main" id="{40B340F1-A071-DD7E-EB0D-A637CF0E0D6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21211" y="2834818"/>
                  <a:ext cx="0" cy="35814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직선 화살표 연결선 29">
                  <a:extLst>
                    <a:ext uri="{FF2B5EF4-FFF2-40B4-BE49-F238E27FC236}">
                      <a16:creationId xmlns:a16="http://schemas.microsoft.com/office/drawing/2014/main" id="{D95DF01D-69F2-1B1D-8582-02A6D7F4CB0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91718" y="1204653"/>
                  <a:ext cx="0" cy="35814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직선 화살표 연결선 30">
                  <a:extLst>
                    <a:ext uri="{FF2B5EF4-FFF2-40B4-BE49-F238E27FC236}">
                      <a16:creationId xmlns:a16="http://schemas.microsoft.com/office/drawing/2014/main" id="{E9562F50-818D-0A34-DC82-3618DF1DD3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91718" y="2540994"/>
                  <a:ext cx="0" cy="636546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grpSp>
              <p:nvGrpSpPr>
                <p:cNvPr id="32" name="그룹 31">
                  <a:extLst>
                    <a:ext uri="{FF2B5EF4-FFF2-40B4-BE49-F238E27FC236}">
                      <a16:creationId xmlns:a16="http://schemas.microsoft.com/office/drawing/2014/main" id="{2BFEA5DE-2637-65AD-B196-7BB4E106813A}"/>
                    </a:ext>
                  </a:extLst>
                </p:cNvPr>
                <p:cNvGrpSpPr/>
                <p:nvPr/>
              </p:nvGrpSpPr>
              <p:grpSpPr>
                <a:xfrm>
                  <a:off x="562225" y="3624455"/>
                  <a:ext cx="4858987" cy="620520"/>
                  <a:chOff x="562225" y="3675255"/>
                  <a:chExt cx="4858987" cy="620520"/>
                </a:xfrm>
              </p:grpSpPr>
              <p:grpSp>
                <p:nvGrpSpPr>
                  <p:cNvPr id="37" name="그룹 36">
                    <a:extLst>
                      <a:ext uri="{FF2B5EF4-FFF2-40B4-BE49-F238E27FC236}">
                        <a16:creationId xmlns:a16="http://schemas.microsoft.com/office/drawing/2014/main" id="{C0A48309-99EB-2590-0781-618693250D09}"/>
                      </a:ext>
                    </a:extLst>
                  </p:cNvPr>
                  <p:cNvGrpSpPr/>
                  <p:nvPr/>
                </p:nvGrpSpPr>
                <p:grpSpPr>
                  <a:xfrm>
                    <a:off x="562225" y="3675255"/>
                    <a:ext cx="4858987" cy="468120"/>
                    <a:chOff x="562225" y="3675255"/>
                    <a:chExt cx="4858987" cy="468120"/>
                  </a:xfrm>
                </p:grpSpPr>
                <p:sp>
                  <p:nvSpPr>
                    <p:cNvPr id="40" name="자유형: 도형 39">
                      <a:extLst>
                        <a:ext uri="{FF2B5EF4-FFF2-40B4-BE49-F238E27FC236}">
                          <a16:creationId xmlns:a16="http://schemas.microsoft.com/office/drawing/2014/main" id="{B0601422-1C81-5DFF-2BD4-C36083F808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38699" y="3743325"/>
                      <a:ext cx="638175" cy="400050"/>
                    </a:xfrm>
                    <a:custGeom>
                      <a:avLst/>
                      <a:gdLst>
                        <a:gd name="connsiteX0" fmla="*/ 638175 w 638175"/>
                        <a:gd name="connsiteY0" fmla="*/ 0 h 400050"/>
                        <a:gd name="connsiteX1" fmla="*/ 638175 w 638175"/>
                        <a:gd name="connsiteY1" fmla="*/ 400050 h 400050"/>
                        <a:gd name="connsiteX2" fmla="*/ 0 w 638175"/>
                        <a:gd name="connsiteY2" fmla="*/ 400050 h 4000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638175" h="400050">
                          <a:moveTo>
                            <a:pt x="638175" y="0"/>
                          </a:moveTo>
                          <a:lnTo>
                            <a:pt x="638175" y="400050"/>
                          </a:lnTo>
                          <a:lnTo>
                            <a:pt x="0" y="400050"/>
                          </a:lnTo>
                        </a:path>
                      </a:pathLst>
                    </a:custGeom>
                    <a:ln w="19050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cxnSp>
                  <p:nvCxnSpPr>
                    <p:cNvPr id="41" name="직선 연결선 40">
                      <a:extLst>
                        <a:ext uri="{FF2B5EF4-FFF2-40B4-BE49-F238E27FC236}">
                          <a16:creationId xmlns:a16="http://schemas.microsoft.com/office/drawing/2014/main" id="{D398EF9C-431F-E164-E4C9-0B4CB8990DD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>
                      <a:off x="563711" y="3952875"/>
                      <a:ext cx="4853940" cy="0"/>
                    </a:xfrm>
                    <a:prstGeom prst="line">
                      <a:avLst/>
                    </a:prstGeom>
                    <a:ln w="19050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" name="직선 화살표 연결선 41">
                      <a:extLst>
                        <a:ext uri="{FF2B5EF4-FFF2-40B4-BE49-F238E27FC236}">
                          <a16:creationId xmlns:a16="http://schemas.microsoft.com/office/drawing/2014/main" id="{8E034A2B-7C93-50D9-3E5A-010FCD4A6FB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>
                      <a:off x="5421212" y="3675255"/>
                      <a:ext cx="0" cy="277214"/>
                    </a:xfrm>
                    <a:prstGeom prst="straightConnector1">
                      <a:avLst/>
                    </a:prstGeom>
                    <a:ln w="19050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직선 화살표 연결선 42">
                      <a:extLst>
                        <a:ext uri="{FF2B5EF4-FFF2-40B4-BE49-F238E27FC236}">
                          <a16:creationId xmlns:a16="http://schemas.microsoft.com/office/drawing/2014/main" id="{F1B4EDAE-FBF9-399D-E627-73F328284F3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>
                      <a:off x="4206467" y="3675255"/>
                      <a:ext cx="0" cy="277214"/>
                    </a:xfrm>
                    <a:prstGeom prst="straightConnector1">
                      <a:avLst/>
                    </a:prstGeom>
                    <a:ln w="19050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" name="직선 화살표 연결선 43">
                      <a:extLst>
                        <a:ext uri="{FF2B5EF4-FFF2-40B4-BE49-F238E27FC236}">
                          <a16:creationId xmlns:a16="http://schemas.microsoft.com/office/drawing/2014/main" id="{4EC5DC0B-3CFA-CEAC-B0BB-DB2B53AA6CE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>
                      <a:off x="1749756" y="3675255"/>
                      <a:ext cx="0" cy="277214"/>
                    </a:xfrm>
                    <a:prstGeom prst="straightConnector1">
                      <a:avLst/>
                    </a:prstGeom>
                    <a:ln w="19050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" name="직선 화살표 연결선 44">
                      <a:extLst>
                        <a:ext uri="{FF2B5EF4-FFF2-40B4-BE49-F238E27FC236}">
                          <a16:creationId xmlns:a16="http://schemas.microsoft.com/office/drawing/2014/main" id="{67F1EA15-370C-9C7D-1C67-E935D40C660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0800000">
                      <a:off x="562225" y="3675255"/>
                      <a:ext cx="0" cy="277214"/>
                    </a:xfrm>
                    <a:prstGeom prst="straightConnector1">
                      <a:avLst/>
                    </a:prstGeom>
                    <a:ln w="19050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headEnd type="none" w="med" len="med"/>
                      <a:tailEnd type="none" w="med" len="med"/>
                    </a:ln>
                  </p:spPr>
                  <p:style>
                    <a:lnRef idx="1">
                      <a:schemeClr val="accent2"/>
                    </a:lnRef>
                    <a:fillRef idx="0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8" name="직선 화살표 연결선 37">
                    <a:extLst>
                      <a:ext uri="{FF2B5EF4-FFF2-40B4-BE49-F238E27FC236}">
                        <a16:creationId xmlns:a16="http://schemas.microsoft.com/office/drawing/2014/main" id="{FA30E998-B627-3B1D-6F0B-0E81E72A303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0800000">
                    <a:off x="2976874" y="3675255"/>
                    <a:ext cx="0" cy="277214"/>
                  </a:xfrm>
                  <a:prstGeom prst="straightConnector1">
                    <a:avLst/>
                  </a:prstGeom>
                  <a:ln w="19050">
                    <a:solidFill>
                      <a:schemeClr val="tx2">
                        <a:lumMod val="75000"/>
                        <a:lumOff val="25000"/>
                      </a:schemeClr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직선 화살표 연결선 38">
                    <a:extLst>
                      <a:ext uri="{FF2B5EF4-FFF2-40B4-BE49-F238E27FC236}">
                        <a16:creationId xmlns:a16="http://schemas.microsoft.com/office/drawing/2014/main" id="{72B7928C-548C-9BF4-54AF-47471C19EB3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769064" y="3950183"/>
                    <a:ext cx="0" cy="345592"/>
                  </a:xfrm>
                  <a:prstGeom prst="straightConnector1">
                    <a:avLst/>
                  </a:prstGeom>
                  <a:ln w="19050">
                    <a:solidFill>
                      <a:schemeClr val="tx2">
                        <a:lumMod val="75000"/>
                        <a:lumOff val="25000"/>
                      </a:schemeClr>
                    </a:solidFill>
                    <a:headEnd type="triangle" w="med" len="med"/>
                    <a:tailEnd type="none" w="med" len="med"/>
                  </a:ln>
                </p:spPr>
                <p:style>
                  <a:lnRef idx="1">
                    <a:schemeClr val="accent2"/>
                  </a:lnRef>
                  <a:fillRef idx="0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3" name="자유형: 도형 32">
                  <a:extLst>
                    <a:ext uri="{FF2B5EF4-FFF2-40B4-BE49-F238E27FC236}">
                      <a16:creationId xmlns:a16="http://schemas.microsoft.com/office/drawing/2014/main" id="{907FDE60-530E-3807-4EBA-6BA00F3E89C6}"/>
                    </a:ext>
                  </a:extLst>
                </p:cNvPr>
                <p:cNvSpPr/>
                <p:nvPr/>
              </p:nvSpPr>
              <p:spPr>
                <a:xfrm>
                  <a:off x="2143125" y="2835275"/>
                  <a:ext cx="228600" cy="1457325"/>
                </a:xfrm>
                <a:custGeom>
                  <a:avLst/>
                  <a:gdLst>
                    <a:gd name="connsiteX0" fmla="*/ 228600 w 228600"/>
                    <a:gd name="connsiteY0" fmla="*/ 0 h 1457325"/>
                    <a:gd name="connsiteX1" fmla="*/ 228600 w 228600"/>
                    <a:gd name="connsiteY1" fmla="*/ 1257300 h 1457325"/>
                    <a:gd name="connsiteX2" fmla="*/ 0 w 228600"/>
                    <a:gd name="connsiteY2" fmla="*/ 1257300 h 1457325"/>
                    <a:gd name="connsiteX3" fmla="*/ 0 w 228600"/>
                    <a:gd name="connsiteY3" fmla="*/ 1457325 h 1457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8600" h="1457325">
                      <a:moveTo>
                        <a:pt x="228600" y="0"/>
                      </a:moveTo>
                      <a:lnTo>
                        <a:pt x="228600" y="1257300"/>
                      </a:lnTo>
                      <a:lnTo>
                        <a:pt x="0" y="1257300"/>
                      </a:lnTo>
                      <a:lnTo>
                        <a:pt x="0" y="1457325"/>
                      </a:lnTo>
                    </a:path>
                  </a:pathLst>
                </a:cu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4" name="오른쪽 대괄호 33">
                  <a:extLst>
                    <a:ext uri="{FF2B5EF4-FFF2-40B4-BE49-F238E27FC236}">
                      <a16:creationId xmlns:a16="http://schemas.microsoft.com/office/drawing/2014/main" id="{87C8C87A-FB10-3939-D091-E32AA8E70660}"/>
                    </a:ext>
                  </a:extLst>
                </p:cNvPr>
                <p:cNvSpPr/>
                <p:nvPr/>
              </p:nvSpPr>
              <p:spPr>
                <a:xfrm rot="5400000">
                  <a:off x="2856746" y="4036533"/>
                  <a:ext cx="201160" cy="1616531"/>
                </a:xfrm>
                <a:prstGeom prst="rightBracket">
                  <a:avLst>
                    <a:gd name="adj" fmla="val 0"/>
                  </a:avLst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cxnSp>
              <p:nvCxnSpPr>
                <p:cNvPr id="35" name="직선 화살표 연결선 34">
                  <a:extLst>
                    <a:ext uri="{FF2B5EF4-FFF2-40B4-BE49-F238E27FC236}">
                      <a16:creationId xmlns:a16="http://schemas.microsoft.com/office/drawing/2014/main" id="{9A16A5BB-8790-A854-F33C-9AD13696B6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984698" y="4945381"/>
                  <a:ext cx="0" cy="248788"/>
                </a:xfrm>
                <a:prstGeom prst="straightConnector1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직선 화살표 연결선 35">
                  <a:extLst>
                    <a:ext uri="{FF2B5EF4-FFF2-40B4-BE49-F238E27FC236}">
                      <a16:creationId xmlns:a16="http://schemas.microsoft.com/office/drawing/2014/main" id="{8DD828C3-6F93-3AE3-F303-1869EF2AF9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984698" y="5666800"/>
                  <a:ext cx="0" cy="248788"/>
                </a:xfrm>
                <a:prstGeom prst="straightConnector1">
                  <a:avLst/>
                </a:prstGeom>
                <a:ln w="19050">
                  <a:solidFill>
                    <a:schemeClr val="tx2">
                      <a:lumMod val="75000"/>
                      <a:lumOff val="25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" name="Rectangle: Rounded Corners 11">
                <a:extLst>
                  <a:ext uri="{FF2B5EF4-FFF2-40B4-BE49-F238E27FC236}">
                    <a16:creationId xmlns:a16="http://schemas.microsoft.com/office/drawing/2014/main" id="{EE149A8E-686A-5E86-4A59-567CDD9AE806}"/>
                  </a:ext>
                </a:extLst>
              </p:cNvPr>
              <p:cNvSpPr/>
              <p:nvPr/>
            </p:nvSpPr>
            <p:spPr>
              <a:xfrm rot="5400000">
                <a:off x="5005178" y="1863126"/>
                <a:ext cx="1469248" cy="373456"/>
              </a:xfrm>
              <a:prstGeom prst="roundRect">
                <a:avLst/>
              </a:prstGeom>
              <a:solidFill>
                <a:srgbClr val="FFE6CC"/>
              </a:solidFill>
              <a:ln>
                <a:solidFill>
                  <a:srgbClr val="E3B23E"/>
                </a:solidFill>
              </a:ln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b="1">
                    <a:solidFill>
                      <a:schemeClr val="tx1"/>
                    </a:solidFill>
                  </a:rPr>
                  <a:t>Optimization</a:t>
                </a:r>
              </a:p>
            </p:txBody>
          </p:sp>
        </p:grpSp>
        <p:sp>
          <p:nvSpPr>
            <p:cNvPr id="9" name="원호 7">
              <a:extLst>
                <a:ext uri="{FF2B5EF4-FFF2-40B4-BE49-F238E27FC236}">
                  <a16:creationId xmlns:a16="http://schemas.microsoft.com/office/drawing/2014/main" id="{99C138B3-9ED5-0521-ED10-AA9842966DA8}"/>
                </a:ext>
              </a:extLst>
            </p:cNvPr>
            <p:cNvSpPr/>
            <p:nvPr/>
          </p:nvSpPr>
          <p:spPr>
            <a:xfrm rot="18900000">
              <a:off x="7978484" y="1700654"/>
              <a:ext cx="762708" cy="577899"/>
            </a:xfrm>
            <a:prstGeom prst="arc">
              <a:avLst>
                <a:gd name="adj1" fmla="val 16200000"/>
                <a:gd name="adj2" fmla="val 10647439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8" name="말풍선: 모서리가 둥근 사각형 47">
            <a:extLst>
              <a:ext uri="{FF2B5EF4-FFF2-40B4-BE49-F238E27FC236}">
                <a16:creationId xmlns:a16="http://schemas.microsoft.com/office/drawing/2014/main" id="{92CFDD84-72A1-DE68-CA9D-3D05A0160EDD}"/>
              </a:ext>
            </a:extLst>
          </p:cNvPr>
          <p:cNvSpPr/>
          <p:nvPr/>
        </p:nvSpPr>
        <p:spPr>
          <a:xfrm>
            <a:off x="6807200" y="915760"/>
            <a:ext cx="5268683" cy="1159783"/>
          </a:xfrm>
          <a:prstGeom prst="wedgeRoundRectCallout">
            <a:avLst>
              <a:gd name="adj1" fmla="val -59676"/>
              <a:gd name="adj2" fmla="val 3621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>
                <a:solidFill>
                  <a:schemeClr val="tx1"/>
                </a:solidFill>
              </a:rPr>
              <a:t>Domain specific optimizations are best represented at higher level</a:t>
            </a:r>
          </a:p>
        </p:txBody>
      </p:sp>
      <p:sp>
        <p:nvSpPr>
          <p:cNvPr id="49" name="말풍선: 모서리가 둥근 사각형 48">
            <a:extLst>
              <a:ext uri="{FF2B5EF4-FFF2-40B4-BE49-F238E27FC236}">
                <a16:creationId xmlns:a16="http://schemas.microsoft.com/office/drawing/2014/main" id="{9BA04AA5-0823-95F9-6006-C07105EAD50D}"/>
              </a:ext>
            </a:extLst>
          </p:cNvPr>
          <p:cNvSpPr/>
          <p:nvPr/>
        </p:nvSpPr>
        <p:spPr>
          <a:xfrm>
            <a:off x="6807199" y="2563625"/>
            <a:ext cx="5268683" cy="1159783"/>
          </a:xfrm>
          <a:prstGeom prst="wedgeRoundRectCallout">
            <a:avLst>
              <a:gd name="adj1" fmla="val -59951"/>
              <a:gd name="adj2" fmla="val 2120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>
                <a:solidFill>
                  <a:schemeClr val="tx1"/>
                </a:solidFill>
              </a:rPr>
              <a:t>DSP-MLIR Framework provides framework for DSP App Development​ and utilizes this </a:t>
            </a:r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891BE8CA-E18C-E0D3-980E-C6D898034769}"/>
              </a:ext>
            </a:extLst>
          </p:cNvPr>
          <p:cNvSpPr/>
          <p:nvPr/>
        </p:nvSpPr>
        <p:spPr>
          <a:xfrm>
            <a:off x="5689601" y="4383313"/>
            <a:ext cx="6313714" cy="177074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>
                <a:solidFill>
                  <a:schemeClr val="tx1"/>
                </a:solidFill>
              </a:rPr>
              <a:t>Future Work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altLang="ko-KR" sz="2400">
                <a:solidFill>
                  <a:schemeClr val="tx1"/>
                </a:solidFill>
              </a:rPr>
              <a:t>More Apps / Optimizations ( Ongoing )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altLang="ko-KR" sz="2400">
                <a:solidFill>
                  <a:schemeClr val="tx1"/>
                </a:solidFill>
              </a:rPr>
              <a:t>Show for different backend like GPU, etc.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altLang="ko-KR" sz="2400">
                <a:solidFill>
                  <a:schemeClr val="tx1"/>
                </a:solidFill>
              </a:rPr>
              <a:t>Language Feature Development  </a:t>
            </a:r>
          </a:p>
        </p:txBody>
      </p:sp>
    </p:spTree>
    <p:extLst>
      <p:ext uri="{BB962C8B-B14F-4D97-AF65-F5344CB8AC3E}">
        <p14:creationId xmlns:p14="http://schemas.microsoft.com/office/powerpoint/2010/main" val="178954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D6C38-8619-4AE8-DA08-F804AB2C4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8F304-120C-BB5E-5843-5C67A18C1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6" y="1390885"/>
            <a:ext cx="10961914" cy="478607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Limitation of Traditional DSP Compiler</a:t>
            </a:r>
          </a:p>
          <a:p>
            <a:r>
              <a:rPr lang="en-US" dirty="0">
                <a:solidFill>
                  <a:srgbClr val="FF0000"/>
                </a:solidFill>
              </a:rPr>
              <a:t>MLIR</a:t>
            </a:r>
          </a:p>
          <a:p>
            <a:r>
              <a:rPr lang="en-US" dirty="0"/>
              <a:t>DSP MLIR Framework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DSP Dialect and DSP Language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Optimizations 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Implementation Details – Lowering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Applications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/>
              <a:t>Results </a:t>
            </a:r>
          </a:p>
          <a:p>
            <a:r>
              <a:rPr lang="en-US" dirty="0"/>
              <a:t>Conclusion &amp; Future Work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20184-DF4A-DC61-0546-6AE455099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4001-2E93-9645-AE0D-A781469F1F3E}" type="datetime1">
              <a:rPr lang="en-US" smtClean="0"/>
              <a:t>9/23/2024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4E2E8-83B1-D820-56B2-5D8BB5A9D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MPS-Lab.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675DA-D562-9795-8E5C-58BD4E2BF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DC811-A317-D442-B2A1-5A735965D79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332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FFD17-4599-40C6-F9C0-F7C992449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200"/>
            <a:ext cx="10515600" cy="664205"/>
          </a:xfrm>
        </p:spPr>
        <p:txBody>
          <a:bodyPr>
            <a:normAutofit fontScale="90000"/>
          </a:bodyPr>
          <a:lstStyle/>
          <a:p>
            <a:r>
              <a: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Calibri Light"/>
              </a:rPr>
              <a:t>MLIR – Multi-level Intermediate Representation</a:t>
            </a:r>
            <a:endParaRPr 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2DE0F-ED9D-6F8E-A1E2-F94A4C26F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528" y="853089"/>
            <a:ext cx="4852732" cy="15319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 dirty="0">
                <a:cs typeface="Calibri"/>
              </a:rPr>
              <a:t>Framework for Compiler Development</a:t>
            </a:r>
          </a:p>
          <a:p>
            <a:r>
              <a:rPr lang="en-US" sz="3200" dirty="0">
                <a:ea typeface="+mn-lt"/>
                <a:cs typeface="+mn-lt"/>
              </a:rPr>
              <a:t>Libraries for compiler IR</a:t>
            </a:r>
            <a:endParaRPr lang="en-US" sz="3200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9F3F5A-9CB8-4760-4D0D-DCA1059C6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F52505-7137-231D-B205-465EFCA7C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072" y="3548325"/>
            <a:ext cx="1895740" cy="695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491970C0-FF72-8284-440C-3F081B6EE6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5971057"/>
              </p:ext>
            </p:extLst>
          </p:nvPr>
        </p:nvGraphicFramePr>
        <p:xfrm>
          <a:off x="4632107" y="2269852"/>
          <a:ext cx="4572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3F849D5E-5E21-312E-BF19-2E97AE1605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1654600"/>
            <a:ext cx="1682092" cy="454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8A63AB8-0270-AE95-4831-F7E1663E077A}"/>
              </a:ext>
            </a:extLst>
          </p:cNvPr>
          <p:cNvGrpSpPr/>
          <p:nvPr/>
        </p:nvGrpSpPr>
        <p:grpSpPr>
          <a:xfrm>
            <a:off x="6813587" y="2108616"/>
            <a:ext cx="193484" cy="161236"/>
            <a:chOff x="2189257" y="458288"/>
            <a:chExt cx="193484" cy="161236"/>
          </a:xfrm>
        </p:grpSpPr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05ADF10C-B97A-5FDF-9B51-AA95FEA279F1}"/>
                </a:ext>
              </a:extLst>
            </p:cNvPr>
            <p:cNvSpPr/>
            <p:nvPr/>
          </p:nvSpPr>
          <p:spPr>
            <a:xfrm rot="5400000">
              <a:off x="2205381" y="442164"/>
              <a:ext cx="161236" cy="19348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Arrow: Right 4">
              <a:extLst>
                <a:ext uri="{FF2B5EF4-FFF2-40B4-BE49-F238E27FC236}">
                  <a16:creationId xmlns:a16="http://schemas.microsoft.com/office/drawing/2014/main" id="{D268F92E-57B3-5657-8288-8DD62AC26FBC}"/>
                </a:ext>
              </a:extLst>
            </p:cNvPr>
            <p:cNvSpPr txBox="1"/>
            <p:nvPr/>
          </p:nvSpPr>
          <p:spPr>
            <a:xfrm>
              <a:off x="2227955" y="458288"/>
              <a:ext cx="116090" cy="1128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800" kern="1200"/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C2A2DF9-7ED7-630C-2355-9C63294487F1}"/>
              </a:ext>
            </a:extLst>
          </p:cNvPr>
          <p:cNvCxnSpPr/>
          <p:nvPr/>
        </p:nvCxnSpPr>
        <p:spPr>
          <a:xfrm flipV="1">
            <a:off x="3875314" y="2351314"/>
            <a:ext cx="2220686" cy="1175657"/>
          </a:xfrm>
          <a:prstGeom prst="line">
            <a:avLst/>
          </a:prstGeom>
          <a:ln w="5715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036C6F9-B22F-3EF9-FAF1-79C1396F0A18}"/>
              </a:ext>
            </a:extLst>
          </p:cNvPr>
          <p:cNvCxnSpPr>
            <a:cxnSpLocks/>
          </p:cNvCxnSpPr>
          <p:nvPr/>
        </p:nvCxnSpPr>
        <p:spPr>
          <a:xfrm>
            <a:off x="3810812" y="4321629"/>
            <a:ext cx="2198102" cy="881771"/>
          </a:xfrm>
          <a:prstGeom prst="line">
            <a:avLst/>
          </a:prstGeom>
          <a:ln w="5715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9599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PS Lab Template" id="{EA883BEF-9266-9E47-AAF2-2C0A987EC83D}" vid="{4331EE0D-0F60-6940-9B22-CABC9A3F03DF}"/>
    </a:ext>
  </a:extLst>
</a:theme>
</file>

<file path=ppt/theme/theme2.xml><?xml version="1.0" encoding="utf-8"?>
<a:theme xmlns:a="http://schemas.openxmlformats.org/drawingml/2006/main" name="Title Slide with Imag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PS Lab Template" id="{EA883BEF-9266-9E47-AAF2-2C0A987EC83D}" vid="{3148C79F-8278-FE4D-8715-42FCD5C6DAC8}"/>
    </a:ext>
  </a:extLst>
</a:theme>
</file>

<file path=ppt/theme/theme3.xml><?xml version="1.0" encoding="utf-8"?>
<a:theme xmlns:a="http://schemas.openxmlformats.org/drawingml/2006/main" name="Section Header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PS Lab Template" id="{EA883BEF-9266-9E47-AAF2-2C0A987EC83D}" vid="{FE0B795C-2442-9748-AC75-FA9B7A9CB04C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3573</Words>
  <Application>Microsoft Office PowerPoint</Application>
  <PresentationFormat>Widescreen</PresentationFormat>
  <Paragraphs>1096</Paragraphs>
  <Slides>73</Slides>
  <Notes>6</Notes>
  <HiddenSlides>12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73</vt:i4>
      </vt:variant>
    </vt:vector>
  </HeadingPairs>
  <TitlesOfParts>
    <vt:vector size="76" baseType="lpstr">
      <vt:lpstr>Office Theme</vt:lpstr>
      <vt:lpstr>Title Slide with Image</vt:lpstr>
      <vt:lpstr>Section Headers</vt:lpstr>
      <vt:lpstr>DSP-MLIR (A Compiler for Digital Signal Processing in MLIR)</vt:lpstr>
      <vt:lpstr>Agenda</vt:lpstr>
      <vt:lpstr>Agenda</vt:lpstr>
      <vt:lpstr>  DSP Software Development Flow</vt:lpstr>
      <vt:lpstr> A DSP Application Ex- Low Pass Filtering </vt:lpstr>
      <vt:lpstr>Limitation with Traditional DSP Compiler</vt:lpstr>
      <vt:lpstr>Example of High-level Information</vt:lpstr>
      <vt:lpstr>Agenda</vt:lpstr>
      <vt:lpstr>MLIR – Multi-level Intermediate Representation</vt:lpstr>
      <vt:lpstr>Agenda</vt:lpstr>
      <vt:lpstr>PowerPoint Presentation</vt:lpstr>
      <vt:lpstr>Agenda</vt:lpstr>
      <vt:lpstr>DSP Compiler Framework – Dialect</vt:lpstr>
      <vt:lpstr> Dialect Ops – Part 1</vt:lpstr>
      <vt:lpstr> Dialect Ops – Part 2</vt:lpstr>
      <vt:lpstr>Agenda</vt:lpstr>
      <vt:lpstr>DSP Langg – Frontend for DSP Dialect</vt:lpstr>
      <vt:lpstr>DSP Compiler Framework – DSP Langg</vt:lpstr>
      <vt:lpstr>Agenda</vt:lpstr>
      <vt:lpstr>DSP Compiler Framework - Optimizations</vt:lpstr>
      <vt:lpstr>PowerPoint Presentation</vt:lpstr>
      <vt:lpstr>DSP Compiler Framework – Optimization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Agenda</vt:lpstr>
      <vt:lpstr>DSP Compiler Framework - Lowering</vt:lpstr>
      <vt:lpstr>DSP Compiler Framework– Lowering Approach</vt:lpstr>
      <vt:lpstr>Agenda</vt:lpstr>
      <vt:lpstr>Results – Lowpass Filter</vt:lpstr>
      <vt:lpstr>Results - Periodogram</vt:lpstr>
      <vt:lpstr>Combined Results</vt:lpstr>
      <vt:lpstr>Agenda</vt:lpstr>
      <vt:lpstr>Conclusion &amp; Limitations</vt:lpstr>
      <vt:lpstr>Future Paths</vt:lpstr>
      <vt:lpstr>Questions</vt:lpstr>
      <vt:lpstr>Implementation Details</vt:lpstr>
      <vt:lpstr>Opt 1: Symmetric filter at Filter Design</vt:lpstr>
      <vt:lpstr>Opt 2: Conv1D at Symm IP for Low-Pass Filtering</vt:lpstr>
      <vt:lpstr>PowerPoint Presentation</vt:lpstr>
      <vt:lpstr>Opt 3a: Conv1d Prop at input &amp; reverseInput</vt:lpstr>
      <vt:lpstr>Opt 3b:  FFT Property at real symmetric input</vt:lpstr>
      <vt:lpstr>Opt 5: Parsevaal's Theorem</vt:lpstr>
      <vt:lpstr>Result7 - Audio Equalizer</vt:lpstr>
      <vt:lpstr>DSP Based Libraries/Framework</vt:lpstr>
      <vt:lpstr>Example of High-level Information</vt:lpstr>
      <vt:lpstr>Limitation with Traditional DSP Compiler</vt:lpstr>
      <vt:lpstr>PowerPoint Presentation</vt:lpstr>
      <vt:lpstr>MLIR – Dialects</vt:lpstr>
      <vt:lpstr>PowerPoint Presentation</vt:lpstr>
      <vt:lpstr>Conclusion &amp; Future Work</vt:lpstr>
      <vt:lpstr>Conclusion &amp; Future Work</vt:lpstr>
      <vt:lpstr>Conclusion &amp; Future Work</vt:lpstr>
      <vt:lpstr>Agenda</vt:lpstr>
      <vt:lpstr>Why we can do this now ? The MLIR Framework</vt:lpstr>
      <vt:lpstr>Result1 - Filter Design</vt:lpstr>
      <vt:lpstr>Result2 - Low Pass Filtering</vt:lpstr>
      <vt:lpstr>Result3 - Periodogram</vt:lpstr>
      <vt:lpstr>Result4 - Audio Compression</vt:lpstr>
      <vt:lpstr>Result5 - Spectral Analysis (Energy )</vt:lpstr>
      <vt:lpstr>Result6 - Hearing Aid Application</vt:lpstr>
      <vt:lpstr>Result7 - Audio Equalizer</vt:lpstr>
      <vt:lpstr>PowerPoint Presentation</vt:lpstr>
      <vt:lpstr>Opt 2: Conv1D at Symm IP for Low-Pass Filtering</vt:lpstr>
      <vt:lpstr>DSP Compiler Framework</vt:lpstr>
      <vt:lpstr>DSP Compiler Framework</vt:lpstr>
      <vt:lpstr>Results – Hearing Aid Application </vt:lpstr>
      <vt:lpstr>Combined Results</vt:lpstr>
      <vt:lpstr>Conclusion &amp; Future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TreeHouse: An MLIR-based Compilation Flow for Real-Time Tree-based Inference</dc:title>
  <dc:creator>Atharva Khedkar</dc:creator>
  <cp:lastModifiedBy>Abhinav Kumar Nolastname (Student)</cp:lastModifiedBy>
  <cp:revision>36</cp:revision>
  <dcterms:created xsi:type="dcterms:W3CDTF">2024-08-26T01:35:08Z</dcterms:created>
  <dcterms:modified xsi:type="dcterms:W3CDTF">2024-09-23T15:34:33Z</dcterms:modified>
</cp:coreProperties>
</file>