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346" r:id="rId3"/>
    <p:sldId id="348" r:id="rId4"/>
    <p:sldId id="287" r:id="rId5"/>
    <p:sldId id="359" r:id="rId6"/>
    <p:sldId id="294" r:id="rId7"/>
    <p:sldId id="360" r:id="rId8"/>
    <p:sldId id="296" r:id="rId9"/>
    <p:sldId id="361" r:id="rId10"/>
    <p:sldId id="268" r:id="rId11"/>
    <p:sldId id="273" r:id="rId12"/>
    <p:sldId id="355" r:id="rId13"/>
    <p:sldId id="274" r:id="rId14"/>
    <p:sldId id="259" r:id="rId15"/>
    <p:sldId id="275" r:id="rId16"/>
    <p:sldId id="260" r:id="rId17"/>
    <p:sldId id="262" r:id="rId18"/>
    <p:sldId id="261" r:id="rId19"/>
    <p:sldId id="276" r:id="rId20"/>
    <p:sldId id="356" r:id="rId21"/>
    <p:sldId id="263" r:id="rId22"/>
    <p:sldId id="264" r:id="rId23"/>
    <p:sldId id="278" r:id="rId24"/>
    <p:sldId id="265" r:id="rId25"/>
    <p:sldId id="352" r:id="rId26"/>
    <p:sldId id="351" r:id="rId27"/>
    <p:sldId id="353" r:id="rId28"/>
    <p:sldId id="277" r:id="rId29"/>
    <p:sldId id="3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0015F60-6608-40EC-A65D-153CABAB4555}">
          <p14:sldIdLst>
            <p14:sldId id="256"/>
            <p14:sldId id="346"/>
            <p14:sldId id="348"/>
            <p14:sldId id="287"/>
            <p14:sldId id="359"/>
            <p14:sldId id="294"/>
            <p14:sldId id="360"/>
            <p14:sldId id="296"/>
            <p14:sldId id="361"/>
            <p14:sldId id="268"/>
            <p14:sldId id="273"/>
            <p14:sldId id="355"/>
            <p14:sldId id="274"/>
            <p14:sldId id="259"/>
            <p14:sldId id="275"/>
            <p14:sldId id="260"/>
            <p14:sldId id="262"/>
            <p14:sldId id="261"/>
            <p14:sldId id="276"/>
            <p14:sldId id="356"/>
            <p14:sldId id="263"/>
            <p14:sldId id="264"/>
            <p14:sldId id="278"/>
            <p14:sldId id="265"/>
            <p14:sldId id="352"/>
            <p14:sldId id="351"/>
            <p14:sldId id="353"/>
            <p14:sldId id="277"/>
            <p14:sldId id="35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3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12563945543668"/>
          <c:y val="0.23417279157317675"/>
          <c:w val="0.84252370854291958"/>
          <c:h val="0.5358949401845962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Actual Position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Sheet1!$G$2:$G$419</c:f>
              <c:numCache>
                <c:formatCode>General</c:formatCode>
                <c:ptCount val="418"/>
                <c:pt idx="0">
                  <c:v>1.4300000000000017</c:v>
                </c:pt>
                <c:pt idx="1">
                  <c:v>1.4400000000000017</c:v>
                </c:pt>
                <c:pt idx="2">
                  <c:v>1.4500000000000017</c:v>
                </c:pt>
                <c:pt idx="3">
                  <c:v>1.4600000000000017</c:v>
                </c:pt>
                <c:pt idx="4">
                  <c:v>1.4700000000000017</c:v>
                </c:pt>
                <c:pt idx="5">
                  <c:v>1.4800000000000018</c:v>
                </c:pt>
                <c:pt idx="6">
                  <c:v>1.4900000000000018</c:v>
                </c:pt>
                <c:pt idx="7">
                  <c:v>1.5000000000000018</c:v>
                </c:pt>
                <c:pt idx="8">
                  <c:v>1.5100000000000018</c:v>
                </c:pt>
                <c:pt idx="9">
                  <c:v>1.5200000000000018</c:v>
                </c:pt>
                <c:pt idx="10">
                  <c:v>1.5300000000000018</c:v>
                </c:pt>
                <c:pt idx="11">
                  <c:v>1.5400000000000018</c:v>
                </c:pt>
                <c:pt idx="12">
                  <c:v>1.5500000000000018</c:v>
                </c:pt>
                <c:pt idx="13">
                  <c:v>1.5600000000000018</c:v>
                </c:pt>
                <c:pt idx="14">
                  <c:v>1.5700000000000018</c:v>
                </c:pt>
                <c:pt idx="15">
                  <c:v>1.5800000000000018</c:v>
                </c:pt>
                <c:pt idx="16">
                  <c:v>1.5900000000000019</c:v>
                </c:pt>
                <c:pt idx="17">
                  <c:v>1.6000000000000019</c:v>
                </c:pt>
                <c:pt idx="18">
                  <c:v>1.6100000000000019</c:v>
                </c:pt>
                <c:pt idx="19">
                  <c:v>1.6200000000000019</c:v>
                </c:pt>
                <c:pt idx="20">
                  <c:v>1.6300000000000019</c:v>
                </c:pt>
                <c:pt idx="21">
                  <c:v>1.6400000000000019</c:v>
                </c:pt>
                <c:pt idx="22">
                  <c:v>1.6500000000000019</c:v>
                </c:pt>
                <c:pt idx="23">
                  <c:v>1.6600000000000019</c:v>
                </c:pt>
                <c:pt idx="24">
                  <c:v>1.6700000000000019</c:v>
                </c:pt>
                <c:pt idx="25">
                  <c:v>1.6800000000000019</c:v>
                </c:pt>
                <c:pt idx="26">
                  <c:v>1.6900000000000019</c:v>
                </c:pt>
                <c:pt idx="27">
                  <c:v>1.700000000000002</c:v>
                </c:pt>
                <c:pt idx="28">
                  <c:v>1.710000000000002</c:v>
                </c:pt>
                <c:pt idx="29">
                  <c:v>1.720000000000002</c:v>
                </c:pt>
                <c:pt idx="30">
                  <c:v>1.730000000000002</c:v>
                </c:pt>
                <c:pt idx="31">
                  <c:v>1.740000000000002</c:v>
                </c:pt>
                <c:pt idx="32">
                  <c:v>1.750000000000002</c:v>
                </c:pt>
                <c:pt idx="33">
                  <c:v>1.760000000000002</c:v>
                </c:pt>
                <c:pt idx="34">
                  <c:v>1.770000000000002</c:v>
                </c:pt>
                <c:pt idx="35">
                  <c:v>1.780000000000002</c:v>
                </c:pt>
                <c:pt idx="36">
                  <c:v>1.790000000000002</c:v>
                </c:pt>
                <c:pt idx="37">
                  <c:v>1.800000000000002</c:v>
                </c:pt>
                <c:pt idx="38">
                  <c:v>1.8100000000000021</c:v>
                </c:pt>
                <c:pt idx="39">
                  <c:v>1.8200000000000021</c:v>
                </c:pt>
                <c:pt idx="40">
                  <c:v>1.8300000000000021</c:v>
                </c:pt>
                <c:pt idx="41">
                  <c:v>1.8400000000000021</c:v>
                </c:pt>
                <c:pt idx="42">
                  <c:v>1.8500000000000021</c:v>
                </c:pt>
                <c:pt idx="43">
                  <c:v>1.8600000000000021</c:v>
                </c:pt>
                <c:pt idx="44">
                  <c:v>1.8700000000000021</c:v>
                </c:pt>
                <c:pt idx="45">
                  <c:v>1.8800000000000021</c:v>
                </c:pt>
                <c:pt idx="46">
                  <c:v>1.8900000000000021</c:v>
                </c:pt>
                <c:pt idx="47">
                  <c:v>1.9000000000000021</c:v>
                </c:pt>
                <c:pt idx="48">
                  <c:v>1.9100000000000021</c:v>
                </c:pt>
                <c:pt idx="49">
                  <c:v>1.9200000000000021</c:v>
                </c:pt>
                <c:pt idx="50">
                  <c:v>1.9300000000000022</c:v>
                </c:pt>
                <c:pt idx="51">
                  <c:v>1.9400000000000022</c:v>
                </c:pt>
                <c:pt idx="52">
                  <c:v>1.9500000000000022</c:v>
                </c:pt>
                <c:pt idx="53">
                  <c:v>1.9600000000000022</c:v>
                </c:pt>
                <c:pt idx="54">
                  <c:v>1.9700000000000022</c:v>
                </c:pt>
                <c:pt idx="55">
                  <c:v>1.9800000000000022</c:v>
                </c:pt>
                <c:pt idx="56">
                  <c:v>1.9900000000000022</c:v>
                </c:pt>
                <c:pt idx="57">
                  <c:v>2.0000000000000022</c:v>
                </c:pt>
                <c:pt idx="58">
                  <c:v>2.010000000000002</c:v>
                </c:pt>
                <c:pt idx="59">
                  <c:v>2.0200000000000018</c:v>
                </c:pt>
                <c:pt idx="60">
                  <c:v>2.0300000000000016</c:v>
                </c:pt>
                <c:pt idx="61">
                  <c:v>2.0400000000000014</c:v>
                </c:pt>
                <c:pt idx="62">
                  <c:v>2.0500000000000012</c:v>
                </c:pt>
                <c:pt idx="63">
                  <c:v>2.0600000000000009</c:v>
                </c:pt>
                <c:pt idx="64">
                  <c:v>2.0700000000000007</c:v>
                </c:pt>
                <c:pt idx="65">
                  <c:v>2.0800000000000005</c:v>
                </c:pt>
                <c:pt idx="66">
                  <c:v>2.0900000000000003</c:v>
                </c:pt>
                <c:pt idx="67">
                  <c:v>2.1</c:v>
                </c:pt>
                <c:pt idx="68">
                  <c:v>2.11</c:v>
                </c:pt>
                <c:pt idx="69">
                  <c:v>2.1199999999999997</c:v>
                </c:pt>
                <c:pt idx="70">
                  <c:v>2.1299999999999994</c:v>
                </c:pt>
                <c:pt idx="71">
                  <c:v>2.1399999999999992</c:v>
                </c:pt>
                <c:pt idx="72">
                  <c:v>2.149999999999999</c:v>
                </c:pt>
                <c:pt idx="73">
                  <c:v>2.1599999999999988</c:v>
                </c:pt>
                <c:pt idx="74">
                  <c:v>2.1699999999999986</c:v>
                </c:pt>
                <c:pt idx="75">
                  <c:v>2.1799999999999984</c:v>
                </c:pt>
                <c:pt idx="76">
                  <c:v>2.1899999999999982</c:v>
                </c:pt>
                <c:pt idx="77">
                  <c:v>2.199999999999998</c:v>
                </c:pt>
                <c:pt idx="78">
                  <c:v>2.2099999999999977</c:v>
                </c:pt>
                <c:pt idx="79">
                  <c:v>2.2199999999999975</c:v>
                </c:pt>
                <c:pt idx="80">
                  <c:v>2.2299999999999973</c:v>
                </c:pt>
                <c:pt idx="81">
                  <c:v>2.2399999999999971</c:v>
                </c:pt>
                <c:pt idx="82">
                  <c:v>2.2499999999999969</c:v>
                </c:pt>
                <c:pt idx="83">
                  <c:v>2.2599999999999967</c:v>
                </c:pt>
                <c:pt idx="84">
                  <c:v>2.2699999999999965</c:v>
                </c:pt>
                <c:pt idx="85">
                  <c:v>2.2799999999999963</c:v>
                </c:pt>
                <c:pt idx="86">
                  <c:v>2.289999999999996</c:v>
                </c:pt>
                <c:pt idx="87">
                  <c:v>2.2999999999999958</c:v>
                </c:pt>
                <c:pt idx="88">
                  <c:v>2.3099999999999956</c:v>
                </c:pt>
                <c:pt idx="89">
                  <c:v>2.3199999999999954</c:v>
                </c:pt>
                <c:pt idx="90">
                  <c:v>2.3299999999999952</c:v>
                </c:pt>
                <c:pt idx="91">
                  <c:v>2.339999999999995</c:v>
                </c:pt>
                <c:pt idx="92">
                  <c:v>2.3499999999999948</c:v>
                </c:pt>
                <c:pt idx="93">
                  <c:v>2.3599999999999945</c:v>
                </c:pt>
                <c:pt idx="94">
                  <c:v>2.3699999999999943</c:v>
                </c:pt>
                <c:pt idx="95">
                  <c:v>2.3799999999999941</c:v>
                </c:pt>
                <c:pt idx="96">
                  <c:v>2.3899999999999939</c:v>
                </c:pt>
                <c:pt idx="97">
                  <c:v>2.3999999999999937</c:v>
                </c:pt>
                <c:pt idx="98">
                  <c:v>2.4099999999999935</c:v>
                </c:pt>
                <c:pt idx="99">
                  <c:v>2.4199999999999933</c:v>
                </c:pt>
                <c:pt idx="100">
                  <c:v>2.4299999999999931</c:v>
                </c:pt>
                <c:pt idx="101">
                  <c:v>2.4399999999999928</c:v>
                </c:pt>
                <c:pt idx="102">
                  <c:v>2.4499999999999926</c:v>
                </c:pt>
                <c:pt idx="103">
                  <c:v>2.4599999999999924</c:v>
                </c:pt>
                <c:pt idx="104">
                  <c:v>2.4699999999999922</c:v>
                </c:pt>
                <c:pt idx="105">
                  <c:v>2.479999999999992</c:v>
                </c:pt>
                <c:pt idx="106">
                  <c:v>2.4899999999999918</c:v>
                </c:pt>
                <c:pt idx="107">
                  <c:v>2.4999999999999916</c:v>
                </c:pt>
                <c:pt idx="108">
                  <c:v>2.5099999999999913</c:v>
                </c:pt>
                <c:pt idx="109">
                  <c:v>2.5199999999999911</c:v>
                </c:pt>
                <c:pt idx="110">
                  <c:v>2.5299999999999909</c:v>
                </c:pt>
                <c:pt idx="111">
                  <c:v>2.5399999999999907</c:v>
                </c:pt>
                <c:pt idx="112">
                  <c:v>2.5499999999999905</c:v>
                </c:pt>
                <c:pt idx="113">
                  <c:v>2.5599999999999903</c:v>
                </c:pt>
                <c:pt idx="114">
                  <c:v>2.5699999999999901</c:v>
                </c:pt>
                <c:pt idx="115">
                  <c:v>2.5799999999999899</c:v>
                </c:pt>
                <c:pt idx="116">
                  <c:v>2.5899999999999896</c:v>
                </c:pt>
                <c:pt idx="117">
                  <c:v>2.5999999999999894</c:v>
                </c:pt>
                <c:pt idx="118">
                  <c:v>2.6099999999999892</c:v>
                </c:pt>
                <c:pt idx="119">
                  <c:v>2.619999999999989</c:v>
                </c:pt>
                <c:pt idx="120">
                  <c:v>2.6299999999999888</c:v>
                </c:pt>
                <c:pt idx="121">
                  <c:v>2.6399999999999886</c:v>
                </c:pt>
                <c:pt idx="122">
                  <c:v>2.6499999999999884</c:v>
                </c:pt>
                <c:pt idx="123">
                  <c:v>2.6599999999999882</c:v>
                </c:pt>
                <c:pt idx="124">
                  <c:v>2.6699999999999879</c:v>
                </c:pt>
                <c:pt idx="125">
                  <c:v>2.6799999999999877</c:v>
                </c:pt>
                <c:pt idx="126">
                  <c:v>2.6899999999999875</c:v>
                </c:pt>
                <c:pt idx="127">
                  <c:v>2.6999999999999873</c:v>
                </c:pt>
                <c:pt idx="128">
                  <c:v>2.7099999999999871</c:v>
                </c:pt>
                <c:pt idx="129">
                  <c:v>2.7199999999999869</c:v>
                </c:pt>
                <c:pt idx="130">
                  <c:v>2.7299999999999867</c:v>
                </c:pt>
                <c:pt idx="131">
                  <c:v>2.7399999999999864</c:v>
                </c:pt>
                <c:pt idx="132">
                  <c:v>2.7499999999999862</c:v>
                </c:pt>
                <c:pt idx="133">
                  <c:v>2.759999999999986</c:v>
                </c:pt>
                <c:pt idx="134">
                  <c:v>2.7699999999999858</c:v>
                </c:pt>
                <c:pt idx="135">
                  <c:v>2.7799999999999856</c:v>
                </c:pt>
                <c:pt idx="136">
                  <c:v>2.7899999999999854</c:v>
                </c:pt>
                <c:pt idx="137">
                  <c:v>2.7999999999999852</c:v>
                </c:pt>
                <c:pt idx="138">
                  <c:v>2.809999999999985</c:v>
                </c:pt>
                <c:pt idx="139">
                  <c:v>2.8199999999999847</c:v>
                </c:pt>
                <c:pt idx="140">
                  <c:v>2.8299999999999845</c:v>
                </c:pt>
                <c:pt idx="141">
                  <c:v>2.8399999999999843</c:v>
                </c:pt>
                <c:pt idx="142">
                  <c:v>2.8499999999999841</c:v>
                </c:pt>
                <c:pt idx="143">
                  <c:v>2.8599999999999839</c:v>
                </c:pt>
                <c:pt idx="144">
                  <c:v>2.8699999999999837</c:v>
                </c:pt>
                <c:pt idx="145">
                  <c:v>2.8799999999999835</c:v>
                </c:pt>
                <c:pt idx="146">
                  <c:v>2.8899999999999832</c:v>
                </c:pt>
                <c:pt idx="147">
                  <c:v>2.899999999999983</c:v>
                </c:pt>
                <c:pt idx="148">
                  <c:v>2.9099999999999828</c:v>
                </c:pt>
                <c:pt idx="149">
                  <c:v>2.9199999999999826</c:v>
                </c:pt>
                <c:pt idx="150">
                  <c:v>2.9299999999999824</c:v>
                </c:pt>
                <c:pt idx="151">
                  <c:v>2.9399999999999822</c:v>
                </c:pt>
                <c:pt idx="152">
                  <c:v>2.949999999999982</c:v>
                </c:pt>
                <c:pt idx="153">
                  <c:v>2.9599999999999818</c:v>
                </c:pt>
                <c:pt idx="154">
                  <c:v>2.9699999999999815</c:v>
                </c:pt>
                <c:pt idx="155">
                  <c:v>2.9799999999999813</c:v>
                </c:pt>
                <c:pt idx="156">
                  <c:v>2.9899999999999811</c:v>
                </c:pt>
                <c:pt idx="157">
                  <c:v>2.9999999999999809</c:v>
                </c:pt>
                <c:pt idx="158">
                  <c:v>3.0099999999999807</c:v>
                </c:pt>
                <c:pt idx="159">
                  <c:v>3.0199999999999805</c:v>
                </c:pt>
                <c:pt idx="160">
                  <c:v>3.0299999999999803</c:v>
                </c:pt>
                <c:pt idx="161">
                  <c:v>3.0399999999999801</c:v>
                </c:pt>
                <c:pt idx="162">
                  <c:v>3.0499999999999798</c:v>
                </c:pt>
                <c:pt idx="163">
                  <c:v>3.0599999999999796</c:v>
                </c:pt>
                <c:pt idx="164">
                  <c:v>3.0699999999999794</c:v>
                </c:pt>
                <c:pt idx="165">
                  <c:v>3.0799999999999792</c:v>
                </c:pt>
                <c:pt idx="166">
                  <c:v>3.089999999999979</c:v>
                </c:pt>
                <c:pt idx="167">
                  <c:v>3.0999999999999788</c:v>
                </c:pt>
                <c:pt idx="168">
                  <c:v>3.1099999999999786</c:v>
                </c:pt>
                <c:pt idx="169">
                  <c:v>3.1199999999999783</c:v>
                </c:pt>
                <c:pt idx="170">
                  <c:v>3.1299999999999781</c:v>
                </c:pt>
                <c:pt idx="171">
                  <c:v>3.1399999999999779</c:v>
                </c:pt>
                <c:pt idx="172">
                  <c:v>3.1499999999999777</c:v>
                </c:pt>
                <c:pt idx="173">
                  <c:v>3.1599999999999775</c:v>
                </c:pt>
                <c:pt idx="174">
                  <c:v>3.1699999999999773</c:v>
                </c:pt>
                <c:pt idx="175">
                  <c:v>3.1799999999999771</c:v>
                </c:pt>
                <c:pt idx="176">
                  <c:v>3.1899999999999769</c:v>
                </c:pt>
                <c:pt idx="177">
                  <c:v>3.1999999999999766</c:v>
                </c:pt>
                <c:pt idx="178">
                  <c:v>3.2099999999999764</c:v>
                </c:pt>
                <c:pt idx="179">
                  <c:v>3.2199999999999762</c:v>
                </c:pt>
                <c:pt idx="180">
                  <c:v>3.229999999999976</c:v>
                </c:pt>
                <c:pt idx="181">
                  <c:v>3.2399999999999758</c:v>
                </c:pt>
                <c:pt idx="182">
                  <c:v>3.2499999999999756</c:v>
                </c:pt>
                <c:pt idx="183">
                  <c:v>3.2599999999999754</c:v>
                </c:pt>
                <c:pt idx="184">
                  <c:v>3.2699999999999751</c:v>
                </c:pt>
                <c:pt idx="185">
                  <c:v>3.2799999999999749</c:v>
                </c:pt>
                <c:pt idx="186">
                  <c:v>3.2899999999999747</c:v>
                </c:pt>
                <c:pt idx="187">
                  <c:v>3.2999999999999745</c:v>
                </c:pt>
                <c:pt idx="188">
                  <c:v>3.3099999999999743</c:v>
                </c:pt>
                <c:pt idx="189">
                  <c:v>3.3199999999999741</c:v>
                </c:pt>
                <c:pt idx="190">
                  <c:v>3.3299999999999739</c:v>
                </c:pt>
                <c:pt idx="191">
                  <c:v>3.3399999999999737</c:v>
                </c:pt>
                <c:pt idx="192">
                  <c:v>3.3499999999999734</c:v>
                </c:pt>
                <c:pt idx="193">
                  <c:v>3.3599999999999732</c:v>
                </c:pt>
                <c:pt idx="194">
                  <c:v>3.369999999999973</c:v>
                </c:pt>
                <c:pt idx="195">
                  <c:v>3.3799999999999728</c:v>
                </c:pt>
                <c:pt idx="196">
                  <c:v>3.3899999999999726</c:v>
                </c:pt>
                <c:pt idx="197">
                  <c:v>3.3999999999999724</c:v>
                </c:pt>
                <c:pt idx="198">
                  <c:v>3.4099999999999722</c:v>
                </c:pt>
                <c:pt idx="199">
                  <c:v>3.419999999999972</c:v>
                </c:pt>
                <c:pt idx="200">
                  <c:v>3.4299999999999717</c:v>
                </c:pt>
                <c:pt idx="201">
                  <c:v>3.4399999999999715</c:v>
                </c:pt>
                <c:pt idx="202">
                  <c:v>3.4499999999999713</c:v>
                </c:pt>
                <c:pt idx="203">
                  <c:v>3.4599999999999711</c:v>
                </c:pt>
                <c:pt idx="204">
                  <c:v>3.4699999999999709</c:v>
                </c:pt>
                <c:pt idx="205">
                  <c:v>3.4799999999999707</c:v>
                </c:pt>
                <c:pt idx="206">
                  <c:v>3.4899999999999705</c:v>
                </c:pt>
                <c:pt idx="207">
                  <c:v>3.4999999999999702</c:v>
                </c:pt>
                <c:pt idx="208">
                  <c:v>3.50999999999997</c:v>
                </c:pt>
                <c:pt idx="209">
                  <c:v>3.5199999999999698</c:v>
                </c:pt>
                <c:pt idx="210">
                  <c:v>3.5299999999999696</c:v>
                </c:pt>
                <c:pt idx="211">
                  <c:v>3.5399999999999694</c:v>
                </c:pt>
                <c:pt idx="212">
                  <c:v>3.5499999999999692</c:v>
                </c:pt>
                <c:pt idx="213">
                  <c:v>3.559999999999969</c:v>
                </c:pt>
                <c:pt idx="214">
                  <c:v>3.5699999999999688</c:v>
                </c:pt>
                <c:pt idx="215">
                  <c:v>3.5799999999999685</c:v>
                </c:pt>
                <c:pt idx="216">
                  <c:v>3.5899999999999683</c:v>
                </c:pt>
                <c:pt idx="217">
                  <c:v>3.5999999999999681</c:v>
                </c:pt>
                <c:pt idx="218">
                  <c:v>3.6099999999999679</c:v>
                </c:pt>
                <c:pt idx="219">
                  <c:v>3.6199999999999677</c:v>
                </c:pt>
                <c:pt idx="220">
                  <c:v>3.6299999999999675</c:v>
                </c:pt>
                <c:pt idx="221">
                  <c:v>3.6399999999999673</c:v>
                </c:pt>
                <c:pt idx="222">
                  <c:v>3.649999999999967</c:v>
                </c:pt>
                <c:pt idx="223">
                  <c:v>3.6599999999999668</c:v>
                </c:pt>
                <c:pt idx="224">
                  <c:v>3.6699999999999666</c:v>
                </c:pt>
                <c:pt idx="225">
                  <c:v>3.6799999999999664</c:v>
                </c:pt>
                <c:pt idx="226">
                  <c:v>3.6899999999999662</c:v>
                </c:pt>
                <c:pt idx="227">
                  <c:v>3.699999999999966</c:v>
                </c:pt>
                <c:pt idx="228">
                  <c:v>3.7099999999999658</c:v>
                </c:pt>
                <c:pt idx="229">
                  <c:v>3.7199999999999656</c:v>
                </c:pt>
                <c:pt idx="230">
                  <c:v>3.7299999999999653</c:v>
                </c:pt>
                <c:pt idx="231">
                  <c:v>3.7399999999999651</c:v>
                </c:pt>
                <c:pt idx="232">
                  <c:v>3.7499999999999649</c:v>
                </c:pt>
                <c:pt idx="233">
                  <c:v>3.7599999999999647</c:v>
                </c:pt>
                <c:pt idx="234">
                  <c:v>3.7699999999999645</c:v>
                </c:pt>
                <c:pt idx="235">
                  <c:v>3.7799999999999643</c:v>
                </c:pt>
                <c:pt idx="236">
                  <c:v>3.7899999999999641</c:v>
                </c:pt>
                <c:pt idx="237">
                  <c:v>3.7999999999999639</c:v>
                </c:pt>
                <c:pt idx="238">
                  <c:v>3.8099999999999636</c:v>
                </c:pt>
                <c:pt idx="239">
                  <c:v>3.8199999999999634</c:v>
                </c:pt>
                <c:pt idx="240">
                  <c:v>3.8299999999999632</c:v>
                </c:pt>
                <c:pt idx="241">
                  <c:v>3.839999999999963</c:v>
                </c:pt>
                <c:pt idx="242">
                  <c:v>3.8499999999999628</c:v>
                </c:pt>
                <c:pt idx="243">
                  <c:v>3.8599999999999626</c:v>
                </c:pt>
                <c:pt idx="244">
                  <c:v>3.8699999999999624</c:v>
                </c:pt>
                <c:pt idx="245">
                  <c:v>3.8799999999999621</c:v>
                </c:pt>
                <c:pt idx="246">
                  <c:v>3.8899999999999619</c:v>
                </c:pt>
                <c:pt idx="247">
                  <c:v>3.8999999999999617</c:v>
                </c:pt>
                <c:pt idx="248">
                  <c:v>3.9099999999999615</c:v>
                </c:pt>
                <c:pt idx="249">
                  <c:v>3.9199999999999613</c:v>
                </c:pt>
                <c:pt idx="250">
                  <c:v>3.9299999999999611</c:v>
                </c:pt>
                <c:pt idx="251">
                  <c:v>3.9399999999999609</c:v>
                </c:pt>
                <c:pt idx="252">
                  <c:v>3.9499999999999607</c:v>
                </c:pt>
                <c:pt idx="253">
                  <c:v>3.9599999999999604</c:v>
                </c:pt>
                <c:pt idx="254">
                  <c:v>3.9699999999999602</c:v>
                </c:pt>
                <c:pt idx="255">
                  <c:v>3.97999999999996</c:v>
                </c:pt>
                <c:pt idx="256">
                  <c:v>3.9899999999999598</c:v>
                </c:pt>
                <c:pt idx="257">
                  <c:v>3.9999999999999596</c:v>
                </c:pt>
                <c:pt idx="258">
                  <c:v>4.0099999999999598</c:v>
                </c:pt>
                <c:pt idx="259">
                  <c:v>4.0199999999999596</c:v>
                </c:pt>
                <c:pt idx="260">
                  <c:v>4.0299999999999594</c:v>
                </c:pt>
                <c:pt idx="261">
                  <c:v>4.0399999999999592</c:v>
                </c:pt>
                <c:pt idx="262">
                  <c:v>4.049999999999959</c:v>
                </c:pt>
                <c:pt idx="263">
                  <c:v>4.0599999999999588</c:v>
                </c:pt>
                <c:pt idx="264">
                  <c:v>4.0699999999999585</c:v>
                </c:pt>
                <c:pt idx="265">
                  <c:v>4.0799999999999583</c:v>
                </c:pt>
                <c:pt idx="266">
                  <c:v>4.0899999999999581</c:v>
                </c:pt>
                <c:pt idx="267">
                  <c:v>4.0999999999999579</c:v>
                </c:pt>
                <c:pt idx="268">
                  <c:v>4.1099999999999577</c:v>
                </c:pt>
                <c:pt idx="269">
                  <c:v>4.1199999999999575</c:v>
                </c:pt>
                <c:pt idx="270">
                  <c:v>4.1299999999999573</c:v>
                </c:pt>
                <c:pt idx="271">
                  <c:v>4.139999999999957</c:v>
                </c:pt>
                <c:pt idx="272">
                  <c:v>4.1499999999999568</c:v>
                </c:pt>
                <c:pt idx="273">
                  <c:v>4.1599999999999566</c:v>
                </c:pt>
                <c:pt idx="274">
                  <c:v>4.1699999999999564</c:v>
                </c:pt>
                <c:pt idx="275">
                  <c:v>4.1799999999999562</c:v>
                </c:pt>
                <c:pt idx="276">
                  <c:v>4.189999999999956</c:v>
                </c:pt>
                <c:pt idx="277">
                  <c:v>4.1999999999999558</c:v>
                </c:pt>
                <c:pt idx="278">
                  <c:v>4.2099999999999556</c:v>
                </c:pt>
                <c:pt idx="279">
                  <c:v>4.2199999999999553</c:v>
                </c:pt>
                <c:pt idx="280">
                  <c:v>4.2299999999999551</c:v>
                </c:pt>
                <c:pt idx="281">
                  <c:v>4.2399999999999549</c:v>
                </c:pt>
                <c:pt idx="282">
                  <c:v>4.2499999999999547</c:v>
                </c:pt>
                <c:pt idx="283">
                  <c:v>4.2599999999999545</c:v>
                </c:pt>
                <c:pt idx="284">
                  <c:v>4.2699999999999543</c:v>
                </c:pt>
                <c:pt idx="285">
                  <c:v>4.2799999999999541</c:v>
                </c:pt>
                <c:pt idx="286">
                  <c:v>4.2899999999999539</c:v>
                </c:pt>
                <c:pt idx="287">
                  <c:v>4.2999999999999536</c:v>
                </c:pt>
                <c:pt idx="288">
                  <c:v>4.3099999999999534</c:v>
                </c:pt>
                <c:pt idx="289">
                  <c:v>4.3199999999999532</c:v>
                </c:pt>
                <c:pt idx="290">
                  <c:v>4.329999999999953</c:v>
                </c:pt>
                <c:pt idx="291">
                  <c:v>4.3399999999999528</c:v>
                </c:pt>
                <c:pt idx="292">
                  <c:v>4.3499999999999526</c:v>
                </c:pt>
                <c:pt idx="293">
                  <c:v>4.3599999999999524</c:v>
                </c:pt>
                <c:pt idx="294">
                  <c:v>4.3699999999999521</c:v>
                </c:pt>
                <c:pt idx="295">
                  <c:v>4.3799999999999519</c:v>
                </c:pt>
                <c:pt idx="296">
                  <c:v>4.3899999999999517</c:v>
                </c:pt>
                <c:pt idx="297">
                  <c:v>4.3999999999999515</c:v>
                </c:pt>
                <c:pt idx="298">
                  <c:v>4.4099999999999513</c:v>
                </c:pt>
                <c:pt idx="299">
                  <c:v>4.4199999999999511</c:v>
                </c:pt>
                <c:pt idx="300">
                  <c:v>4.4299999999999509</c:v>
                </c:pt>
                <c:pt idx="301">
                  <c:v>4.4399999999999507</c:v>
                </c:pt>
                <c:pt idx="302">
                  <c:v>4.4499999999999504</c:v>
                </c:pt>
                <c:pt idx="303">
                  <c:v>4.4599999999999502</c:v>
                </c:pt>
                <c:pt idx="304">
                  <c:v>4.46999999999995</c:v>
                </c:pt>
                <c:pt idx="305">
                  <c:v>4.4799999999999498</c:v>
                </c:pt>
                <c:pt idx="306">
                  <c:v>4.4899999999999496</c:v>
                </c:pt>
                <c:pt idx="307">
                  <c:v>4.4999999999999494</c:v>
                </c:pt>
                <c:pt idx="308">
                  <c:v>4.5099999999999492</c:v>
                </c:pt>
                <c:pt idx="309">
                  <c:v>4.5199999999999489</c:v>
                </c:pt>
                <c:pt idx="310">
                  <c:v>4.5299999999999487</c:v>
                </c:pt>
                <c:pt idx="311">
                  <c:v>4.5399999999999485</c:v>
                </c:pt>
                <c:pt idx="312">
                  <c:v>4.5499999999999483</c:v>
                </c:pt>
                <c:pt idx="313">
                  <c:v>4.5599999999999481</c:v>
                </c:pt>
                <c:pt idx="314">
                  <c:v>4.5699999999999479</c:v>
                </c:pt>
                <c:pt idx="315">
                  <c:v>4.5799999999999477</c:v>
                </c:pt>
                <c:pt idx="316">
                  <c:v>4.5899999999999475</c:v>
                </c:pt>
                <c:pt idx="317">
                  <c:v>4.5999999999999472</c:v>
                </c:pt>
                <c:pt idx="318">
                  <c:v>4.609999999999947</c:v>
                </c:pt>
                <c:pt idx="319">
                  <c:v>4.6199999999999468</c:v>
                </c:pt>
                <c:pt idx="320">
                  <c:v>4.6299999999999466</c:v>
                </c:pt>
                <c:pt idx="321">
                  <c:v>4.6399999999999464</c:v>
                </c:pt>
                <c:pt idx="322">
                  <c:v>4.6499999999999462</c:v>
                </c:pt>
                <c:pt idx="323">
                  <c:v>4.659999999999946</c:v>
                </c:pt>
                <c:pt idx="324">
                  <c:v>4.6699999999999458</c:v>
                </c:pt>
                <c:pt idx="325">
                  <c:v>4.6799999999999455</c:v>
                </c:pt>
                <c:pt idx="326">
                  <c:v>4.6899999999999453</c:v>
                </c:pt>
                <c:pt idx="327">
                  <c:v>4.6999999999999451</c:v>
                </c:pt>
                <c:pt idx="328">
                  <c:v>4.7099999999999449</c:v>
                </c:pt>
                <c:pt idx="329">
                  <c:v>4.7199999999999447</c:v>
                </c:pt>
                <c:pt idx="330">
                  <c:v>4.7299999999999445</c:v>
                </c:pt>
                <c:pt idx="331">
                  <c:v>4.7399999999999443</c:v>
                </c:pt>
                <c:pt idx="332">
                  <c:v>4.749999999999944</c:v>
                </c:pt>
                <c:pt idx="333">
                  <c:v>4.7599999999999438</c:v>
                </c:pt>
                <c:pt idx="334">
                  <c:v>4.7699999999999436</c:v>
                </c:pt>
                <c:pt idx="335">
                  <c:v>4.7799999999999434</c:v>
                </c:pt>
                <c:pt idx="336">
                  <c:v>4.7899999999999432</c:v>
                </c:pt>
                <c:pt idx="337">
                  <c:v>4.799999999999943</c:v>
                </c:pt>
                <c:pt idx="338">
                  <c:v>4.8099999999999428</c:v>
                </c:pt>
                <c:pt idx="339">
                  <c:v>4.8199999999999426</c:v>
                </c:pt>
                <c:pt idx="340">
                  <c:v>4.8299999999999423</c:v>
                </c:pt>
                <c:pt idx="341">
                  <c:v>4.8399999999999421</c:v>
                </c:pt>
                <c:pt idx="342">
                  <c:v>4.8499999999999419</c:v>
                </c:pt>
                <c:pt idx="343">
                  <c:v>4.8599999999999417</c:v>
                </c:pt>
                <c:pt idx="344">
                  <c:v>4.8699999999999415</c:v>
                </c:pt>
                <c:pt idx="345">
                  <c:v>4.8799999999999413</c:v>
                </c:pt>
                <c:pt idx="346">
                  <c:v>4.8899999999999411</c:v>
                </c:pt>
                <c:pt idx="347">
                  <c:v>4.8999999999999408</c:v>
                </c:pt>
                <c:pt idx="348">
                  <c:v>4.9099999999999406</c:v>
                </c:pt>
                <c:pt idx="349">
                  <c:v>4.9199999999999404</c:v>
                </c:pt>
                <c:pt idx="350">
                  <c:v>4.9299999999999402</c:v>
                </c:pt>
                <c:pt idx="351">
                  <c:v>4.93999999999994</c:v>
                </c:pt>
                <c:pt idx="352">
                  <c:v>4.9499999999999398</c:v>
                </c:pt>
                <c:pt idx="353">
                  <c:v>4.9599999999999396</c:v>
                </c:pt>
                <c:pt idx="354">
                  <c:v>4.9699999999999394</c:v>
                </c:pt>
                <c:pt idx="355">
                  <c:v>4.9799999999999391</c:v>
                </c:pt>
                <c:pt idx="356">
                  <c:v>4.9899999999999389</c:v>
                </c:pt>
                <c:pt idx="357">
                  <c:v>4.9999999999999387</c:v>
                </c:pt>
                <c:pt idx="358">
                  <c:v>5.0099999999999385</c:v>
                </c:pt>
                <c:pt idx="359">
                  <c:v>5.0199999999999383</c:v>
                </c:pt>
                <c:pt idx="360">
                  <c:v>5.0299999999999381</c:v>
                </c:pt>
                <c:pt idx="361">
                  <c:v>5.0399999999999379</c:v>
                </c:pt>
                <c:pt idx="362">
                  <c:v>5.0499999999999376</c:v>
                </c:pt>
                <c:pt idx="363">
                  <c:v>5.0599999999999374</c:v>
                </c:pt>
                <c:pt idx="364">
                  <c:v>5.0699999999999372</c:v>
                </c:pt>
                <c:pt idx="365">
                  <c:v>5.079999999999937</c:v>
                </c:pt>
                <c:pt idx="366">
                  <c:v>5.0899999999999368</c:v>
                </c:pt>
                <c:pt idx="367">
                  <c:v>5.0999999999999366</c:v>
                </c:pt>
                <c:pt idx="368">
                  <c:v>5.1099999999999364</c:v>
                </c:pt>
                <c:pt idx="369">
                  <c:v>5.1199999999999362</c:v>
                </c:pt>
                <c:pt idx="370">
                  <c:v>5.1299999999999359</c:v>
                </c:pt>
                <c:pt idx="371">
                  <c:v>5.1399999999999357</c:v>
                </c:pt>
                <c:pt idx="372">
                  <c:v>5.1499999999999355</c:v>
                </c:pt>
                <c:pt idx="373">
                  <c:v>5.1599999999999353</c:v>
                </c:pt>
                <c:pt idx="374">
                  <c:v>5.1699999999999351</c:v>
                </c:pt>
                <c:pt idx="375">
                  <c:v>5.1799999999999349</c:v>
                </c:pt>
                <c:pt idx="376">
                  <c:v>5.1899999999999347</c:v>
                </c:pt>
                <c:pt idx="377">
                  <c:v>5.1999999999999345</c:v>
                </c:pt>
                <c:pt idx="378">
                  <c:v>5.2099999999999342</c:v>
                </c:pt>
                <c:pt idx="379">
                  <c:v>5.219999999999934</c:v>
                </c:pt>
                <c:pt idx="380">
                  <c:v>5.2299999999999338</c:v>
                </c:pt>
                <c:pt idx="381">
                  <c:v>5.2399999999999336</c:v>
                </c:pt>
                <c:pt idx="382">
                  <c:v>5.2499999999999334</c:v>
                </c:pt>
                <c:pt idx="383">
                  <c:v>5.2599999999999332</c:v>
                </c:pt>
                <c:pt idx="384">
                  <c:v>5.269999999999933</c:v>
                </c:pt>
                <c:pt idx="385">
                  <c:v>5.2799999999999327</c:v>
                </c:pt>
                <c:pt idx="386">
                  <c:v>5.2899999999999325</c:v>
                </c:pt>
                <c:pt idx="387">
                  <c:v>5.2999999999999323</c:v>
                </c:pt>
                <c:pt idx="388">
                  <c:v>5.3099999999999321</c:v>
                </c:pt>
                <c:pt idx="389">
                  <c:v>5.3199999999999319</c:v>
                </c:pt>
                <c:pt idx="390">
                  <c:v>5.3299999999999317</c:v>
                </c:pt>
                <c:pt idx="391">
                  <c:v>5.3399999999999315</c:v>
                </c:pt>
                <c:pt idx="392">
                  <c:v>5.3499999999999313</c:v>
                </c:pt>
                <c:pt idx="393">
                  <c:v>5.359999999999931</c:v>
                </c:pt>
                <c:pt idx="394">
                  <c:v>5.3699999999999308</c:v>
                </c:pt>
                <c:pt idx="395">
                  <c:v>5.3799999999999306</c:v>
                </c:pt>
                <c:pt idx="396">
                  <c:v>5.3899999999999304</c:v>
                </c:pt>
                <c:pt idx="397">
                  <c:v>5.3999999999999302</c:v>
                </c:pt>
                <c:pt idx="398">
                  <c:v>5.40999999999993</c:v>
                </c:pt>
                <c:pt idx="399">
                  <c:v>5.4199999999999298</c:v>
                </c:pt>
                <c:pt idx="400">
                  <c:v>5.4299999999999295</c:v>
                </c:pt>
                <c:pt idx="401">
                  <c:v>5.4399999999999293</c:v>
                </c:pt>
                <c:pt idx="402">
                  <c:v>5.4499999999999291</c:v>
                </c:pt>
                <c:pt idx="403">
                  <c:v>5.4599999999999289</c:v>
                </c:pt>
                <c:pt idx="404">
                  <c:v>5.4699999999999287</c:v>
                </c:pt>
                <c:pt idx="405">
                  <c:v>5.4799999999999285</c:v>
                </c:pt>
                <c:pt idx="406">
                  <c:v>5.4899999999999283</c:v>
                </c:pt>
                <c:pt idx="407">
                  <c:v>5.4999999999999281</c:v>
                </c:pt>
                <c:pt idx="408">
                  <c:v>5.5099999999999278</c:v>
                </c:pt>
                <c:pt idx="409">
                  <c:v>5.5199999999999276</c:v>
                </c:pt>
                <c:pt idx="410">
                  <c:v>5.5299999999999274</c:v>
                </c:pt>
                <c:pt idx="411">
                  <c:v>5.5399999999999272</c:v>
                </c:pt>
                <c:pt idx="412">
                  <c:v>5.549999999999927</c:v>
                </c:pt>
                <c:pt idx="413">
                  <c:v>5.5599999999999268</c:v>
                </c:pt>
                <c:pt idx="414">
                  <c:v>5.5699999999999266</c:v>
                </c:pt>
                <c:pt idx="415">
                  <c:v>5.5799999999999264</c:v>
                </c:pt>
                <c:pt idx="416">
                  <c:v>5.5899999999999261</c:v>
                </c:pt>
                <c:pt idx="417">
                  <c:v>5.5999999999999259</c:v>
                </c:pt>
              </c:numCache>
            </c:numRef>
          </c:xVal>
          <c:yVal>
            <c:numRef>
              <c:f>Sheet1!$H$2:$H$419</c:f>
              <c:numCache>
                <c:formatCode>General</c:formatCode>
                <c:ptCount val="418"/>
                <c:pt idx="0">
                  <c:v>2.3292300000000012</c:v>
                </c:pt>
                <c:pt idx="1">
                  <c:v>2.3393300000000012</c:v>
                </c:pt>
                <c:pt idx="2">
                  <c:v>2.3494300000000012</c:v>
                </c:pt>
                <c:pt idx="3">
                  <c:v>2.3596300000000014</c:v>
                </c:pt>
                <c:pt idx="4">
                  <c:v>2.3695300000000015</c:v>
                </c:pt>
                <c:pt idx="5">
                  <c:v>2.3805000000000014</c:v>
                </c:pt>
                <c:pt idx="6">
                  <c:v>2.3904000000000014</c:v>
                </c:pt>
                <c:pt idx="7">
                  <c:v>2.4001000000000015</c:v>
                </c:pt>
                <c:pt idx="8">
                  <c:v>2.4096000000000015</c:v>
                </c:pt>
                <c:pt idx="9">
                  <c:v>2.4194000000000013</c:v>
                </c:pt>
                <c:pt idx="10">
                  <c:v>2.4288000000000012</c:v>
                </c:pt>
                <c:pt idx="11">
                  <c:v>2.4385000000000012</c:v>
                </c:pt>
                <c:pt idx="12">
                  <c:v>2.4484000000000012</c:v>
                </c:pt>
                <c:pt idx="13">
                  <c:v>2.4585000000000012</c:v>
                </c:pt>
                <c:pt idx="14">
                  <c:v>2.4687000000000014</c:v>
                </c:pt>
                <c:pt idx="15">
                  <c:v>2.4788000000000014</c:v>
                </c:pt>
                <c:pt idx="16">
                  <c:v>2.4892000000000016</c:v>
                </c:pt>
                <c:pt idx="17">
                  <c:v>2.4996000000000018</c:v>
                </c:pt>
                <c:pt idx="18">
                  <c:v>2.5099000000000018</c:v>
                </c:pt>
                <c:pt idx="19">
                  <c:v>2.5200000000000018</c:v>
                </c:pt>
                <c:pt idx="20">
                  <c:v>2.5301000000000018</c:v>
                </c:pt>
                <c:pt idx="21">
                  <c:v>2.5401000000000016</c:v>
                </c:pt>
                <c:pt idx="22">
                  <c:v>2.5501000000000014</c:v>
                </c:pt>
                <c:pt idx="23">
                  <c:v>2.5603000000000016</c:v>
                </c:pt>
                <c:pt idx="24">
                  <c:v>2.5703000000000014</c:v>
                </c:pt>
                <c:pt idx="25">
                  <c:v>2.5802000000000014</c:v>
                </c:pt>
                <c:pt idx="26">
                  <c:v>2.5902000000000012</c:v>
                </c:pt>
                <c:pt idx="27">
                  <c:v>2.600200000000001</c:v>
                </c:pt>
                <c:pt idx="28">
                  <c:v>2.6102000000000007</c:v>
                </c:pt>
                <c:pt idx="29">
                  <c:v>2.6202000000000005</c:v>
                </c:pt>
                <c:pt idx="30">
                  <c:v>2.6302000000000003</c:v>
                </c:pt>
                <c:pt idx="31">
                  <c:v>2.6402000000000001</c:v>
                </c:pt>
                <c:pt idx="32">
                  <c:v>2.6504000000000003</c:v>
                </c:pt>
                <c:pt idx="33">
                  <c:v>2.6608000000000005</c:v>
                </c:pt>
                <c:pt idx="34">
                  <c:v>2.6710000000000007</c:v>
                </c:pt>
                <c:pt idx="35">
                  <c:v>2.6814000000000009</c:v>
                </c:pt>
                <c:pt idx="36">
                  <c:v>2.6918000000000011</c:v>
                </c:pt>
                <c:pt idx="37">
                  <c:v>2.7024000000000012</c:v>
                </c:pt>
                <c:pt idx="38">
                  <c:v>2.7126000000000015</c:v>
                </c:pt>
                <c:pt idx="39">
                  <c:v>2.7230000000000016</c:v>
                </c:pt>
                <c:pt idx="40">
                  <c:v>2.7330000000000014</c:v>
                </c:pt>
                <c:pt idx="41">
                  <c:v>2.7426000000000013</c:v>
                </c:pt>
                <c:pt idx="42">
                  <c:v>2.7524000000000011</c:v>
                </c:pt>
                <c:pt idx="43">
                  <c:v>2.7620000000000009</c:v>
                </c:pt>
                <c:pt idx="44">
                  <c:v>2.7716000000000007</c:v>
                </c:pt>
                <c:pt idx="45">
                  <c:v>2.7813000000000008</c:v>
                </c:pt>
                <c:pt idx="46">
                  <c:v>2.7912000000000008</c:v>
                </c:pt>
                <c:pt idx="47">
                  <c:v>2.8015000000000008</c:v>
                </c:pt>
                <c:pt idx="48">
                  <c:v>2.8116000000000008</c:v>
                </c:pt>
                <c:pt idx="49">
                  <c:v>2.8217000000000008</c:v>
                </c:pt>
                <c:pt idx="50">
                  <c:v>2.8318000000000008</c:v>
                </c:pt>
                <c:pt idx="51">
                  <c:v>2.8415000000000008</c:v>
                </c:pt>
                <c:pt idx="52">
                  <c:v>2.8516000000000008</c:v>
                </c:pt>
                <c:pt idx="53">
                  <c:v>2.8619000000000008</c:v>
                </c:pt>
                <c:pt idx="54">
                  <c:v>2.8718000000000008</c:v>
                </c:pt>
                <c:pt idx="55">
                  <c:v>2.8819000000000008</c:v>
                </c:pt>
                <c:pt idx="56">
                  <c:v>2.8917000000000006</c:v>
                </c:pt>
                <c:pt idx="57">
                  <c:v>2.9013000000000004</c:v>
                </c:pt>
                <c:pt idx="58">
                  <c:v>2.9107000000000003</c:v>
                </c:pt>
                <c:pt idx="59">
                  <c:v>2.9202000000000004</c:v>
                </c:pt>
                <c:pt idx="60">
                  <c:v>2.9299000000000004</c:v>
                </c:pt>
                <c:pt idx="61">
                  <c:v>2.9395000000000002</c:v>
                </c:pt>
                <c:pt idx="62">
                  <c:v>2.9494000000000002</c:v>
                </c:pt>
                <c:pt idx="63">
                  <c:v>2.9592000000000001</c:v>
                </c:pt>
                <c:pt idx="64">
                  <c:v>2.9693000000000001</c:v>
                </c:pt>
                <c:pt idx="65">
                  <c:v>2.9792999999999998</c:v>
                </c:pt>
                <c:pt idx="66">
                  <c:v>2.9895999999999998</c:v>
                </c:pt>
                <c:pt idx="67">
                  <c:v>3</c:v>
                </c:pt>
                <c:pt idx="68">
                  <c:v>3.01</c:v>
                </c:pt>
                <c:pt idx="69">
                  <c:v>3.0199159999999998</c:v>
                </c:pt>
                <c:pt idx="70">
                  <c:v>3.0298219999999998</c:v>
                </c:pt>
                <c:pt idx="71">
                  <c:v>3.0411049999999999</c:v>
                </c:pt>
                <c:pt idx="72">
                  <c:v>3.0529449999999998</c:v>
                </c:pt>
                <c:pt idx="73">
                  <c:v>3.0657479999999997</c:v>
                </c:pt>
                <c:pt idx="74">
                  <c:v>3.0793649999999997</c:v>
                </c:pt>
                <c:pt idx="75">
                  <c:v>3.0930339999999998</c:v>
                </c:pt>
                <c:pt idx="76">
                  <c:v>3.1076779999999999</c:v>
                </c:pt>
                <c:pt idx="77">
                  <c:v>3.123424</c:v>
                </c:pt>
                <c:pt idx="78">
                  <c:v>3.1393</c:v>
                </c:pt>
                <c:pt idx="79">
                  <c:v>3.1559590000000002</c:v>
                </c:pt>
                <c:pt idx="80">
                  <c:v>3.173025</c:v>
                </c:pt>
                <c:pt idx="81">
                  <c:v>3.1902740000000001</c:v>
                </c:pt>
                <c:pt idx="82">
                  <c:v>3.2076350000000002</c:v>
                </c:pt>
                <c:pt idx="83">
                  <c:v>3.2255780000000001</c:v>
                </c:pt>
                <c:pt idx="84">
                  <c:v>3.2429760000000001</c:v>
                </c:pt>
                <c:pt idx="85">
                  <c:v>3.261352</c:v>
                </c:pt>
                <c:pt idx="86">
                  <c:v>3.2793040000000002</c:v>
                </c:pt>
                <c:pt idx="87">
                  <c:v>3.2973990000000004</c:v>
                </c:pt>
                <c:pt idx="88">
                  <c:v>3.3158100000000004</c:v>
                </c:pt>
                <c:pt idx="89">
                  <c:v>3.3346690000000003</c:v>
                </c:pt>
                <c:pt idx="90">
                  <c:v>3.3532100000000002</c:v>
                </c:pt>
                <c:pt idx="91">
                  <c:v>3.3727310000000004</c:v>
                </c:pt>
                <c:pt idx="92">
                  <c:v>3.3919860000000002</c:v>
                </c:pt>
                <c:pt idx="93">
                  <c:v>3.4110240000000003</c:v>
                </c:pt>
                <c:pt idx="94">
                  <c:v>3.4302550000000003</c:v>
                </c:pt>
                <c:pt idx="95">
                  <c:v>3.4493840000000002</c:v>
                </c:pt>
                <c:pt idx="96">
                  <c:v>3.4687400000000004</c:v>
                </c:pt>
                <c:pt idx="97">
                  <c:v>3.4884270000000002</c:v>
                </c:pt>
                <c:pt idx="98">
                  <c:v>3.5081740000000003</c:v>
                </c:pt>
                <c:pt idx="99">
                  <c:v>3.5278680000000002</c:v>
                </c:pt>
                <c:pt idx="100">
                  <c:v>3.5477040000000004</c:v>
                </c:pt>
                <c:pt idx="101">
                  <c:v>3.5674750000000004</c:v>
                </c:pt>
                <c:pt idx="102">
                  <c:v>3.5875310000000002</c:v>
                </c:pt>
                <c:pt idx="103">
                  <c:v>3.6080450000000002</c:v>
                </c:pt>
                <c:pt idx="104">
                  <c:v>3.6283190000000003</c:v>
                </c:pt>
                <c:pt idx="105">
                  <c:v>3.6482670000000001</c:v>
                </c:pt>
                <c:pt idx="106">
                  <c:v>3.6684540000000001</c:v>
                </c:pt>
                <c:pt idx="107">
                  <c:v>3.6884740000000003</c:v>
                </c:pt>
                <c:pt idx="108">
                  <c:v>3.7085080000000001</c:v>
                </c:pt>
                <c:pt idx="109">
                  <c:v>3.7286140000000003</c:v>
                </c:pt>
                <c:pt idx="110">
                  <c:v>3.7490560000000004</c:v>
                </c:pt>
                <c:pt idx="111">
                  <c:v>3.7691310000000002</c:v>
                </c:pt>
                <c:pt idx="112">
                  <c:v>3.7894870000000003</c:v>
                </c:pt>
                <c:pt idx="113">
                  <c:v>3.8100820000000004</c:v>
                </c:pt>
                <c:pt idx="114">
                  <c:v>3.8299560000000006</c:v>
                </c:pt>
                <c:pt idx="115">
                  <c:v>3.8498940000000004</c:v>
                </c:pt>
                <c:pt idx="116">
                  <c:v>3.8706180000000003</c:v>
                </c:pt>
                <c:pt idx="117">
                  <c:v>3.8913770000000003</c:v>
                </c:pt>
                <c:pt idx="118">
                  <c:v>3.9114170000000001</c:v>
                </c:pt>
                <c:pt idx="119">
                  <c:v>3.9314960000000001</c:v>
                </c:pt>
                <c:pt idx="120">
                  <c:v>3.9521350000000002</c:v>
                </c:pt>
                <c:pt idx="121">
                  <c:v>3.9727420000000002</c:v>
                </c:pt>
                <c:pt idx="122">
                  <c:v>3.9929210000000004</c:v>
                </c:pt>
                <c:pt idx="123">
                  <c:v>4.0130970000000001</c:v>
                </c:pt>
                <c:pt idx="124">
                  <c:v>4.0331850000000005</c:v>
                </c:pt>
                <c:pt idx="125">
                  <c:v>4.0532640000000004</c:v>
                </c:pt>
                <c:pt idx="126">
                  <c:v>4.0740800000000004</c:v>
                </c:pt>
                <c:pt idx="127">
                  <c:v>4.0939500000000004</c:v>
                </c:pt>
                <c:pt idx="128">
                  <c:v>4.114452</c:v>
                </c:pt>
                <c:pt idx="129">
                  <c:v>4.1347800000000001</c:v>
                </c:pt>
                <c:pt idx="130">
                  <c:v>4.1547210000000003</c:v>
                </c:pt>
                <c:pt idx="131">
                  <c:v>4.1750110000000005</c:v>
                </c:pt>
                <c:pt idx="132">
                  <c:v>4.1955590000000003</c:v>
                </c:pt>
                <c:pt idx="133">
                  <c:v>4.2163490000000001</c:v>
                </c:pt>
                <c:pt idx="134">
                  <c:v>4.2367080000000001</c:v>
                </c:pt>
                <c:pt idx="135">
                  <c:v>4.2574740000000002</c:v>
                </c:pt>
                <c:pt idx="136">
                  <c:v>4.2782939999999998</c:v>
                </c:pt>
                <c:pt idx="137">
                  <c:v>4.2985899999999999</c:v>
                </c:pt>
                <c:pt idx="138">
                  <c:v>4.3187829999999998</c:v>
                </c:pt>
                <c:pt idx="139">
                  <c:v>4.3387029999999998</c:v>
                </c:pt>
                <c:pt idx="140">
                  <c:v>4.3593760000000001</c:v>
                </c:pt>
                <c:pt idx="141">
                  <c:v>4.3796179999999998</c:v>
                </c:pt>
                <c:pt idx="142">
                  <c:v>4.4002029999999994</c:v>
                </c:pt>
                <c:pt idx="143">
                  <c:v>4.4205839999999998</c:v>
                </c:pt>
                <c:pt idx="144">
                  <c:v>4.4408859999999999</c:v>
                </c:pt>
                <c:pt idx="145">
                  <c:v>4.4609779999999999</c:v>
                </c:pt>
                <c:pt idx="146">
                  <c:v>4.4809380000000001</c:v>
                </c:pt>
                <c:pt idx="147">
                  <c:v>4.500839</c:v>
                </c:pt>
                <c:pt idx="148">
                  <c:v>4.5215079999999999</c:v>
                </c:pt>
                <c:pt idx="149">
                  <c:v>4.5416669999999995</c:v>
                </c:pt>
                <c:pt idx="150">
                  <c:v>4.5621619999999998</c:v>
                </c:pt>
                <c:pt idx="151">
                  <c:v>4.5820859999999994</c:v>
                </c:pt>
                <c:pt idx="152">
                  <c:v>4.6024919999999998</c:v>
                </c:pt>
                <c:pt idx="153">
                  <c:v>4.6224239999999996</c:v>
                </c:pt>
                <c:pt idx="154">
                  <c:v>4.6424899999999996</c:v>
                </c:pt>
                <c:pt idx="155">
                  <c:v>4.6627189999999992</c:v>
                </c:pt>
                <c:pt idx="156">
                  <c:v>4.6832489999999991</c:v>
                </c:pt>
                <c:pt idx="157">
                  <c:v>4.7039319999999991</c:v>
                </c:pt>
                <c:pt idx="158">
                  <c:v>4.7245589999999993</c:v>
                </c:pt>
                <c:pt idx="159">
                  <c:v>4.7446019999999995</c:v>
                </c:pt>
                <c:pt idx="160">
                  <c:v>4.7647579999999996</c:v>
                </c:pt>
                <c:pt idx="161">
                  <c:v>4.7855269999999992</c:v>
                </c:pt>
                <c:pt idx="162">
                  <c:v>4.8056349999999988</c:v>
                </c:pt>
                <c:pt idx="163">
                  <c:v>4.825594999999999</c:v>
                </c:pt>
                <c:pt idx="164">
                  <c:v>4.8461439999999989</c:v>
                </c:pt>
                <c:pt idx="165">
                  <c:v>4.8662299999999989</c:v>
                </c:pt>
                <c:pt idx="166">
                  <c:v>4.8863609999999991</c:v>
                </c:pt>
                <c:pt idx="167">
                  <c:v>4.9061629999999994</c:v>
                </c:pt>
                <c:pt idx="168">
                  <c:v>4.9265269999999992</c:v>
                </c:pt>
                <c:pt idx="169">
                  <c:v>4.946769999999999</c:v>
                </c:pt>
                <c:pt idx="170">
                  <c:v>4.9667289999999991</c:v>
                </c:pt>
                <c:pt idx="171">
                  <c:v>4.9866289999999989</c:v>
                </c:pt>
                <c:pt idx="172">
                  <c:v>5.0058789999999993</c:v>
                </c:pt>
                <c:pt idx="173">
                  <c:v>5.0243989999999989</c:v>
                </c:pt>
                <c:pt idx="174">
                  <c:v>5.0426629999999992</c:v>
                </c:pt>
                <c:pt idx="175">
                  <c:v>5.0604239999999994</c:v>
                </c:pt>
                <c:pt idx="176">
                  <c:v>5.078206999999999</c:v>
                </c:pt>
                <c:pt idx="177">
                  <c:v>5.0951779999999989</c:v>
                </c:pt>
                <c:pt idx="178">
                  <c:v>5.1124469999999986</c:v>
                </c:pt>
                <c:pt idx="179">
                  <c:v>5.1289309999999988</c:v>
                </c:pt>
                <c:pt idx="180">
                  <c:v>5.1460399999999984</c:v>
                </c:pt>
                <c:pt idx="181">
                  <c:v>5.1624559999999988</c:v>
                </c:pt>
                <c:pt idx="182">
                  <c:v>5.1784879999999989</c:v>
                </c:pt>
                <c:pt idx="183">
                  <c:v>5.1948679999999987</c:v>
                </c:pt>
                <c:pt idx="184">
                  <c:v>5.2111679999999989</c:v>
                </c:pt>
                <c:pt idx="185">
                  <c:v>5.2275189999999991</c:v>
                </c:pt>
                <c:pt idx="186">
                  <c:v>5.2437389999999988</c:v>
                </c:pt>
                <c:pt idx="187">
                  <c:v>5.2599409999999986</c:v>
                </c:pt>
                <c:pt idx="188">
                  <c:v>5.2759389999999984</c:v>
                </c:pt>
                <c:pt idx="189">
                  <c:v>5.2921499999999986</c:v>
                </c:pt>
                <c:pt idx="190">
                  <c:v>5.3080139999999982</c:v>
                </c:pt>
                <c:pt idx="191">
                  <c:v>5.3239759999999983</c:v>
                </c:pt>
                <c:pt idx="192">
                  <c:v>5.3398909999999979</c:v>
                </c:pt>
                <c:pt idx="193">
                  <c:v>5.3557649999999981</c:v>
                </c:pt>
                <c:pt idx="194">
                  <c:v>5.3718589999999979</c:v>
                </c:pt>
                <c:pt idx="195">
                  <c:v>5.3879969999999977</c:v>
                </c:pt>
                <c:pt idx="196">
                  <c:v>5.4034949999999977</c:v>
                </c:pt>
                <c:pt idx="197">
                  <c:v>5.4187639999999977</c:v>
                </c:pt>
                <c:pt idx="198">
                  <c:v>5.4347539999999981</c:v>
                </c:pt>
                <c:pt idx="199">
                  <c:v>5.4506339999999982</c:v>
                </c:pt>
                <c:pt idx="200">
                  <c:v>5.4660209999999978</c:v>
                </c:pt>
                <c:pt idx="201">
                  <c:v>5.4817349999999978</c:v>
                </c:pt>
                <c:pt idx="202">
                  <c:v>5.4979299999999975</c:v>
                </c:pt>
                <c:pt idx="203">
                  <c:v>5.5133479999999979</c:v>
                </c:pt>
                <c:pt idx="204">
                  <c:v>5.5293149999999978</c:v>
                </c:pt>
                <c:pt idx="205">
                  <c:v>5.5448449999999978</c:v>
                </c:pt>
                <c:pt idx="206">
                  <c:v>5.5608379999999977</c:v>
                </c:pt>
                <c:pt idx="207">
                  <c:v>5.5768579999999979</c:v>
                </c:pt>
                <c:pt idx="208">
                  <c:v>5.5927309999999979</c:v>
                </c:pt>
                <c:pt idx="209">
                  <c:v>5.6088569999999978</c:v>
                </c:pt>
                <c:pt idx="210">
                  <c:v>5.6248059999999978</c:v>
                </c:pt>
                <c:pt idx="211">
                  <c:v>5.6411959999999981</c:v>
                </c:pt>
                <c:pt idx="212">
                  <c:v>5.6574789999999977</c:v>
                </c:pt>
                <c:pt idx="213">
                  <c:v>5.6735209999999974</c:v>
                </c:pt>
                <c:pt idx="214">
                  <c:v>5.6897929999999972</c:v>
                </c:pt>
                <c:pt idx="215">
                  <c:v>5.7061239999999973</c:v>
                </c:pt>
                <c:pt idx="216">
                  <c:v>5.7227409999999974</c:v>
                </c:pt>
                <c:pt idx="217">
                  <c:v>5.7395029999999974</c:v>
                </c:pt>
                <c:pt idx="218">
                  <c:v>5.7560389999999977</c:v>
                </c:pt>
                <c:pt idx="219">
                  <c:v>5.7723919999999973</c:v>
                </c:pt>
                <c:pt idx="220">
                  <c:v>5.7883269999999971</c:v>
                </c:pt>
                <c:pt idx="221">
                  <c:v>5.8043609999999974</c:v>
                </c:pt>
                <c:pt idx="222">
                  <c:v>5.8211849999999972</c:v>
                </c:pt>
                <c:pt idx="223">
                  <c:v>5.8381059999999971</c:v>
                </c:pt>
                <c:pt idx="224">
                  <c:v>5.8548219999999969</c:v>
                </c:pt>
                <c:pt idx="225">
                  <c:v>5.8713679999999968</c:v>
                </c:pt>
                <c:pt idx="226">
                  <c:v>5.8884519999999965</c:v>
                </c:pt>
                <c:pt idx="227">
                  <c:v>5.9046939999999966</c:v>
                </c:pt>
                <c:pt idx="228">
                  <c:v>5.9212799999999968</c:v>
                </c:pt>
                <c:pt idx="229">
                  <c:v>5.9375349999999969</c:v>
                </c:pt>
                <c:pt idx="230">
                  <c:v>5.9544039999999967</c:v>
                </c:pt>
                <c:pt idx="231">
                  <c:v>5.9712869999999967</c:v>
                </c:pt>
                <c:pt idx="232">
                  <c:v>5.9876519999999971</c:v>
                </c:pt>
                <c:pt idx="233">
                  <c:v>6.0046319999999973</c:v>
                </c:pt>
                <c:pt idx="234">
                  <c:v>6.0214189999999972</c:v>
                </c:pt>
                <c:pt idx="235">
                  <c:v>6.0379079999999972</c:v>
                </c:pt>
                <c:pt idx="236">
                  <c:v>6.0553859999999968</c:v>
                </c:pt>
                <c:pt idx="237">
                  <c:v>6.072053999999997</c:v>
                </c:pt>
                <c:pt idx="238">
                  <c:v>6.0891759999999966</c:v>
                </c:pt>
                <c:pt idx="239">
                  <c:v>6.1066459999999969</c:v>
                </c:pt>
                <c:pt idx="240">
                  <c:v>6.1239699999999972</c:v>
                </c:pt>
                <c:pt idx="241">
                  <c:v>6.1406809999999972</c:v>
                </c:pt>
                <c:pt idx="242">
                  <c:v>6.1578319999999973</c:v>
                </c:pt>
                <c:pt idx="243">
                  <c:v>6.1750169999999969</c:v>
                </c:pt>
                <c:pt idx="244">
                  <c:v>6.1925609999999969</c:v>
                </c:pt>
                <c:pt idx="245">
                  <c:v>6.2103719999999969</c:v>
                </c:pt>
                <c:pt idx="246">
                  <c:v>6.2274739999999973</c:v>
                </c:pt>
                <c:pt idx="247">
                  <c:v>6.2452369999999977</c:v>
                </c:pt>
                <c:pt idx="248">
                  <c:v>6.2621959999999977</c:v>
                </c:pt>
                <c:pt idx="249">
                  <c:v>6.2794679999999978</c:v>
                </c:pt>
                <c:pt idx="250">
                  <c:v>6.2971699999999977</c:v>
                </c:pt>
                <c:pt idx="251">
                  <c:v>6.3146719999999981</c:v>
                </c:pt>
                <c:pt idx="252">
                  <c:v>6.3322519999999978</c:v>
                </c:pt>
                <c:pt idx="253">
                  <c:v>6.3495409999999977</c:v>
                </c:pt>
                <c:pt idx="254">
                  <c:v>6.3667579999999973</c:v>
                </c:pt>
                <c:pt idx="255">
                  <c:v>6.3843669999999975</c:v>
                </c:pt>
                <c:pt idx="256">
                  <c:v>6.4023939999999975</c:v>
                </c:pt>
                <c:pt idx="257">
                  <c:v>6.4202169999999974</c:v>
                </c:pt>
                <c:pt idx="258">
                  <c:v>6.4378759999999975</c:v>
                </c:pt>
                <c:pt idx="259">
                  <c:v>6.4552519999999971</c:v>
                </c:pt>
                <c:pt idx="260">
                  <c:v>6.4726599999999967</c:v>
                </c:pt>
                <c:pt idx="261">
                  <c:v>6.4909369999999971</c:v>
                </c:pt>
                <c:pt idx="262">
                  <c:v>6.509229999999997</c:v>
                </c:pt>
                <c:pt idx="263">
                  <c:v>6.5270069999999967</c:v>
                </c:pt>
                <c:pt idx="264">
                  <c:v>6.545137999999997</c:v>
                </c:pt>
                <c:pt idx="265">
                  <c:v>6.5630979999999974</c:v>
                </c:pt>
                <c:pt idx="266">
                  <c:v>6.5812819999999972</c:v>
                </c:pt>
                <c:pt idx="267">
                  <c:v>6.5997109999999974</c:v>
                </c:pt>
                <c:pt idx="268">
                  <c:v>6.6172309999999976</c:v>
                </c:pt>
                <c:pt idx="269">
                  <c:v>6.6350849999999975</c:v>
                </c:pt>
                <c:pt idx="270">
                  <c:v>6.6530889999999978</c:v>
                </c:pt>
                <c:pt idx="271">
                  <c:v>6.6708159999999976</c:v>
                </c:pt>
                <c:pt idx="272">
                  <c:v>6.6887479999999977</c:v>
                </c:pt>
                <c:pt idx="273">
                  <c:v>6.7072369999999975</c:v>
                </c:pt>
                <c:pt idx="274">
                  <c:v>6.7249299999999979</c:v>
                </c:pt>
                <c:pt idx="275">
                  <c:v>6.7426699999999977</c:v>
                </c:pt>
                <c:pt idx="276">
                  <c:v>6.7605459999999979</c:v>
                </c:pt>
                <c:pt idx="277">
                  <c:v>6.7788539999999982</c:v>
                </c:pt>
                <c:pt idx="278">
                  <c:v>6.7968419999999981</c:v>
                </c:pt>
                <c:pt idx="279">
                  <c:v>6.8153269999999981</c:v>
                </c:pt>
                <c:pt idx="280">
                  <c:v>6.8333919999999981</c:v>
                </c:pt>
                <c:pt idx="281">
                  <c:v>6.8519379999999979</c:v>
                </c:pt>
                <c:pt idx="282">
                  <c:v>6.8699929999999982</c:v>
                </c:pt>
                <c:pt idx="283">
                  <c:v>6.8884869999999978</c:v>
                </c:pt>
                <c:pt idx="284">
                  <c:v>6.9064629999999978</c:v>
                </c:pt>
                <c:pt idx="285">
                  <c:v>6.9252699999999976</c:v>
                </c:pt>
                <c:pt idx="286">
                  <c:v>6.9435989999999972</c:v>
                </c:pt>
                <c:pt idx="287">
                  <c:v>6.9618609999999972</c:v>
                </c:pt>
                <c:pt idx="288">
                  <c:v>6.9799549999999968</c:v>
                </c:pt>
                <c:pt idx="289">
                  <c:v>6.9983979999999972</c:v>
                </c:pt>
                <c:pt idx="290">
                  <c:v>7.0168129999999973</c:v>
                </c:pt>
                <c:pt idx="291">
                  <c:v>7.0348609999999976</c:v>
                </c:pt>
                <c:pt idx="292">
                  <c:v>7.0537499999999973</c:v>
                </c:pt>
                <c:pt idx="293">
                  <c:v>7.072676999999997</c:v>
                </c:pt>
                <c:pt idx="294">
                  <c:v>7.091497999999997</c:v>
                </c:pt>
                <c:pt idx="295">
                  <c:v>7.1100259999999968</c:v>
                </c:pt>
                <c:pt idx="296">
                  <c:v>7.1288959999999966</c:v>
                </c:pt>
                <c:pt idx="297">
                  <c:v>7.1478629999999965</c:v>
                </c:pt>
                <c:pt idx="298">
                  <c:v>7.1666439999999962</c:v>
                </c:pt>
                <c:pt idx="299">
                  <c:v>7.184840999999996</c:v>
                </c:pt>
                <c:pt idx="300">
                  <c:v>7.203108999999996</c:v>
                </c:pt>
                <c:pt idx="301">
                  <c:v>7.221694999999996</c:v>
                </c:pt>
                <c:pt idx="302">
                  <c:v>7.2406539999999957</c:v>
                </c:pt>
                <c:pt idx="303">
                  <c:v>7.2594359999999956</c:v>
                </c:pt>
                <c:pt idx="304">
                  <c:v>7.2781179999999956</c:v>
                </c:pt>
                <c:pt idx="305">
                  <c:v>7.2963769999999952</c:v>
                </c:pt>
                <c:pt idx="306">
                  <c:v>7.3147979999999952</c:v>
                </c:pt>
                <c:pt idx="307">
                  <c:v>7.3339869999999951</c:v>
                </c:pt>
                <c:pt idx="308">
                  <c:v>7.3528499999999948</c:v>
                </c:pt>
                <c:pt idx="309">
                  <c:v>7.3716439999999945</c:v>
                </c:pt>
                <c:pt idx="310">
                  <c:v>7.3901649999999943</c:v>
                </c:pt>
                <c:pt idx="311">
                  <c:v>7.4094339999999947</c:v>
                </c:pt>
                <c:pt idx="312">
                  <c:v>7.4281279999999947</c:v>
                </c:pt>
                <c:pt idx="313">
                  <c:v>7.4469329999999951</c:v>
                </c:pt>
                <c:pt idx="314">
                  <c:v>7.4661249999999955</c:v>
                </c:pt>
                <c:pt idx="315">
                  <c:v>7.4852909999999957</c:v>
                </c:pt>
                <c:pt idx="316">
                  <c:v>7.504120999999996</c:v>
                </c:pt>
                <c:pt idx="317">
                  <c:v>7.5231479999999964</c:v>
                </c:pt>
                <c:pt idx="318">
                  <c:v>7.5425199999999961</c:v>
                </c:pt>
                <c:pt idx="319">
                  <c:v>7.5616129999999959</c:v>
                </c:pt>
                <c:pt idx="320">
                  <c:v>7.5803219999999962</c:v>
                </c:pt>
                <c:pt idx="321">
                  <c:v>7.5995009999999965</c:v>
                </c:pt>
                <c:pt idx="322">
                  <c:v>7.6185309999999964</c:v>
                </c:pt>
                <c:pt idx="323">
                  <c:v>7.6379859999999962</c:v>
                </c:pt>
                <c:pt idx="324">
                  <c:v>7.6567809999999961</c:v>
                </c:pt>
                <c:pt idx="325">
                  <c:v>7.6757849999999959</c:v>
                </c:pt>
                <c:pt idx="326">
                  <c:v>7.694587999999996</c:v>
                </c:pt>
                <c:pt idx="327">
                  <c:v>7.7131939999999961</c:v>
                </c:pt>
                <c:pt idx="328">
                  <c:v>7.731848999999996</c:v>
                </c:pt>
                <c:pt idx="329">
                  <c:v>7.750479999999996</c:v>
                </c:pt>
                <c:pt idx="330">
                  <c:v>7.7700429999999958</c:v>
                </c:pt>
                <c:pt idx="331">
                  <c:v>7.789220999999996</c:v>
                </c:pt>
                <c:pt idx="332">
                  <c:v>7.8085999999999958</c:v>
                </c:pt>
                <c:pt idx="333">
                  <c:v>7.8280629999999958</c:v>
                </c:pt>
                <c:pt idx="334">
                  <c:v>7.8475029999999961</c:v>
                </c:pt>
                <c:pt idx="335">
                  <c:v>7.8670629999999964</c:v>
                </c:pt>
                <c:pt idx="336">
                  <c:v>7.8857329999999966</c:v>
                </c:pt>
                <c:pt idx="337">
                  <c:v>7.9045179999999968</c:v>
                </c:pt>
                <c:pt idx="338">
                  <c:v>7.9238989999999969</c:v>
                </c:pt>
                <c:pt idx="339">
                  <c:v>7.9434369999999968</c:v>
                </c:pt>
                <c:pt idx="340">
                  <c:v>7.9624879999999969</c:v>
                </c:pt>
                <c:pt idx="341">
                  <c:v>7.9813909999999968</c:v>
                </c:pt>
                <c:pt idx="342">
                  <c:v>8.0006639999999969</c:v>
                </c:pt>
                <c:pt idx="343">
                  <c:v>8.0193959999999969</c:v>
                </c:pt>
                <c:pt idx="344">
                  <c:v>8.0381559999999972</c:v>
                </c:pt>
                <c:pt idx="345">
                  <c:v>8.0578159999999972</c:v>
                </c:pt>
                <c:pt idx="346">
                  <c:v>8.0769539999999971</c:v>
                </c:pt>
                <c:pt idx="347">
                  <c:v>8.0964839999999967</c:v>
                </c:pt>
                <c:pt idx="348">
                  <c:v>8.1154809999999973</c:v>
                </c:pt>
                <c:pt idx="349">
                  <c:v>8.1348539999999971</c:v>
                </c:pt>
                <c:pt idx="350">
                  <c:v>8.154519999999998</c:v>
                </c:pt>
                <c:pt idx="351">
                  <c:v>8.1739319999999989</c:v>
                </c:pt>
                <c:pt idx="352">
                  <c:v>8.1936469999999986</c:v>
                </c:pt>
                <c:pt idx="353">
                  <c:v>8.2134429999999981</c:v>
                </c:pt>
                <c:pt idx="354">
                  <c:v>8.2324019999999987</c:v>
                </c:pt>
                <c:pt idx="355">
                  <c:v>8.251243999999998</c:v>
                </c:pt>
                <c:pt idx="356">
                  <c:v>8.2709809999999973</c:v>
                </c:pt>
                <c:pt idx="357">
                  <c:v>8.2899629999999966</c:v>
                </c:pt>
                <c:pt idx="358">
                  <c:v>8.3088949999999961</c:v>
                </c:pt>
                <c:pt idx="359">
                  <c:v>8.3284609999999955</c:v>
                </c:pt>
                <c:pt idx="360">
                  <c:v>8.3474939999999958</c:v>
                </c:pt>
                <c:pt idx="361">
                  <c:v>8.366519999999996</c:v>
                </c:pt>
                <c:pt idx="362">
                  <c:v>8.3858729999999966</c:v>
                </c:pt>
                <c:pt idx="363">
                  <c:v>8.4057039999999965</c:v>
                </c:pt>
                <c:pt idx="364">
                  <c:v>8.4253349999999969</c:v>
                </c:pt>
                <c:pt idx="365">
                  <c:v>8.4449049999999968</c:v>
                </c:pt>
                <c:pt idx="366">
                  <c:v>8.4638799999999961</c:v>
                </c:pt>
                <c:pt idx="367">
                  <c:v>8.4830979999999965</c:v>
                </c:pt>
                <c:pt idx="368">
                  <c:v>8.5029539999999972</c:v>
                </c:pt>
                <c:pt idx="369">
                  <c:v>8.5227369999999976</c:v>
                </c:pt>
                <c:pt idx="370">
                  <c:v>8.5425619999999984</c:v>
                </c:pt>
                <c:pt idx="371">
                  <c:v>8.5620909999999988</c:v>
                </c:pt>
                <c:pt idx="372">
                  <c:v>8.5812009999999983</c:v>
                </c:pt>
                <c:pt idx="373">
                  <c:v>8.6003319999999981</c:v>
                </c:pt>
                <c:pt idx="374">
                  <c:v>8.6200409999999987</c:v>
                </c:pt>
                <c:pt idx="375">
                  <c:v>8.6399539999999995</c:v>
                </c:pt>
                <c:pt idx="376">
                  <c:v>8.6595870000000001</c:v>
                </c:pt>
                <c:pt idx="377">
                  <c:v>8.6791119999999999</c:v>
                </c:pt>
                <c:pt idx="378">
                  <c:v>8.6986969999999992</c:v>
                </c:pt>
                <c:pt idx="379">
                  <c:v>8.7179249999999993</c:v>
                </c:pt>
                <c:pt idx="380">
                  <c:v>8.7377449999999985</c:v>
                </c:pt>
                <c:pt idx="381">
                  <c:v>8.7575399999999988</c:v>
                </c:pt>
                <c:pt idx="382">
                  <c:v>8.7771419999999996</c:v>
                </c:pt>
                <c:pt idx="383">
                  <c:v>8.7965970000000002</c:v>
                </c:pt>
                <c:pt idx="384">
                  <c:v>8.8161710000000006</c:v>
                </c:pt>
                <c:pt idx="385">
                  <c:v>8.8355540000000001</c:v>
                </c:pt>
                <c:pt idx="386">
                  <c:v>8.8555860000000006</c:v>
                </c:pt>
                <c:pt idx="387">
                  <c:v>8.8749929999999999</c:v>
                </c:pt>
                <c:pt idx="388">
                  <c:v>8.8950069999999997</c:v>
                </c:pt>
                <c:pt idx="389">
                  <c:v>8.914085</c:v>
                </c:pt>
                <c:pt idx="390">
                  <c:v>8.9339220000000008</c:v>
                </c:pt>
                <c:pt idx="391">
                  <c:v>8.9534260000000003</c:v>
                </c:pt>
                <c:pt idx="392">
                  <c:v>8.9731260000000006</c:v>
                </c:pt>
                <c:pt idx="393">
                  <c:v>8.9925150000000009</c:v>
                </c:pt>
                <c:pt idx="394">
                  <c:v>9.0125170000000008</c:v>
                </c:pt>
                <c:pt idx="395">
                  <c:v>9.0318260000000006</c:v>
                </c:pt>
                <c:pt idx="396">
                  <c:v>9.0512910000000009</c:v>
                </c:pt>
                <c:pt idx="397">
                  <c:v>9.0706950000000006</c:v>
                </c:pt>
                <c:pt idx="398">
                  <c:v>9.0898339999999997</c:v>
                </c:pt>
                <c:pt idx="399">
                  <c:v>9.1095449999999989</c:v>
                </c:pt>
                <c:pt idx="400">
                  <c:v>9.129490999999998</c:v>
                </c:pt>
                <c:pt idx="401">
                  <c:v>9.1491949999999989</c:v>
                </c:pt>
                <c:pt idx="402">
                  <c:v>9.1686789999999991</c:v>
                </c:pt>
                <c:pt idx="403">
                  <c:v>9.1879439999999999</c:v>
                </c:pt>
                <c:pt idx="404">
                  <c:v>9.2071900000000007</c:v>
                </c:pt>
                <c:pt idx="405">
                  <c:v>9.2273050000000012</c:v>
                </c:pt>
                <c:pt idx="406">
                  <c:v>9.2469850000000005</c:v>
                </c:pt>
                <c:pt idx="407">
                  <c:v>9.2662150000000008</c:v>
                </c:pt>
                <c:pt idx="408">
                  <c:v>9.2856190000000005</c:v>
                </c:pt>
                <c:pt idx="409">
                  <c:v>9.3049809999999997</c:v>
                </c:pt>
                <c:pt idx="410">
                  <c:v>9.3244519999999991</c:v>
                </c:pt>
                <c:pt idx="411">
                  <c:v>9.3445159999999987</c:v>
                </c:pt>
                <c:pt idx="412">
                  <c:v>9.3642009999999996</c:v>
                </c:pt>
                <c:pt idx="413">
                  <c:v>9.3835319999999989</c:v>
                </c:pt>
                <c:pt idx="414">
                  <c:v>9.402848999999998</c:v>
                </c:pt>
                <c:pt idx="415">
                  <c:v>9.4220899999999972</c:v>
                </c:pt>
                <c:pt idx="416">
                  <c:v>9.4421259999999965</c:v>
                </c:pt>
                <c:pt idx="417">
                  <c:v>9.4622849999999961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9CE-4832-8F69-29483DF99E7E}"/>
            </c:ext>
          </c:extLst>
        </c:ser>
        <c:ser>
          <c:idx val="1"/>
          <c:order val="1"/>
          <c:tx>
            <c:strRef>
              <c:f>Sheet1!$J$1</c:f>
              <c:strCache>
                <c:ptCount val="1"/>
                <c:pt idx="0">
                  <c:v>Desired Position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Sheet1!$G$2:$G$419</c:f>
              <c:numCache>
                <c:formatCode>General</c:formatCode>
                <c:ptCount val="418"/>
                <c:pt idx="0">
                  <c:v>1.4300000000000017</c:v>
                </c:pt>
                <c:pt idx="1">
                  <c:v>1.4400000000000017</c:v>
                </c:pt>
                <c:pt idx="2">
                  <c:v>1.4500000000000017</c:v>
                </c:pt>
                <c:pt idx="3">
                  <c:v>1.4600000000000017</c:v>
                </c:pt>
                <c:pt idx="4">
                  <c:v>1.4700000000000017</c:v>
                </c:pt>
                <c:pt idx="5">
                  <c:v>1.4800000000000018</c:v>
                </c:pt>
                <c:pt idx="6">
                  <c:v>1.4900000000000018</c:v>
                </c:pt>
                <c:pt idx="7">
                  <c:v>1.5000000000000018</c:v>
                </c:pt>
                <c:pt idx="8">
                  <c:v>1.5100000000000018</c:v>
                </c:pt>
                <c:pt idx="9">
                  <c:v>1.5200000000000018</c:v>
                </c:pt>
                <c:pt idx="10">
                  <c:v>1.5300000000000018</c:v>
                </c:pt>
                <c:pt idx="11">
                  <c:v>1.5400000000000018</c:v>
                </c:pt>
                <c:pt idx="12">
                  <c:v>1.5500000000000018</c:v>
                </c:pt>
                <c:pt idx="13">
                  <c:v>1.5600000000000018</c:v>
                </c:pt>
                <c:pt idx="14">
                  <c:v>1.5700000000000018</c:v>
                </c:pt>
                <c:pt idx="15">
                  <c:v>1.5800000000000018</c:v>
                </c:pt>
                <c:pt idx="16">
                  <c:v>1.5900000000000019</c:v>
                </c:pt>
                <c:pt idx="17">
                  <c:v>1.6000000000000019</c:v>
                </c:pt>
                <c:pt idx="18">
                  <c:v>1.6100000000000019</c:v>
                </c:pt>
                <c:pt idx="19">
                  <c:v>1.6200000000000019</c:v>
                </c:pt>
                <c:pt idx="20">
                  <c:v>1.6300000000000019</c:v>
                </c:pt>
                <c:pt idx="21">
                  <c:v>1.6400000000000019</c:v>
                </c:pt>
                <c:pt idx="22">
                  <c:v>1.6500000000000019</c:v>
                </c:pt>
                <c:pt idx="23">
                  <c:v>1.6600000000000019</c:v>
                </c:pt>
                <c:pt idx="24">
                  <c:v>1.6700000000000019</c:v>
                </c:pt>
                <c:pt idx="25">
                  <c:v>1.6800000000000019</c:v>
                </c:pt>
                <c:pt idx="26">
                  <c:v>1.6900000000000019</c:v>
                </c:pt>
                <c:pt idx="27">
                  <c:v>1.700000000000002</c:v>
                </c:pt>
                <c:pt idx="28">
                  <c:v>1.710000000000002</c:v>
                </c:pt>
                <c:pt idx="29">
                  <c:v>1.720000000000002</c:v>
                </c:pt>
                <c:pt idx="30">
                  <c:v>1.730000000000002</c:v>
                </c:pt>
                <c:pt idx="31">
                  <c:v>1.740000000000002</c:v>
                </c:pt>
                <c:pt idx="32">
                  <c:v>1.750000000000002</c:v>
                </c:pt>
                <c:pt idx="33">
                  <c:v>1.760000000000002</c:v>
                </c:pt>
                <c:pt idx="34">
                  <c:v>1.770000000000002</c:v>
                </c:pt>
                <c:pt idx="35">
                  <c:v>1.780000000000002</c:v>
                </c:pt>
                <c:pt idx="36">
                  <c:v>1.790000000000002</c:v>
                </c:pt>
                <c:pt idx="37">
                  <c:v>1.800000000000002</c:v>
                </c:pt>
                <c:pt idx="38">
                  <c:v>1.8100000000000021</c:v>
                </c:pt>
                <c:pt idx="39">
                  <c:v>1.8200000000000021</c:v>
                </c:pt>
                <c:pt idx="40">
                  <c:v>1.8300000000000021</c:v>
                </c:pt>
                <c:pt idx="41">
                  <c:v>1.8400000000000021</c:v>
                </c:pt>
                <c:pt idx="42">
                  <c:v>1.8500000000000021</c:v>
                </c:pt>
                <c:pt idx="43">
                  <c:v>1.8600000000000021</c:v>
                </c:pt>
                <c:pt idx="44">
                  <c:v>1.8700000000000021</c:v>
                </c:pt>
                <c:pt idx="45">
                  <c:v>1.8800000000000021</c:v>
                </c:pt>
                <c:pt idx="46">
                  <c:v>1.8900000000000021</c:v>
                </c:pt>
                <c:pt idx="47">
                  <c:v>1.9000000000000021</c:v>
                </c:pt>
                <c:pt idx="48">
                  <c:v>1.9100000000000021</c:v>
                </c:pt>
                <c:pt idx="49">
                  <c:v>1.9200000000000021</c:v>
                </c:pt>
                <c:pt idx="50">
                  <c:v>1.9300000000000022</c:v>
                </c:pt>
                <c:pt idx="51">
                  <c:v>1.9400000000000022</c:v>
                </c:pt>
                <c:pt idx="52">
                  <c:v>1.9500000000000022</c:v>
                </c:pt>
                <c:pt idx="53">
                  <c:v>1.9600000000000022</c:v>
                </c:pt>
                <c:pt idx="54">
                  <c:v>1.9700000000000022</c:v>
                </c:pt>
                <c:pt idx="55">
                  <c:v>1.9800000000000022</c:v>
                </c:pt>
                <c:pt idx="56">
                  <c:v>1.9900000000000022</c:v>
                </c:pt>
                <c:pt idx="57">
                  <c:v>2.0000000000000022</c:v>
                </c:pt>
                <c:pt idx="58">
                  <c:v>2.010000000000002</c:v>
                </c:pt>
                <c:pt idx="59">
                  <c:v>2.0200000000000018</c:v>
                </c:pt>
                <c:pt idx="60">
                  <c:v>2.0300000000000016</c:v>
                </c:pt>
                <c:pt idx="61">
                  <c:v>2.0400000000000014</c:v>
                </c:pt>
                <c:pt idx="62">
                  <c:v>2.0500000000000012</c:v>
                </c:pt>
                <c:pt idx="63">
                  <c:v>2.0600000000000009</c:v>
                </c:pt>
                <c:pt idx="64">
                  <c:v>2.0700000000000007</c:v>
                </c:pt>
                <c:pt idx="65">
                  <c:v>2.0800000000000005</c:v>
                </c:pt>
                <c:pt idx="66">
                  <c:v>2.0900000000000003</c:v>
                </c:pt>
                <c:pt idx="67">
                  <c:v>2.1</c:v>
                </c:pt>
                <c:pt idx="68">
                  <c:v>2.11</c:v>
                </c:pt>
                <c:pt idx="69">
                  <c:v>2.1199999999999997</c:v>
                </c:pt>
                <c:pt idx="70">
                  <c:v>2.1299999999999994</c:v>
                </c:pt>
                <c:pt idx="71">
                  <c:v>2.1399999999999992</c:v>
                </c:pt>
                <c:pt idx="72">
                  <c:v>2.149999999999999</c:v>
                </c:pt>
                <c:pt idx="73">
                  <c:v>2.1599999999999988</c:v>
                </c:pt>
                <c:pt idx="74">
                  <c:v>2.1699999999999986</c:v>
                </c:pt>
                <c:pt idx="75">
                  <c:v>2.1799999999999984</c:v>
                </c:pt>
                <c:pt idx="76">
                  <c:v>2.1899999999999982</c:v>
                </c:pt>
                <c:pt idx="77">
                  <c:v>2.199999999999998</c:v>
                </c:pt>
                <c:pt idx="78">
                  <c:v>2.2099999999999977</c:v>
                </c:pt>
                <c:pt idx="79">
                  <c:v>2.2199999999999975</c:v>
                </c:pt>
                <c:pt idx="80">
                  <c:v>2.2299999999999973</c:v>
                </c:pt>
                <c:pt idx="81">
                  <c:v>2.2399999999999971</c:v>
                </c:pt>
                <c:pt idx="82">
                  <c:v>2.2499999999999969</c:v>
                </c:pt>
                <c:pt idx="83">
                  <c:v>2.2599999999999967</c:v>
                </c:pt>
                <c:pt idx="84">
                  <c:v>2.2699999999999965</c:v>
                </c:pt>
                <c:pt idx="85">
                  <c:v>2.2799999999999963</c:v>
                </c:pt>
                <c:pt idx="86">
                  <c:v>2.289999999999996</c:v>
                </c:pt>
                <c:pt idx="87">
                  <c:v>2.2999999999999958</c:v>
                </c:pt>
                <c:pt idx="88">
                  <c:v>2.3099999999999956</c:v>
                </c:pt>
                <c:pt idx="89">
                  <c:v>2.3199999999999954</c:v>
                </c:pt>
                <c:pt idx="90">
                  <c:v>2.3299999999999952</c:v>
                </c:pt>
                <c:pt idx="91">
                  <c:v>2.339999999999995</c:v>
                </c:pt>
                <c:pt idx="92">
                  <c:v>2.3499999999999948</c:v>
                </c:pt>
                <c:pt idx="93">
                  <c:v>2.3599999999999945</c:v>
                </c:pt>
                <c:pt idx="94">
                  <c:v>2.3699999999999943</c:v>
                </c:pt>
                <c:pt idx="95">
                  <c:v>2.3799999999999941</c:v>
                </c:pt>
                <c:pt idx="96">
                  <c:v>2.3899999999999939</c:v>
                </c:pt>
                <c:pt idx="97">
                  <c:v>2.3999999999999937</c:v>
                </c:pt>
                <c:pt idx="98">
                  <c:v>2.4099999999999935</c:v>
                </c:pt>
                <c:pt idx="99">
                  <c:v>2.4199999999999933</c:v>
                </c:pt>
                <c:pt idx="100">
                  <c:v>2.4299999999999931</c:v>
                </c:pt>
                <c:pt idx="101">
                  <c:v>2.4399999999999928</c:v>
                </c:pt>
                <c:pt idx="102">
                  <c:v>2.4499999999999926</c:v>
                </c:pt>
                <c:pt idx="103">
                  <c:v>2.4599999999999924</c:v>
                </c:pt>
                <c:pt idx="104">
                  <c:v>2.4699999999999922</c:v>
                </c:pt>
                <c:pt idx="105">
                  <c:v>2.479999999999992</c:v>
                </c:pt>
                <c:pt idx="106">
                  <c:v>2.4899999999999918</c:v>
                </c:pt>
                <c:pt idx="107">
                  <c:v>2.4999999999999916</c:v>
                </c:pt>
                <c:pt idx="108">
                  <c:v>2.5099999999999913</c:v>
                </c:pt>
                <c:pt idx="109">
                  <c:v>2.5199999999999911</c:v>
                </c:pt>
                <c:pt idx="110">
                  <c:v>2.5299999999999909</c:v>
                </c:pt>
                <c:pt idx="111">
                  <c:v>2.5399999999999907</c:v>
                </c:pt>
                <c:pt idx="112">
                  <c:v>2.5499999999999905</c:v>
                </c:pt>
                <c:pt idx="113">
                  <c:v>2.5599999999999903</c:v>
                </c:pt>
                <c:pt idx="114">
                  <c:v>2.5699999999999901</c:v>
                </c:pt>
                <c:pt idx="115">
                  <c:v>2.5799999999999899</c:v>
                </c:pt>
                <c:pt idx="116">
                  <c:v>2.5899999999999896</c:v>
                </c:pt>
                <c:pt idx="117">
                  <c:v>2.5999999999999894</c:v>
                </c:pt>
                <c:pt idx="118">
                  <c:v>2.6099999999999892</c:v>
                </c:pt>
                <c:pt idx="119">
                  <c:v>2.619999999999989</c:v>
                </c:pt>
                <c:pt idx="120">
                  <c:v>2.6299999999999888</c:v>
                </c:pt>
                <c:pt idx="121">
                  <c:v>2.6399999999999886</c:v>
                </c:pt>
                <c:pt idx="122">
                  <c:v>2.6499999999999884</c:v>
                </c:pt>
                <c:pt idx="123">
                  <c:v>2.6599999999999882</c:v>
                </c:pt>
                <c:pt idx="124">
                  <c:v>2.6699999999999879</c:v>
                </c:pt>
                <c:pt idx="125">
                  <c:v>2.6799999999999877</c:v>
                </c:pt>
                <c:pt idx="126">
                  <c:v>2.6899999999999875</c:v>
                </c:pt>
                <c:pt idx="127">
                  <c:v>2.6999999999999873</c:v>
                </c:pt>
                <c:pt idx="128">
                  <c:v>2.7099999999999871</c:v>
                </c:pt>
                <c:pt idx="129">
                  <c:v>2.7199999999999869</c:v>
                </c:pt>
                <c:pt idx="130">
                  <c:v>2.7299999999999867</c:v>
                </c:pt>
                <c:pt idx="131">
                  <c:v>2.7399999999999864</c:v>
                </c:pt>
                <c:pt idx="132">
                  <c:v>2.7499999999999862</c:v>
                </c:pt>
                <c:pt idx="133">
                  <c:v>2.759999999999986</c:v>
                </c:pt>
                <c:pt idx="134">
                  <c:v>2.7699999999999858</c:v>
                </c:pt>
                <c:pt idx="135">
                  <c:v>2.7799999999999856</c:v>
                </c:pt>
                <c:pt idx="136">
                  <c:v>2.7899999999999854</c:v>
                </c:pt>
                <c:pt idx="137">
                  <c:v>2.7999999999999852</c:v>
                </c:pt>
                <c:pt idx="138">
                  <c:v>2.809999999999985</c:v>
                </c:pt>
                <c:pt idx="139">
                  <c:v>2.8199999999999847</c:v>
                </c:pt>
                <c:pt idx="140">
                  <c:v>2.8299999999999845</c:v>
                </c:pt>
                <c:pt idx="141">
                  <c:v>2.8399999999999843</c:v>
                </c:pt>
                <c:pt idx="142">
                  <c:v>2.8499999999999841</c:v>
                </c:pt>
                <c:pt idx="143">
                  <c:v>2.8599999999999839</c:v>
                </c:pt>
                <c:pt idx="144">
                  <c:v>2.8699999999999837</c:v>
                </c:pt>
                <c:pt idx="145">
                  <c:v>2.8799999999999835</c:v>
                </c:pt>
                <c:pt idx="146">
                  <c:v>2.8899999999999832</c:v>
                </c:pt>
                <c:pt idx="147">
                  <c:v>2.899999999999983</c:v>
                </c:pt>
                <c:pt idx="148">
                  <c:v>2.9099999999999828</c:v>
                </c:pt>
                <c:pt idx="149">
                  <c:v>2.9199999999999826</c:v>
                </c:pt>
                <c:pt idx="150">
                  <c:v>2.9299999999999824</c:v>
                </c:pt>
                <c:pt idx="151">
                  <c:v>2.9399999999999822</c:v>
                </c:pt>
                <c:pt idx="152">
                  <c:v>2.949999999999982</c:v>
                </c:pt>
                <c:pt idx="153">
                  <c:v>2.9599999999999818</c:v>
                </c:pt>
                <c:pt idx="154">
                  <c:v>2.9699999999999815</c:v>
                </c:pt>
                <c:pt idx="155">
                  <c:v>2.9799999999999813</c:v>
                </c:pt>
                <c:pt idx="156">
                  <c:v>2.9899999999999811</c:v>
                </c:pt>
                <c:pt idx="157">
                  <c:v>2.9999999999999809</c:v>
                </c:pt>
                <c:pt idx="158">
                  <c:v>3.0099999999999807</c:v>
                </c:pt>
                <c:pt idx="159">
                  <c:v>3.0199999999999805</c:v>
                </c:pt>
                <c:pt idx="160">
                  <c:v>3.0299999999999803</c:v>
                </c:pt>
                <c:pt idx="161">
                  <c:v>3.0399999999999801</c:v>
                </c:pt>
                <c:pt idx="162">
                  <c:v>3.0499999999999798</c:v>
                </c:pt>
                <c:pt idx="163">
                  <c:v>3.0599999999999796</c:v>
                </c:pt>
                <c:pt idx="164">
                  <c:v>3.0699999999999794</c:v>
                </c:pt>
                <c:pt idx="165">
                  <c:v>3.0799999999999792</c:v>
                </c:pt>
                <c:pt idx="166">
                  <c:v>3.089999999999979</c:v>
                </c:pt>
                <c:pt idx="167">
                  <c:v>3.0999999999999788</c:v>
                </c:pt>
                <c:pt idx="168">
                  <c:v>3.1099999999999786</c:v>
                </c:pt>
                <c:pt idx="169">
                  <c:v>3.1199999999999783</c:v>
                </c:pt>
                <c:pt idx="170">
                  <c:v>3.1299999999999781</c:v>
                </c:pt>
                <c:pt idx="171">
                  <c:v>3.1399999999999779</c:v>
                </c:pt>
                <c:pt idx="172">
                  <c:v>3.1499999999999777</c:v>
                </c:pt>
                <c:pt idx="173">
                  <c:v>3.1599999999999775</c:v>
                </c:pt>
                <c:pt idx="174">
                  <c:v>3.1699999999999773</c:v>
                </c:pt>
                <c:pt idx="175">
                  <c:v>3.1799999999999771</c:v>
                </c:pt>
                <c:pt idx="176">
                  <c:v>3.1899999999999769</c:v>
                </c:pt>
                <c:pt idx="177">
                  <c:v>3.1999999999999766</c:v>
                </c:pt>
                <c:pt idx="178">
                  <c:v>3.2099999999999764</c:v>
                </c:pt>
                <c:pt idx="179">
                  <c:v>3.2199999999999762</c:v>
                </c:pt>
                <c:pt idx="180">
                  <c:v>3.229999999999976</c:v>
                </c:pt>
                <c:pt idx="181">
                  <c:v>3.2399999999999758</c:v>
                </c:pt>
                <c:pt idx="182">
                  <c:v>3.2499999999999756</c:v>
                </c:pt>
                <c:pt idx="183">
                  <c:v>3.2599999999999754</c:v>
                </c:pt>
                <c:pt idx="184">
                  <c:v>3.2699999999999751</c:v>
                </c:pt>
                <c:pt idx="185">
                  <c:v>3.2799999999999749</c:v>
                </c:pt>
                <c:pt idx="186">
                  <c:v>3.2899999999999747</c:v>
                </c:pt>
                <c:pt idx="187">
                  <c:v>3.2999999999999745</c:v>
                </c:pt>
                <c:pt idx="188">
                  <c:v>3.3099999999999743</c:v>
                </c:pt>
                <c:pt idx="189">
                  <c:v>3.3199999999999741</c:v>
                </c:pt>
                <c:pt idx="190">
                  <c:v>3.3299999999999739</c:v>
                </c:pt>
                <c:pt idx="191">
                  <c:v>3.3399999999999737</c:v>
                </c:pt>
                <c:pt idx="192">
                  <c:v>3.3499999999999734</c:v>
                </c:pt>
                <c:pt idx="193">
                  <c:v>3.3599999999999732</c:v>
                </c:pt>
                <c:pt idx="194">
                  <c:v>3.369999999999973</c:v>
                </c:pt>
                <c:pt idx="195">
                  <c:v>3.3799999999999728</c:v>
                </c:pt>
                <c:pt idx="196">
                  <c:v>3.3899999999999726</c:v>
                </c:pt>
                <c:pt idx="197">
                  <c:v>3.3999999999999724</c:v>
                </c:pt>
                <c:pt idx="198">
                  <c:v>3.4099999999999722</c:v>
                </c:pt>
                <c:pt idx="199">
                  <c:v>3.419999999999972</c:v>
                </c:pt>
                <c:pt idx="200">
                  <c:v>3.4299999999999717</c:v>
                </c:pt>
                <c:pt idx="201">
                  <c:v>3.4399999999999715</c:v>
                </c:pt>
                <c:pt idx="202">
                  <c:v>3.4499999999999713</c:v>
                </c:pt>
                <c:pt idx="203">
                  <c:v>3.4599999999999711</c:v>
                </c:pt>
                <c:pt idx="204">
                  <c:v>3.4699999999999709</c:v>
                </c:pt>
                <c:pt idx="205">
                  <c:v>3.4799999999999707</c:v>
                </c:pt>
                <c:pt idx="206">
                  <c:v>3.4899999999999705</c:v>
                </c:pt>
                <c:pt idx="207">
                  <c:v>3.4999999999999702</c:v>
                </c:pt>
                <c:pt idx="208">
                  <c:v>3.50999999999997</c:v>
                </c:pt>
                <c:pt idx="209">
                  <c:v>3.5199999999999698</c:v>
                </c:pt>
                <c:pt idx="210">
                  <c:v>3.5299999999999696</c:v>
                </c:pt>
                <c:pt idx="211">
                  <c:v>3.5399999999999694</c:v>
                </c:pt>
                <c:pt idx="212">
                  <c:v>3.5499999999999692</c:v>
                </c:pt>
                <c:pt idx="213">
                  <c:v>3.559999999999969</c:v>
                </c:pt>
                <c:pt idx="214">
                  <c:v>3.5699999999999688</c:v>
                </c:pt>
                <c:pt idx="215">
                  <c:v>3.5799999999999685</c:v>
                </c:pt>
                <c:pt idx="216">
                  <c:v>3.5899999999999683</c:v>
                </c:pt>
                <c:pt idx="217">
                  <c:v>3.5999999999999681</c:v>
                </c:pt>
                <c:pt idx="218">
                  <c:v>3.6099999999999679</c:v>
                </c:pt>
                <c:pt idx="219">
                  <c:v>3.6199999999999677</c:v>
                </c:pt>
                <c:pt idx="220">
                  <c:v>3.6299999999999675</c:v>
                </c:pt>
                <c:pt idx="221">
                  <c:v>3.6399999999999673</c:v>
                </c:pt>
                <c:pt idx="222">
                  <c:v>3.649999999999967</c:v>
                </c:pt>
                <c:pt idx="223">
                  <c:v>3.6599999999999668</c:v>
                </c:pt>
                <c:pt idx="224">
                  <c:v>3.6699999999999666</c:v>
                </c:pt>
                <c:pt idx="225">
                  <c:v>3.6799999999999664</c:v>
                </c:pt>
                <c:pt idx="226">
                  <c:v>3.6899999999999662</c:v>
                </c:pt>
                <c:pt idx="227">
                  <c:v>3.699999999999966</c:v>
                </c:pt>
                <c:pt idx="228">
                  <c:v>3.7099999999999658</c:v>
                </c:pt>
                <c:pt idx="229">
                  <c:v>3.7199999999999656</c:v>
                </c:pt>
                <c:pt idx="230">
                  <c:v>3.7299999999999653</c:v>
                </c:pt>
                <c:pt idx="231">
                  <c:v>3.7399999999999651</c:v>
                </c:pt>
                <c:pt idx="232">
                  <c:v>3.7499999999999649</c:v>
                </c:pt>
                <c:pt idx="233">
                  <c:v>3.7599999999999647</c:v>
                </c:pt>
                <c:pt idx="234">
                  <c:v>3.7699999999999645</c:v>
                </c:pt>
                <c:pt idx="235">
                  <c:v>3.7799999999999643</c:v>
                </c:pt>
                <c:pt idx="236">
                  <c:v>3.7899999999999641</c:v>
                </c:pt>
                <c:pt idx="237">
                  <c:v>3.7999999999999639</c:v>
                </c:pt>
                <c:pt idx="238">
                  <c:v>3.8099999999999636</c:v>
                </c:pt>
                <c:pt idx="239">
                  <c:v>3.8199999999999634</c:v>
                </c:pt>
                <c:pt idx="240">
                  <c:v>3.8299999999999632</c:v>
                </c:pt>
                <c:pt idx="241">
                  <c:v>3.839999999999963</c:v>
                </c:pt>
                <c:pt idx="242">
                  <c:v>3.8499999999999628</c:v>
                </c:pt>
                <c:pt idx="243">
                  <c:v>3.8599999999999626</c:v>
                </c:pt>
                <c:pt idx="244">
                  <c:v>3.8699999999999624</c:v>
                </c:pt>
                <c:pt idx="245">
                  <c:v>3.8799999999999621</c:v>
                </c:pt>
                <c:pt idx="246">
                  <c:v>3.8899999999999619</c:v>
                </c:pt>
                <c:pt idx="247">
                  <c:v>3.8999999999999617</c:v>
                </c:pt>
                <c:pt idx="248">
                  <c:v>3.9099999999999615</c:v>
                </c:pt>
                <c:pt idx="249">
                  <c:v>3.9199999999999613</c:v>
                </c:pt>
                <c:pt idx="250">
                  <c:v>3.9299999999999611</c:v>
                </c:pt>
                <c:pt idx="251">
                  <c:v>3.9399999999999609</c:v>
                </c:pt>
                <c:pt idx="252">
                  <c:v>3.9499999999999607</c:v>
                </c:pt>
                <c:pt idx="253">
                  <c:v>3.9599999999999604</c:v>
                </c:pt>
                <c:pt idx="254">
                  <c:v>3.9699999999999602</c:v>
                </c:pt>
                <c:pt idx="255">
                  <c:v>3.97999999999996</c:v>
                </c:pt>
                <c:pt idx="256">
                  <c:v>3.9899999999999598</c:v>
                </c:pt>
                <c:pt idx="257">
                  <c:v>3.9999999999999596</c:v>
                </c:pt>
                <c:pt idx="258">
                  <c:v>4.0099999999999598</c:v>
                </c:pt>
                <c:pt idx="259">
                  <c:v>4.0199999999999596</c:v>
                </c:pt>
                <c:pt idx="260">
                  <c:v>4.0299999999999594</c:v>
                </c:pt>
                <c:pt idx="261">
                  <c:v>4.0399999999999592</c:v>
                </c:pt>
                <c:pt idx="262">
                  <c:v>4.049999999999959</c:v>
                </c:pt>
                <c:pt idx="263">
                  <c:v>4.0599999999999588</c:v>
                </c:pt>
                <c:pt idx="264">
                  <c:v>4.0699999999999585</c:v>
                </c:pt>
                <c:pt idx="265">
                  <c:v>4.0799999999999583</c:v>
                </c:pt>
                <c:pt idx="266">
                  <c:v>4.0899999999999581</c:v>
                </c:pt>
                <c:pt idx="267">
                  <c:v>4.0999999999999579</c:v>
                </c:pt>
                <c:pt idx="268">
                  <c:v>4.1099999999999577</c:v>
                </c:pt>
                <c:pt idx="269">
                  <c:v>4.1199999999999575</c:v>
                </c:pt>
                <c:pt idx="270">
                  <c:v>4.1299999999999573</c:v>
                </c:pt>
                <c:pt idx="271">
                  <c:v>4.139999999999957</c:v>
                </c:pt>
                <c:pt idx="272">
                  <c:v>4.1499999999999568</c:v>
                </c:pt>
                <c:pt idx="273">
                  <c:v>4.1599999999999566</c:v>
                </c:pt>
                <c:pt idx="274">
                  <c:v>4.1699999999999564</c:v>
                </c:pt>
                <c:pt idx="275">
                  <c:v>4.1799999999999562</c:v>
                </c:pt>
                <c:pt idx="276">
                  <c:v>4.189999999999956</c:v>
                </c:pt>
                <c:pt idx="277">
                  <c:v>4.1999999999999558</c:v>
                </c:pt>
                <c:pt idx="278">
                  <c:v>4.2099999999999556</c:v>
                </c:pt>
                <c:pt idx="279">
                  <c:v>4.2199999999999553</c:v>
                </c:pt>
                <c:pt idx="280">
                  <c:v>4.2299999999999551</c:v>
                </c:pt>
                <c:pt idx="281">
                  <c:v>4.2399999999999549</c:v>
                </c:pt>
                <c:pt idx="282">
                  <c:v>4.2499999999999547</c:v>
                </c:pt>
                <c:pt idx="283">
                  <c:v>4.2599999999999545</c:v>
                </c:pt>
                <c:pt idx="284">
                  <c:v>4.2699999999999543</c:v>
                </c:pt>
                <c:pt idx="285">
                  <c:v>4.2799999999999541</c:v>
                </c:pt>
                <c:pt idx="286">
                  <c:v>4.2899999999999539</c:v>
                </c:pt>
                <c:pt idx="287">
                  <c:v>4.2999999999999536</c:v>
                </c:pt>
                <c:pt idx="288">
                  <c:v>4.3099999999999534</c:v>
                </c:pt>
                <c:pt idx="289">
                  <c:v>4.3199999999999532</c:v>
                </c:pt>
                <c:pt idx="290">
                  <c:v>4.329999999999953</c:v>
                </c:pt>
                <c:pt idx="291">
                  <c:v>4.3399999999999528</c:v>
                </c:pt>
                <c:pt idx="292">
                  <c:v>4.3499999999999526</c:v>
                </c:pt>
                <c:pt idx="293">
                  <c:v>4.3599999999999524</c:v>
                </c:pt>
                <c:pt idx="294">
                  <c:v>4.3699999999999521</c:v>
                </c:pt>
                <c:pt idx="295">
                  <c:v>4.3799999999999519</c:v>
                </c:pt>
                <c:pt idx="296">
                  <c:v>4.3899999999999517</c:v>
                </c:pt>
                <c:pt idx="297">
                  <c:v>4.3999999999999515</c:v>
                </c:pt>
                <c:pt idx="298">
                  <c:v>4.4099999999999513</c:v>
                </c:pt>
                <c:pt idx="299">
                  <c:v>4.4199999999999511</c:v>
                </c:pt>
                <c:pt idx="300">
                  <c:v>4.4299999999999509</c:v>
                </c:pt>
                <c:pt idx="301">
                  <c:v>4.4399999999999507</c:v>
                </c:pt>
                <c:pt idx="302">
                  <c:v>4.4499999999999504</c:v>
                </c:pt>
                <c:pt idx="303">
                  <c:v>4.4599999999999502</c:v>
                </c:pt>
                <c:pt idx="304">
                  <c:v>4.46999999999995</c:v>
                </c:pt>
                <c:pt idx="305">
                  <c:v>4.4799999999999498</c:v>
                </c:pt>
                <c:pt idx="306">
                  <c:v>4.4899999999999496</c:v>
                </c:pt>
                <c:pt idx="307">
                  <c:v>4.4999999999999494</c:v>
                </c:pt>
                <c:pt idx="308">
                  <c:v>4.5099999999999492</c:v>
                </c:pt>
                <c:pt idx="309">
                  <c:v>4.5199999999999489</c:v>
                </c:pt>
                <c:pt idx="310">
                  <c:v>4.5299999999999487</c:v>
                </c:pt>
                <c:pt idx="311">
                  <c:v>4.5399999999999485</c:v>
                </c:pt>
                <c:pt idx="312">
                  <c:v>4.5499999999999483</c:v>
                </c:pt>
                <c:pt idx="313">
                  <c:v>4.5599999999999481</c:v>
                </c:pt>
                <c:pt idx="314">
                  <c:v>4.5699999999999479</c:v>
                </c:pt>
                <c:pt idx="315">
                  <c:v>4.5799999999999477</c:v>
                </c:pt>
                <c:pt idx="316">
                  <c:v>4.5899999999999475</c:v>
                </c:pt>
                <c:pt idx="317">
                  <c:v>4.5999999999999472</c:v>
                </c:pt>
                <c:pt idx="318">
                  <c:v>4.609999999999947</c:v>
                </c:pt>
                <c:pt idx="319">
                  <c:v>4.6199999999999468</c:v>
                </c:pt>
                <c:pt idx="320">
                  <c:v>4.6299999999999466</c:v>
                </c:pt>
                <c:pt idx="321">
                  <c:v>4.6399999999999464</c:v>
                </c:pt>
                <c:pt idx="322">
                  <c:v>4.6499999999999462</c:v>
                </c:pt>
                <c:pt idx="323">
                  <c:v>4.659999999999946</c:v>
                </c:pt>
                <c:pt idx="324">
                  <c:v>4.6699999999999458</c:v>
                </c:pt>
                <c:pt idx="325">
                  <c:v>4.6799999999999455</c:v>
                </c:pt>
                <c:pt idx="326">
                  <c:v>4.6899999999999453</c:v>
                </c:pt>
                <c:pt idx="327">
                  <c:v>4.6999999999999451</c:v>
                </c:pt>
                <c:pt idx="328">
                  <c:v>4.7099999999999449</c:v>
                </c:pt>
                <c:pt idx="329">
                  <c:v>4.7199999999999447</c:v>
                </c:pt>
                <c:pt idx="330">
                  <c:v>4.7299999999999445</c:v>
                </c:pt>
                <c:pt idx="331">
                  <c:v>4.7399999999999443</c:v>
                </c:pt>
                <c:pt idx="332">
                  <c:v>4.749999999999944</c:v>
                </c:pt>
                <c:pt idx="333">
                  <c:v>4.7599999999999438</c:v>
                </c:pt>
                <c:pt idx="334">
                  <c:v>4.7699999999999436</c:v>
                </c:pt>
                <c:pt idx="335">
                  <c:v>4.7799999999999434</c:v>
                </c:pt>
                <c:pt idx="336">
                  <c:v>4.7899999999999432</c:v>
                </c:pt>
                <c:pt idx="337">
                  <c:v>4.799999999999943</c:v>
                </c:pt>
                <c:pt idx="338">
                  <c:v>4.8099999999999428</c:v>
                </c:pt>
                <c:pt idx="339">
                  <c:v>4.8199999999999426</c:v>
                </c:pt>
                <c:pt idx="340">
                  <c:v>4.8299999999999423</c:v>
                </c:pt>
                <c:pt idx="341">
                  <c:v>4.8399999999999421</c:v>
                </c:pt>
                <c:pt idx="342">
                  <c:v>4.8499999999999419</c:v>
                </c:pt>
                <c:pt idx="343">
                  <c:v>4.8599999999999417</c:v>
                </c:pt>
                <c:pt idx="344">
                  <c:v>4.8699999999999415</c:v>
                </c:pt>
                <c:pt idx="345">
                  <c:v>4.8799999999999413</c:v>
                </c:pt>
                <c:pt idx="346">
                  <c:v>4.8899999999999411</c:v>
                </c:pt>
                <c:pt idx="347">
                  <c:v>4.8999999999999408</c:v>
                </c:pt>
                <c:pt idx="348">
                  <c:v>4.9099999999999406</c:v>
                </c:pt>
                <c:pt idx="349">
                  <c:v>4.9199999999999404</c:v>
                </c:pt>
                <c:pt idx="350">
                  <c:v>4.9299999999999402</c:v>
                </c:pt>
                <c:pt idx="351">
                  <c:v>4.93999999999994</c:v>
                </c:pt>
                <c:pt idx="352">
                  <c:v>4.9499999999999398</c:v>
                </c:pt>
                <c:pt idx="353">
                  <c:v>4.9599999999999396</c:v>
                </c:pt>
                <c:pt idx="354">
                  <c:v>4.9699999999999394</c:v>
                </c:pt>
                <c:pt idx="355">
                  <c:v>4.9799999999999391</c:v>
                </c:pt>
                <c:pt idx="356">
                  <c:v>4.9899999999999389</c:v>
                </c:pt>
                <c:pt idx="357">
                  <c:v>4.9999999999999387</c:v>
                </c:pt>
                <c:pt idx="358">
                  <c:v>5.0099999999999385</c:v>
                </c:pt>
                <c:pt idx="359">
                  <c:v>5.0199999999999383</c:v>
                </c:pt>
                <c:pt idx="360">
                  <c:v>5.0299999999999381</c:v>
                </c:pt>
                <c:pt idx="361">
                  <c:v>5.0399999999999379</c:v>
                </c:pt>
                <c:pt idx="362">
                  <c:v>5.0499999999999376</c:v>
                </c:pt>
                <c:pt idx="363">
                  <c:v>5.0599999999999374</c:v>
                </c:pt>
                <c:pt idx="364">
                  <c:v>5.0699999999999372</c:v>
                </c:pt>
                <c:pt idx="365">
                  <c:v>5.079999999999937</c:v>
                </c:pt>
                <c:pt idx="366">
                  <c:v>5.0899999999999368</c:v>
                </c:pt>
                <c:pt idx="367">
                  <c:v>5.0999999999999366</c:v>
                </c:pt>
                <c:pt idx="368">
                  <c:v>5.1099999999999364</c:v>
                </c:pt>
                <c:pt idx="369">
                  <c:v>5.1199999999999362</c:v>
                </c:pt>
                <c:pt idx="370">
                  <c:v>5.1299999999999359</c:v>
                </c:pt>
                <c:pt idx="371">
                  <c:v>5.1399999999999357</c:v>
                </c:pt>
                <c:pt idx="372">
                  <c:v>5.1499999999999355</c:v>
                </c:pt>
                <c:pt idx="373">
                  <c:v>5.1599999999999353</c:v>
                </c:pt>
                <c:pt idx="374">
                  <c:v>5.1699999999999351</c:v>
                </c:pt>
                <c:pt idx="375">
                  <c:v>5.1799999999999349</c:v>
                </c:pt>
                <c:pt idx="376">
                  <c:v>5.1899999999999347</c:v>
                </c:pt>
                <c:pt idx="377">
                  <c:v>5.1999999999999345</c:v>
                </c:pt>
                <c:pt idx="378">
                  <c:v>5.2099999999999342</c:v>
                </c:pt>
                <c:pt idx="379">
                  <c:v>5.219999999999934</c:v>
                </c:pt>
                <c:pt idx="380">
                  <c:v>5.2299999999999338</c:v>
                </c:pt>
                <c:pt idx="381">
                  <c:v>5.2399999999999336</c:v>
                </c:pt>
                <c:pt idx="382">
                  <c:v>5.2499999999999334</c:v>
                </c:pt>
                <c:pt idx="383">
                  <c:v>5.2599999999999332</c:v>
                </c:pt>
                <c:pt idx="384">
                  <c:v>5.269999999999933</c:v>
                </c:pt>
                <c:pt idx="385">
                  <c:v>5.2799999999999327</c:v>
                </c:pt>
                <c:pt idx="386">
                  <c:v>5.2899999999999325</c:v>
                </c:pt>
                <c:pt idx="387">
                  <c:v>5.2999999999999323</c:v>
                </c:pt>
                <c:pt idx="388">
                  <c:v>5.3099999999999321</c:v>
                </c:pt>
                <c:pt idx="389">
                  <c:v>5.3199999999999319</c:v>
                </c:pt>
                <c:pt idx="390">
                  <c:v>5.3299999999999317</c:v>
                </c:pt>
                <c:pt idx="391">
                  <c:v>5.3399999999999315</c:v>
                </c:pt>
                <c:pt idx="392">
                  <c:v>5.3499999999999313</c:v>
                </c:pt>
                <c:pt idx="393">
                  <c:v>5.359999999999931</c:v>
                </c:pt>
                <c:pt idx="394">
                  <c:v>5.3699999999999308</c:v>
                </c:pt>
                <c:pt idx="395">
                  <c:v>5.3799999999999306</c:v>
                </c:pt>
                <c:pt idx="396">
                  <c:v>5.3899999999999304</c:v>
                </c:pt>
                <c:pt idx="397">
                  <c:v>5.3999999999999302</c:v>
                </c:pt>
                <c:pt idx="398">
                  <c:v>5.40999999999993</c:v>
                </c:pt>
                <c:pt idx="399">
                  <c:v>5.4199999999999298</c:v>
                </c:pt>
                <c:pt idx="400">
                  <c:v>5.4299999999999295</c:v>
                </c:pt>
                <c:pt idx="401">
                  <c:v>5.4399999999999293</c:v>
                </c:pt>
                <c:pt idx="402">
                  <c:v>5.4499999999999291</c:v>
                </c:pt>
                <c:pt idx="403">
                  <c:v>5.4599999999999289</c:v>
                </c:pt>
                <c:pt idx="404">
                  <c:v>5.4699999999999287</c:v>
                </c:pt>
                <c:pt idx="405">
                  <c:v>5.4799999999999285</c:v>
                </c:pt>
                <c:pt idx="406">
                  <c:v>5.4899999999999283</c:v>
                </c:pt>
                <c:pt idx="407">
                  <c:v>5.4999999999999281</c:v>
                </c:pt>
                <c:pt idx="408">
                  <c:v>5.5099999999999278</c:v>
                </c:pt>
                <c:pt idx="409">
                  <c:v>5.5199999999999276</c:v>
                </c:pt>
                <c:pt idx="410">
                  <c:v>5.5299999999999274</c:v>
                </c:pt>
                <c:pt idx="411">
                  <c:v>5.5399999999999272</c:v>
                </c:pt>
                <c:pt idx="412">
                  <c:v>5.549999999999927</c:v>
                </c:pt>
                <c:pt idx="413">
                  <c:v>5.5599999999999268</c:v>
                </c:pt>
                <c:pt idx="414">
                  <c:v>5.5699999999999266</c:v>
                </c:pt>
                <c:pt idx="415">
                  <c:v>5.5799999999999264</c:v>
                </c:pt>
                <c:pt idx="416">
                  <c:v>5.5899999999999261</c:v>
                </c:pt>
                <c:pt idx="417">
                  <c:v>5.5999999999999259</c:v>
                </c:pt>
              </c:numCache>
            </c:numRef>
          </c:xVal>
          <c:yVal>
            <c:numRef>
              <c:f>Sheet1!$J$2:$J$419</c:f>
              <c:numCache>
                <c:formatCode>General</c:formatCode>
                <c:ptCount val="418"/>
                <c:pt idx="0">
                  <c:v>2.3300000000000143</c:v>
                </c:pt>
                <c:pt idx="1">
                  <c:v>2.3400000000000141</c:v>
                </c:pt>
                <c:pt idx="2">
                  <c:v>2.3500000000000139</c:v>
                </c:pt>
                <c:pt idx="3">
                  <c:v>2.3600000000000136</c:v>
                </c:pt>
                <c:pt idx="4">
                  <c:v>2.3700000000000134</c:v>
                </c:pt>
                <c:pt idx="5">
                  <c:v>2.3800000000000132</c:v>
                </c:pt>
                <c:pt idx="6">
                  <c:v>2.390000000000013</c:v>
                </c:pt>
                <c:pt idx="7">
                  <c:v>2.4000000000000128</c:v>
                </c:pt>
                <c:pt idx="8">
                  <c:v>2.4100000000000126</c:v>
                </c:pt>
                <c:pt idx="9">
                  <c:v>2.4200000000000124</c:v>
                </c:pt>
                <c:pt idx="10">
                  <c:v>2.4300000000000122</c:v>
                </c:pt>
                <c:pt idx="11">
                  <c:v>2.4400000000000119</c:v>
                </c:pt>
                <c:pt idx="12">
                  <c:v>2.4500000000000117</c:v>
                </c:pt>
                <c:pt idx="13">
                  <c:v>2.4600000000000115</c:v>
                </c:pt>
                <c:pt idx="14">
                  <c:v>2.4700000000000113</c:v>
                </c:pt>
                <c:pt idx="15">
                  <c:v>2.4800000000000111</c:v>
                </c:pt>
                <c:pt idx="16">
                  <c:v>2.4900000000000109</c:v>
                </c:pt>
                <c:pt idx="17">
                  <c:v>2.5000000000000107</c:v>
                </c:pt>
                <c:pt idx="18">
                  <c:v>2.5100000000000104</c:v>
                </c:pt>
                <c:pt idx="19">
                  <c:v>2.5200000000000102</c:v>
                </c:pt>
                <c:pt idx="20">
                  <c:v>2.53000000000001</c:v>
                </c:pt>
                <c:pt idx="21">
                  <c:v>2.5400000000000098</c:v>
                </c:pt>
                <c:pt idx="22">
                  <c:v>2.5500000000000096</c:v>
                </c:pt>
                <c:pt idx="23">
                  <c:v>2.5600000000000094</c:v>
                </c:pt>
                <c:pt idx="24">
                  <c:v>2.5700000000000092</c:v>
                </c:pt>
                <c:pt idx="25">
                  <c:v>2.580000000000009</c:v>
                </c:pt>
                <c:pt idx="26">
                  <c:v>2.5900000000000087</c:v>
                </c:pt>
                <c:pt idx="27">
                  <c:v>2.6000000000000085</c:v>
                </c:pt>
                <c:pt idx="28">
                  <c:v>2.6100000000000083</c:v>
                </c:pt>
                <c:pt idx="29">
                  <c:v>2.6200000000000081</c:v>
                </c:pt>
                <c:pt idx="30">
                  <c:v>2.6300000000000079</c:v>
                </c:pt>
                <c:pt idx="31">
                  <c:v>2.6400000000000077</c:v>
                </c:pt>
                <c:pt idx="32">
                  <c:v>2.6500000000000075</c:v>
                </c:pt>
                <c:pt idx="33">
                  <c:v>2.6600000000000072</c:v>
                </c:pt>
                <c:pt idx="34">
                  <c:v>2.670000000000007</c:v>
                </c:pt>
                <c:pt idx="35">
                  <c:v>2.6800000000000068</c:v>
                </c:pt>
                <c:pt idx="36">
                  <c:v>2.6900000000000066</c:v>
                </c:pt>
                <c:pt idx="37">
                  <c:v>2.7000000000000064</c:v>
                </c:pt>
                <c:pt idx="38">
                  <c:v>2.7100000000000062</c:v>
                </c:pt>
                <c:pt idx="39">
                  <c:v>2.720000000000006</c:v>
                </c:pt>
                <c:pt idx="40">
                  <c:v>2.7300000000000058</c:v>
                </c:pt>
                <c:pt idx="41">
                  <c:v>2.7400000000000055</c:v>
                </c:pt>
                <c:pt idx="42">
                  <c:v>2.7500000000000053</c:v>
                </c:pt>
                <c:pt idx="43">
                  <c:v>2.7600000000000051</c:v>
                </c:pt>
                <c:pt idx="44">
                  <c:v>2.7700000000000049</c:v>
                </c:pt>
                <c:pt idx="45">
                  <c:v>2.7800000000000047</c:v>
                </c:pt>
                <c:pt idx="46">
                  <c:v>2.7900000000000045</c:v>
                </c:pt>
                <c:pt idx="47">
                  <c:v>2.8000000000000043</c:v>
                </c:pt>
                <c:pt idx="48">
                  <c:v>2.8100000000000041</c:v>
                </c:pt>
                <c:pt idx="49">
                  <c:v>2.8200000000000038</c:v>
                </c:pt>
                <c:pt idx="50">
                  <c:v>2.8300000000000036</c:v>
                </c:pt>
                <c:pt idx="51">
                  <c:v>2.8400000000000034</c:v>
                </c:pt>
                <c:pt idx="52">
                  <c:v>2.8500000000000032</c:v>
                </c:pt>
                <c:pt idx="53">
                  <c:v>2.860000000000003</c:v>
                </c:pt>
                <c:pt idx="54">
                  <c:v>2.8700000000000028</c:v>
                </c:pt>
                <c:pt idx="55">
                  <c:v>2.8800000000000026</c:v>
                </c:pt>
                <c:pt idx="56">
                  <c:v>2.8900000000000023</c:v>
                </c:pt>
                <c:pt idx="57">
                  <c:v>2.9000000000000021</c:v>
                </c:pt>
                <c:pt idx="58">
                  <c:v>2.9100000000000019</c:v>
                </c:pt>
                <c:pt idx="59">
                  <c:v>2.9200000000000017</c:v>
                </c:pt>
                <c:pt idx="60">
                  <c:v>2.9300000000000015</c:v>
                </c:pt>
                <c:pt idx="61">
                  <c:v>2.9400000000000013</c:v>
                </c:pt>
                <c:pt idx="62">
                  <c:v>2.9500000000000011</c:v>
                </c:pt>
                <c:pt idx="63">
                  <c:v>2.9600000000000009</c:v>
                </c:pt>
                <c:pt idx="64">
                  <c:v>2.9700000000000006</c:v>
                </c:pt>
                <c:pt idx="65">
                  <c:v>2.9800000000000004</c:v>
                </c:pt>
                <c:pt idx="66">
                  <c:v>2.99</c:v>
                </c:pt>
                <c:pt idx="67">
                  <c:v>3</c:v>
                </c:pt>
                <c:pt idx="68">
                  <c:v>3.02</c:v>
                </c:pt>
                <c:pt idx="69">
                  <c:v>3.04</c:v>
                </c:pt>
                <c:pt idx="70">
                  <c:v>3.06</c:v>
                </c:pt>
                <c:pt idx="71">
                  <c:v>3.08</c:v>
                </c:pt>
                <c:pt idx="72">
                  <c:v>3.1</c:v>
                </c:pt>
                <c:pt idx="73">
                  <c:v>3.12</c:v>
                </c:pt>
                <c:pt idx="74">
                  <c:v>3.14</c:v>
                </c:pt>
                <c:pt idx="75">
                  <c:v>3.16</c:v>
                </c:pt>
                <c:pt idx="76">
                  <c:v>3.18</c:v>
                </c:pt>
                <c:pt idx="77">
                  <c:v>3.2</c:v>
                </c:pt>
                <c:pt idx="78">
                  <c:v>3.22</c:v>
                </c:pt>
                <c:pt idx="79">
                  <c:v>3.24</c:v>
                </c:pt>
                <c:pt idx="80">
                  <c:v>3.26</c:v>
                </c:pt>
                <c:pt idx="81">
                  <c:v>3.28</c:v>
                </c:pt>
                <c:pt idx="82">
                  <c:v>3.3</c:v>
                </c:pt>
                <c:pt idx="83">
                  <c:v>3.32</c:v>
                </c:pt>
                <c:pt idx="84">
                  <c:v>3.34</c:v>
                </c:pt>
                <c:pt idx="85">
                  <c:v>3.36</c:v>
                </c:pt>
                <c:pt idx="86">
                  <c:v>3.38</c:v>
                </c:pt>
                <c:pt idx="87">
                  <c:v>3.4</c:v>
                </c:pt>
                <c:pt idx="88">
                  <c:v>3.42</c:v>
                </c:pt>
                <c:pt idx="89">
                  <c:v>3.44</c:v>
                </c:pt>
                <c:pt idx="90">
                  <c:v>3.46</c:v>
                </c:pt>
                <c:pt idx="91">
                  <c:v>3.48</c:v>
                </c:pt>
                <c:pt idx="92">
                  <c:v>3.5</c:v>
                </c:pt>
                <c:pt idx="93">
                  <c:v>3.52</c:v>
                </c:pt>
                <c:pt idx="94">
                  <c:v>3.54</c:v>
                </c:pt>
                <c:pt idx="95">
                  <c:v>3.56</c:v>
                </c:pt>
                <c:pt idx="96">
                  <c:v>3.58</c:v>
                </c:pt>
                <c:pt idx="97">
                  <c:v>3.6</c:v>
                </c:pt>
                <c:pt idx="98">
                  <c:v>3.62</c:v>
                </c:pt>
                <c:pt idx="99">
                  <c:v>3.64</c:v>
                </c:pt>
                <c:pt idx="100">
                  <c:v>3.66</c:v>
                </c:pt>
                <c:pt idx="101">
                  <c:v>3.68</c:v>
                </c:pt>
                <c:pt idx="102">
                  <c:v>3.7</c:v>
                </c:pt>
                <c:pt idx="103">
                  <c:v>3.72</c:v>
                </c:pt>
                <c:pt idx="104">
                  <c:v>3.74</c:v>
                </c:pt>
                <c:pt idx="105">
                  <c:v>3.76</c:v>
                </c:pt>
                <c:pt idx="106">
                  <c:v>3.78</c:v>
                </c:pt>
                <c:pt idx="107">
                  <c:v>3.8</c:v>
                </c:pt>
                <c:pt idx="108">
                  <c:v>3.82</c:v>
                </c:pt>
                <c:pt idx="109">
                  <c:v>3.84</c:v>
                </c:pt>
                <c:pt idx="110">
                  <c:v>3.86</c:v>
                </c:pt>
                <c:pt idx="111">
                  <c:v>3.88</c:v>
                </c:pt>
                <c:pt idx="112">
                  <c:v>3.9</c:v>
                </c:pt>
                <c:pt idx="113">
                  <c:v>3.92</c:v>
                </c:pt>
                <c:pt idx="114">
                  <c:v>3.94</c:v>
                </c:pt>
                <c:pt idx="115">
                  <c:v>3.96</c:v>
                </c:pt>
                <c:pt idx="116">
                  <c:v>3.98</c:v>
                </c:pt>
                <c:pt idx="117">
                  <c:v>4</c:v>
                </c:pt>
                <c:pt idx="118">
                  <c:v>4.0199999999999996</c:v>
                </c:pt>
                <c:pt idx="119">
                  <c:v>4.04</c:v>
                </c:pt>
                <c:pt idx="120">
                  <c:v>4.0599999999999996</c:v>
                </c:pt>
                <c:pt idx="121">
                  <c:v>4.08</c:v>
                </c:pt>
                <c:pt idx="122">
                  <c:v>4.0999999999999996</c:v>
                </c:pt>
                <c:pt idx="123">
                  <c:v>4.12</c:v>
                </c:pt>
                <c:pt idx="124">
                  <c:v>4.1399999999999997</c:v>
                </c:pt>
                <c:pt idx="125">
                  <c:v>4.16</c:v>
                </c:pt>
                <c:pt idx="126">
                  <c:v>4.18</c:v>
                </c:pt>
                <c:pt idx="127">
                  <c:v>4.2</c:v>
                </c:pt>
                <c:pt idx="128">
                  <c:v>4.22</c:v>
                </c:pt>
                <c:pt idx="129">
                  <c:v>4.24</c:v>
                </c:pt>
                <c:pt idx="130">
                  <c:v>4.26</c:v>
                </c:pt>
                <c:pt idx="131">
                  <c:v>4.28</c:v>
                </c:pt>
                <c:pt idx="132">
                  <c:v>4.3</c:v>
                </c:pt>
                <c:pt idx="133">
                  <c:v>4.32</c:v>
                </c:pt>
                <c:pt idx="134">
                  <c:v>4.34</c:v>
                </c:pt>
                <c:pt idx="135">
                  <c:v>4.3600000000000003</c:v>
                </c:pt>
                <c:pt idx="136">
                  <c:v>4.38</c:v>
                </c:pt>
                <c:pt idx="137">
                  <c:v>4.4000000000000004</c:v>
                </c:pt>
                <c:pt idx="138">
                  <c:v>4.42</c:v>
                </c:pt>
                <c:pt idx="139">
                  <c:v>4.4400000000000004</c:v>
                </c:pt>
                <c:pt idx="140">
                  <c:v>4.46</c:v>
                </c:pt>
                <c:pt idx="141">
                  <c:v>4.4800000000000004</c:v>
                </c:pt>
                <c:pt idx="142">
                  <c:v>4.5</c:v>
                </c:pt>
                <c:pt idx="143">
                  <c:v>4.5199999999999996</c:v>
                </c:pt>
                <c:pt idx="144">
                  <c:v>4.54</c:v>
                </c:pt>
                <c:pt idx="145">
                  <c:v>4.5599999999999996</c:v>
                </c:pt>
                <c:pt idx="146">
                  <c:v>4.58</c:v>
                </c:pt>
                <c:pt idx="147">
                  <c:v>4.5999999999999996</c:v>
                </c:pt>
                <c:pt idx="148">
                  <c:v>4.62</c:v>
                </c:pt>
                <c:pt idx="149">
                  <c:v>4.6399999999999997</c:v>
                </c:pt>
                <c:pt idx="150">
                  <c:v>4.66</c:v>
                </c:pt>
                <c:pt idx="151">
                  <c:v>4.68</c:v>
                </c:pt>
                <c:pt idx="152">
                  <c:v>4.7</c:v>
                </c:pt>
                <c:pt idx="153">
                  <c:v>4.72</c:v>
                </c:pt>
                <c:pt idx="154">
                  <c:v>4.74</c:v>
                </c:pt>
                <c:pt idx="155">
                  <c:v>4.76</c:v>
                </c:pt>
                <c:pt idx="156">
                  <c:v>4.78</c:v>
                </c:pt>
                <c:pt idx="157">
                  <c:v>4.8</c:v>
                </c:pt>
                <c:pt idx="158">
                  <c:v>4.82</c:v>
                </c:pt>
                <c:pt idx="159">
                  <c:v>4.84</c:v>
                </c:pt>
                <c:pt idx="160">
                  <c:v>4.8600000000000003</c:v>
                </c:pt>
                <c:pt idx="161">
                  <c:v>4.88</c:v>
                </c:pt>
                <c:pt idx="162">
                  <c:v>4.9000000000000004</c:v>
                </c:pt>
                <c:pt idx="163">
                  <c:v>4.92</c:v>
                </c:pt>
                <c:pt idx="164">
                  <c:v>4.9400000000000004</c:v>
                </c:pt>
                <c:pt idx="165">
                  <c:v>4.96</c:v>
                </c:pt>
                <c:pt idx="166">
                  <c:v>4.9800000000000004</c:v>
                </c:pt>
                <c:pt idx="167">
                  <c:v>5</c:v>
                </c:pt>
                <c:pt idx="168">
                  <c:v>5.0199999999999996</c:v>
                </c:pt>
                <c:pt idx="169">
                  <c:v>5.04</c:v>
                </c:pt>
                <c:pt idx="170">
                  <c:v>5.0599999999999996</c:v>
                </c:pt>
                <c:pt idx="171">
                  <c:v>5.08</c:v>
                </c:pt>
                <c:pt idx="172">
                  <c:v>5.0999999999999996</c:v>
                </c:pt>
                <c:pt idx="173">
                  <c:v>5.12</c:v>
                </c:pt>
                <c:pt idx="174">
                  <c:v>5.14</c:v>
                </c:pt>
                <c:pt idx="175">
                  <c:v>5.16</c:v>
                </c:pt>
                <c:pt idx="176">
                  <c:v>5.18</c:v>
                </c:pt>
                <c:pt idx="177">
                  <c:v>5.2</c:v>
                </c:pt>
                <c:pt idx="178">
                  <c:v>5.22</c:v>
                </c:pt>
                <c:pt idx="179">
                  <c:v>5.24</c:v>
                </c:pt>
                <c:pt idx="180">
                  <c:v>5.26</c:v>
                </c:pt>
                <c:pt idx="181">
                  <c:v>5.28</c:v>
                </c:pt>
                <c:pt idx="182">
                  <c:v>5.3</c:v>
                </c:pt>
                <c:pt idx="183">
                  <c:v>5.32</c:v>
                </c:pt>
                <c:pt idx="184">
                  <c:v>5.34</c:v>
                </c:pt>
                <c:pt idx="185">
                  <c:v>5.36</c:v>
                </c:pt>
                <c:pt idx="186">
                  <c:v>5.38</c:v>
                </c:pt>
                <c:pt idx="187">
                  <c:v>5.4</c:v>
                </c:pt>
                <c:pt idx="188">
                  <c:v>5.42</c:v>
                </c:pt>
                <c:pt idx="189">
                  <c:v>5.44</c:v>
                </c:pt>
                <c:pt idx="190">
                  <c:v>5.46</c:v>
                </c:pt>
                <c:pt idx="191">
                  <c:v>5.48</c:v>
                </c:pt>
                <c:pt idx="192">
                  <c:v>5.5</c:v>
                </c:pt>
                <c:pt idx="193">
                  <c:v>5.52</c:v>
                </c:pt>
                <c:pt idx="194">
                  <c:v>5.54</c:v>
                </c:pt>
                <c:pt idx="195">
                  <c:v>5.56</c:v>
                </c:pt>
                <c:pt idx="196">
                  <c:v>5.58</c:v>
                </c:pt>
                <c:pt idx="197">
                  <c:v>5.6</c:v>
                </c:pt>
                <c:pt idx="198">
                  <c:v>5.62</c:v>
                </c:pt>
                <c:pt idx="199">
                  <c:v>5.64</c:v>
                </c:pt>
                <c:pt idx="200">
                  <c:v>5.66</c:v>
                </c:pt>
                <c:pt idx="201">
                  <c:v>5.68</c:v>
                </c:pt>
                <c:pt idx="202">
                  <c:v>5.7</c:v>
                </c:pt>
                <c:pt idx="203">
                  <c:v>5.72</c:v>
                </c:pt>
                <c:pt idx="204">
                  <c:v>5.74</c:v>
                </c:pt>
                <c:pt idx="205">
                  <c:v>5.76</c:v>
                </c:pt>
                <c:pt idx="206">
                  <c:v>5.78</c:v>
                </c:pt>
                <c:pt idx="207">
                  <c:v>5.8</c:v>
                </c:pt>
                <c:pt idx="208">
                  <c:v>5.82</c:v>
                </c:pt>
                <c:pt idx="209">
                  <c:v>5.84</c:v>
                </c:pt>
                <c:pt idx="210">
                  <c:v>5.86</c:v>
                </c:pt>
                <c:pt idx="211">
                  <c:v>5.88</c:v>
                </c:pt>
                <c:pt idx="212">
                  <c:v>5.9</c:v>
                </c:pt>
                <c:pt idx="213">
                  <c:v>5.92</c:v>
                </c:pt>
                <c:pt idx="214">
                  <c:v>5.94</c:v>
                </c:pt>
                <c:pt idx="215">
                  <c:v>5.96</c:v>
                </c:pt>
                <c:pt idx="216">
                  <c:v>5.98</c:v>
                </c:pt>
                <c:pt idx="217">
                  <c:v>6</c:v>
                </c:pt>
                <c:pt idx="218">
                  <c:v>6.02</c:v>
                </c:pt>
                <c:pt idx="219">
                  <c:v>6.04</c:v>
                </c:pt>
                <c:pt idx="220">
                  <c:v>6.06</c:v>
                </c:pt>
                <c:pt idx="221">
                  <c:v>6.08</c:v>
                </c:pt>
                <c:pt idx="222">
                  <c:v>6.1</c:v>
                </c:pt>
                <c:pt idx="223">
                  <c:v>6.12</c:v>
                </c:pt>
                <c:pt idx="224">
                  <c:v>6.14</c:v>
                </c:pt>
                <c:pt idx="225">
                  <c:v>6.16</c:v>
                </c:pt>
                <c:pt idx="226">
                  <c:v>6.18</c:v>
                </c:pt>
                <c:pt idx="227">
                  <c:v>6.2</c:v>
                </c:pt>
                <c:pt idx="228">
                  <c:v>6.22</c:v>
                </c:pt>
                <c:pt idx="229">
                  <c:v>6.24</c:v>
                </c:pt>
                <c:pt idx="230">
                  <c:v>6.26</c:v>
                </c:pt>
                <c:pt idx="231">
                  <c:v>6.28</c:v>
                </c:pt>
                <c:pt idx="232">
                  <c:v>6.3</c:v>
                </c:pt>
                <c:pt idx="233">
                  <c:v>6.32</c:v>
                </c:pt>
                <c:pt idx="234">
                  <c:v>6.34</c:v>
                </c:pt>
                <c:pt idx="235">
                  <c:v>6.36</c:v>
                </c:pt>
                <c:pt idx="236">
                  <c:v>6.38</c:v>
                </c:pt>
                <c:pt idx="237">
                  <c:v>6.4</c:v>
                </c:pt>
                <c:pt idx="238">
                  <c:v>6.42</c:v>
                </c:pt>
                <c:pt idx="239">
                  <c:v>6.44</c:v>
                </c:pt>
                <c:pt idx="240">
                  <c:v>6.46</c:v>
                </c:pt>
                <c:pt idx="241">
                  <c:v>6.48</c:v>
                </c:pt>
                <c:pt idx="242">
                  <c:v>6.5</c:v>
                </c:pt>
                <c:pt idx="243">
                  <c:v>6.52</c:v>
                </c:pt>
                <c:pt idx="244">
                  <c:v>6.54</c:v>
                </c:pt>
                <c:pt idx="245">
                  <c:v>6.56</c:v>
                </c:pt>
                <c:pt idx="246">
                  <c:v>6.58</c:v>
                </c:pt>
                <c:pt idx="247">
                  <c:v>6.6</c:v>
                </c:pt>
                <c:pt idx="248">
                  <c:v>6.62</c:v>
                </c:pt>
                <c:pt idx="249">
                  <c:v>6.64</c:v>
                </c:pt>
                <c:pt idx="250">
                  <c:v>6.66</c:v>
                </c:pt>
                <c:pt idx="251">
                  <c:v>6.68</c:v>
                </c:pt>
                <c:pt idx="252">
                  <c:v>6.7</c:v>
                </c:pt>
                <c:pt idx="253">
                  <c:v>6.72</c:v>
                </c:pt>
                <c:pt idx="254">
                  <c:v>6.74</c:v>
                </c:pt>
                <c:pt idx="255">
                  <c:v>6.76</c:v>
                </c:pt>
                <c:pt idx="256">
                  <c:v>6.78</c:v>
                </c:pt>
                <c:pt idx="257">
                  <c:v>6.8</c:v>
                </c:pt>
                <c:pt idx="258">
                  <c:v>6.82</c:v>
                </c:pt>
                <c:pt idx="259">
                  <c:v>6.84</c:v>
                </c:pt>
                <c:pt idx="260">
                  <c:v>6.86</c:v>
                </c:pt>
                <c:pt idx="261">
                  <c:v>6.88</c:v>
                </c:pt>
                <c:pt idx="262">
                  <c:v>6.9</c:v>
                </c:pt>
                <c:pt idx="263">
                  <c:v>6.92</c:v>
                </c:pt>
                <c:pt idx="264">
                  <c:v>6.94</c:v>
                </c:pt>
                <c:pt idx="265">
                  <c:v>6.96</c:v>
                </c:pt>
                <c:pt idx="266">
                  <c:v>6.98</c:v>
                </c:pt>
                <c:pt idx="267">
                  <c:v>7</c:v>
                </c:pt>
                <c:pt idx="268">
                  <c:v>7.02</c:v>
                </c:pt>
                <c:pt idx="269">
                  <c:v>7.04</c:v>
                </c:pt>
                <c:pt idx="270">
                  <c:v>7.06</c:v>
                </c:pt>
                <c:pt idx="271">
                  <c:v>7.08</c:v>
                </c:pt>
                <c:pt idx="272">
                  <c:v>7.1</c:v>
                </c:pt>
                <c:pt idx="273">
                  <c:v>7.12</c:v>
                </c:pt>
                <c:pt idx="274">
                  <c:v>7.14</c:v>
                </c:pt>
                <c:pt idx="275">
                  <c:v>7.16</c:v>
                </c:pt>
                <c:pt idx="276">
                  <c:v>7.18</c:v>
                </c:pt>
                <c:pt idx="277">
                  <c:v>7.2</c:v>
                </c:pt>
                <c:pt idx="278">
                  <c:v>7.22</c:v>
                </c:pt>
                <c:pt idx="279">
                  <c:v>7.24</c:v>
                </c:pt>
                <c:pt idx="280">
                  <c:v>7.26</c:v>
                </c:pt>
                <c:pt idx="281">
                  <c:v>7.28</c:v>
                </c:pt>
                <c:pt idx="282">
                  <c:v>7.3</c:v>
                </c:pt>
                <c:pt idx="283">
                  <c:v>7.32</c:v>
                </c:pt>
                <c:pt idx="284">
                  <c:v>7.34</c:v>
                </c:pt>
                <c:pt idx="285">
                  <c:v>7.36</c:v>
                </c:pt>
                <c:pt idx="286">
                  <c:v>7.38</c:v>
                </c:pt>
                <c:pt idx="287">
                  <c:v>7.4</c:v>
                </c:pt>
                <c:pt idx="288">
                  <c:v>7.42</c:v>
                </c:pt>
                <c:pt idx="289">
                  <c:v>7.44</c:v>
                </c:pt>
                <c:pt idx="290">
                  <c:v>7.46</c:v>
                </c:pt>
                <c:pt idx="291">
                  <c:v>7.48</c:v>
                </c:pt>
                <c:pt idx="292">
                  <c:v>7.5</c:v>
                </c:pt>
                <c:pt idx="293">
                  <c:v>7.52</c:v>
                </c:pt>
                <c:pt idx="294">
                  <c:v>7.54</c:v>
                </c:pt>
                <c:pt idx="295">
                  <c:v>7.56</c:v>
                </c:pt>
                <c:pt idx="296">
                  <c:v>7.58</c:v>
                </c:pt>
                <c:pt idx="297">
                  <c:v>7.6</c:v>
                </c:pt>
                <c:pt idx="298">
                  <c:v>7.62</c:v>
                </c:pt>
                <c:pt idx="299">
                  <c:v>7.64</c:v>
                </c:pt>
                <c:pt idx="300">
                  <c:v>7.66</c:v>
                </c:pt>
                <c:pt idx="301">
                  <c:v>7.68</c:v>
                </c:pt>
                <c:pt idx="302">
                  <c:v>7.7</c:v>
                </c:pt>
                <c:pt idx="303">
                  <c:v>7.72</c:v>
                </c:pt>
                <c:pt idx="304">
                  <c:v>7.74</c:v>
                </c:pt>
                <c:pt idx="305">
                  <c:v>7.76</c:v>
                </c:pt>
                <c:pt idx="306">
                  <c:v>7.78</c:v>
                </c:pt>
                <c:pt idx="307">
                  <c:v>7.8</c:v>
                </c:pt>
                <c:pt idx="308">
                  <c:v>7.82</c:v>
                </c:pt>
                <c:pt idx="309">
                  <c:v>7.84</c:v>
                </c:pt>
                <c:pt idx="310">
                  <c:v>7.86</c:v>
                </c:pt>
                <c:pt idx="311">
                  <c:v>7.88</c:v>
                </c:pt>
                <c:pt idx="312">
                  <c:v>7.9</c:v>
                </c:pt>
                <c:pt idx="313">
                  <c:v>7.92</c:v>
                </c:pt>
                <c:pt idx="314">
                  <c:v>7.94</c:v>
                </c:pt>
                <c:pt idx="315">
                  <c:v>7.96</c:v>
                </c:pt>
                <c:pt idx="316">
                  <c:v>7.98</c:v>
                </c:pt>
                <c:pt idx="317">
                  <c:v>8</c:v>
                </c:pt>
                <c:pt idx="318">
                  <c:v>8.02</c:v>
                </c:pt>
                <c:pt idx="319">
                  <c:v>8.0399999999999991</c:v>
                </c:pt>
                <c:pt idx="320">
                  <c:v>8.06</c:v>
                </c:pt>
                <c:pt idx="321">
                  <c:v>8.08</c:v>
                </c:pt>
                <c:pt idx="322">
                  <c:v>8.1</c:v>
                </c:pt>
                <c:pt idx="323">
                  <c:v>8.1199999999999992</c:v>
                </c:pt>
                <c:pt idx="324">
                  <c:v>8.14</c:v>
                </c:pt>
                <c:pt idx="325">
                  <c:v>8.16</c:v>
                </c:pt>
                <c:pt idx="326">
                  <c:v>8.18</c:v>
                </c:pt>
                <c:pt idx="327">
                  <c:v>8.1999999999999993</c:v>
                </c:pt>
                <c:pt idx="328">
                  <c:v>8.2200000000000006</c:v>
                </c:pt>
                <c:pt idx="329">
                  <c:v>8.24</c:v>
                </c:pt>
                <c:pt idx="330">
                  <c:v>8.26</c:v>
                </c:pt>
                <c:pt idx="331">
                  <c:v>8.2799999999999994</c:v>
                </c:pt>
                <c:pt idx="332">
                  <c:v>8.3000000000000007</c:v>
                </c:pt>
                <c:pt idx="333">
                  <c:v>8.32</c:v>
                </c:pt>
                <c:pt idx="334">
                  <c:v>8.34</c:v>
                </c:pt>
                <c:pt idx="335">
                  <c:v>8.36</c:v>
                </c:pt>
                <c:pt idx="336">
                  <c:v>8.3800000000000008</c:v>
                </c:pt>
                <c:pt idx="337">
                  <c:v>8.4</c:v>
                </c:pt>
                <c:pt idx="338">
                  <c:v>8.42</c:v>
                </c:pt>
                <c:pt idx="339">
                  <c:v>8.44</c:v>
                </c:pt>
                <c:pt idx="340">
                  <c:v>8.4600000000000009</c:v>
                </c:pt>
                <c:pt idx="341">
                  <c:v>8.48</c:v>
                </c:pt>
                <c:pt idx="342">
                  <c:v>8.5</c:v>
                </c:pt>
                <c:pt idx="343">
                  <c:v>8.52</c:v>
                </c:pt>
                <c:pt idx="344">
                  <c:v>8.5399999999999991</c:v>
                </c:pt>
                <c:pt idx="345">
                  <c:v>8.56</c:v>
                </c:pt>
                <c:pt idx="346">
                  <c:v>8.58</c:v>
                </c:pt>
                <c:pt idx="347">
                  <c:v>8.6</c:v>
                </c:pt>
                <c:pt idx="348">
                  <c:v>8.6199999999999992</c:v>
                </c:pt>
                <c:pt idx="349">
                  <c:v>8.64</c:v>
                </c:pt>
                <c:pt idx="350">
                  <c:v>8.66</c:v>
                </c:pt>
                <c:pt idx="351">
                  <c:v>8.68</c:v>
                </c:pt>
                <c:pt idx="352">
                  <c:v>8.6999999999999993</c:v>
                </c:pt>
                <c:pt idx="353">
                  <c:v>8.7200000000000006</c:v>
                </c:pt>
                <c:pt idx="354">
                  <c:v>8.74</c:v>
                </c:pt>
                <c:pt idx="355">
                  <c:v>8.76</c:v>
                </c:pt>
                <c:pt idx="356">
                  <c:v>8.7799999999999994</c:v>
                </c:pt>
                <c:pt idx="357">
                  <c:v>8.8000000000000007</c:v>
                </c:pt>
                <c:pt idx="358">
                  <c:v>8.82</c:v>
                </c:pt>
                <c:pt idx="359">
                  <c:v>8.84</c:v>
                </c:pt>
                <c:pt idx="360">
                  <c:v>8.86</c:v>
                </c:pt>
                <c:pt idx="361">
                  <c:v>8.8800000000000008</c:v>
                </c:pt>
                <c:pt idx="362">
                  <c:v>8.9</c:v>
                </c:pt>
                <c:pt idx="363">
                  <c:v>8.92</c:v>
                </c:pt>
                <c:pt idx="364">
                  <c:v>8.94</c:v>
                </c:pt>
                <c:pt idx="365">
                  <c:v>8.9600000000000009</c:v>
                </c:pt>
                <c:pt idx="366">
                  <c:v>8.98</c:v>
                </c:pt>
                <c:pt idx="367">
                  <c:v>9</c:v>
                </c:pt>
                <c:pt idx="368">
                  <c:v>9.02</c:v>
                </c:pt>
                <c:pt idx="369">
                  <c:v>9.0399999999999991</c:v>
                </c:pt>
                <c:pt idx="370">
                  <c:v>9.06</c:v>
                </c:pt>
                <c:pt idx="371">
                  <c:v>9.08</c:v>
                </c:pt>
                <c:pt idx="372">
                  <c:v>9.1</c:v>
                </c:pt>
                <c:pt idx="373">
                  <c:v>9.1199999999999992</c:v>
                </c:pt>
                <c:pt idx="374">
                  <c:v>9.14</c:v>
                </c:pt>
                <c:pt idx="375">
                  <c:v>9.16</c:v>
                </c:pt>
                <c:pt idx="376">
                  <c:v>9.18</c:v>
                </c:pt>
                <c:pt idx="377">
                  <c:v>9.1999999999999993</c:v>
                </c:pt>
                <c:pt idx="378">
                  <c:v>9.2200000000000006</c:v>
                </c:pt>
                <c:pt idx="379">
                  <c:v>9.24</c:v>
                </c:pt>
                <c:pt idx="380">
                  <c:v>9.26</c:v>
                </c:pt>
                <c:pt idx="381">
                  <c:v>9.2799999999999994</c:v>
                </c:pt>
                <c:pt idx="382">
                  <c:v>9.3000000000000007</c:v>
                </c:pt>
                <c:pt idx="383">
                  <c:v>9.32</c:v>
                </c:pt>
                <c:pt idx="384">
                  <c:v>9.34</c:v>
                </c:pt>
                <c:pt idx="385">
                  <c:v>9.36</c:v>
                </c:pt>
                <c:pt idx="386">
                  <c:v>9.3800000000000008</c:v>
                </c:pt>
                <c:pt idx="387">
                  <c:v>9.4</c:v>
                </c:pt>
                <c:pt idx="388">
                  <c:v>9.42</c:v>
                </c:pt>
                <c:pt idx="389">
                  <c:v>9.44</c:v>
                </c:pt>
                <c:pt idx="390">
                  <c:v>9.4600000000000009</c:v>
                </c:pt>
                <c:pt idx="391">
                  <c:v>9.48</c:v>
                </c:pt>
                <c:pt idx="392">
                  <c:v>9.5</c:v>
                </c:pt>
                <c:pt idx="393">
                  <c:v>9.52</c:v>
                </c:pt>
                <c:pt idx="394">
                  <c:v>9.5399999999999991</c:v>
                </c:pt>
                <c:pt idx="395">
                  <c:v>9.56</c:v>
                </c:pt>
                <c:pt idx="396">
                  <c:v>9.58</c:v>
                </c:pt>
                <c:pt idx="397">
                  <c:v>9.6</c:v>
                </c:pt>
                <c:pt idx="398">
                  <c:v>9.6199999999999992</c:v>
                </c:pt>
                <c:pt idx="399">
                  <c:v>9.64</c:v>
                </c:pt>
                <c:pt idx="400">
                  <c:v>9.66</c:v>
                </c:pt>
                <c:pt idx="401">
                  <c:v>9.68</c:v>
                </c:pt>
                <c:pt idx="402">
                  <c:v>9.6999999999999993</c:v>
                </c:pt>
                <c:pt idx="403">
                  <c:v>9.7200000000000006</c:v>
                </c:pt>
                <c:pt idx="404">
                  <c:v>9.74</c:v>
                </c:pt>
                <c:pt idx="405">
                  <c:v>9.76</c:v>
                </c:pt>
                <c:pt idx="406">
                  <c:v>9.7799999999999994</c:v>
                </c:pt>
                <c:pt idx="407">
                  <c:v>9.8000000000000007</c:v>
                </c:pt>
                <c:pt idx="408">
                  <c:v>9.82</c:v>
                </c:pt>
                <c:pt idx="409">
                  <c:v>9.84</c:v>
                </c:pt>
                <c:pt idx="410">
                  <c:v>9.86</c:v>
                </c:pt>
                <c:pt idx="411">
                  <c:v>9.8800000000000008</c:v>
                </c:pt>
                <c:pt idx="412">
                  <c:v>9.9</c:v>
                </c:pt>
                <c:pt idx="413">
                  <c:v>9.92</c:v>
                </c:pt>
                <c:pt idx="414">
                  <c:v>9.94</c:v>
                </c:pt>
                <c:pt idx="415">
                  <c:v>9.9600000000000009</c:v>
                </c:pt>
                <c:pt idx="416">
                  <c:v>9.98</c:v>
                </c:pt>
                <c:pt idx="417">
                  <c:v>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9CE-4832-8F69-29483DF99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706200"/>
        <c:axId val="452707512"/>
      </c:scatterChart>
      <c:valAx>
        <c:axId val="452706200"/>
        <c:scaling>
          <c:orientation val="minMax"/>
          <c:max val="5.6"/>
          <c:min val="1.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 sz="1200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452707512"/>
        <c:crosses val="autoZero"/>
        <c:crossBetween val="midCat"/>
      </c:valAx>
      <c:valAx>
        <c:axId val="452707512"/>
        <c:scaling>
          <c:orientation val="minMax"/>
          <c:max val="10.199999999999999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 sz="1400"/>
                  <a:t>Position (m)</a:t>
                </a:r>
              </a:p>
            </c:rich>
          </c:tx>
          <c:layout>
            <c:manualLayout>
              <c:xMode val="edge"/>
              <c:yMode val="edge"/>
              <c:x val="3.6546368204659662E-3"/>
              <c:y val="0.35760066577918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452706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879357634199844"/>
          <c:y val="0.57761976741230037"/>
          <c:w val="0.36542510471514544"/>
          <c:h val="0.16005825357897471"/>
        </c:manualLayout>
      </c:layout>
      <c:overlay val="0"/>
      <c:spPr>
        <a:noFill/>
        <a:ln>
          <a:solidFill>
            <a:schemeClr val="tx1">
              <a:lumMod val="65000"/>
              <a:lumOff val="3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 Rounded MT Bold" panose="020F070403050403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4715493028053"/>
          <c:y val="6.7026315385442098E-2"/>
          <c:w val="0.82490219306807577"/>
          <c:h val="0.7065112037218752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Sheet1!$I$1</c:f>
              <c:strCache>
                <c:ptCount val="1"/>
                <c:pt idx="0">
                  <c:v>Actual Velocity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Sheet1!$G$2:$G$419</c:f>
              <c:numCache>
                <c:formatCode>General</c:formatCode>
                <c:ptCount val="418"/>
                <c:pt idx="0">
                  <c:v>1.4300000000000017</c:v>
                </c:pt>
                <c:pt idx="1">
                  <c:v>1.4400000000000017</c:v>
                </c:pt>
                <c:pt idx="2">
                  <c:v>1.4500000000000017</c:v>
                </c:pt>
                <c:pt idx="3">
                  <c:v>1.4600000000000017</c:v>
                </c:pt>
                <c:pt idx="4">
                  <c:v>1.4700000000000017</c:v>
                </c:pt>
                <c:pt idx="5">
                  <c:v>1.4800000000000018</c:v>
                </c:pt>
                <c:pt idx="6">
                  <c:v>1.4900000000000018</c:v>
                </c:pt>
                <c:pt idx="7">
                  <c:v>1.5000000000000018</c:v>
                </c:pt>
                <c:pt idx="8">
                  <c:v>1.5100000000000018</c:v>
                </c:pt>
                <c:pt idx="9">
                  <c:v>1.5200000000000018</c:v>
                </c:pt>
                <c:pt idx="10">
                  <c:v>1.5300000000000018</c:v>
                </c:pt>
                <c:pt idx="11">
                  <c:v>1.5400000000000018</c:v>
                </c:pt>
                <c:pt idx="12">
                  <c:v>1.5500000000000018</c:v>
                </c:pt>
                <c:pt idx="13">
                  <c:v>1.5600000000000018</c:v>
                </c:pt>
                <c:pt idx="14">
                  <c:v>1.5700000000000018</c:v>
                </c:pt>
                <c:pt idx="15">
                  <c:v>1.5800000000000018</c:v>
                </c:pt>
                <c:pt idx="16">
                  <c:v>1.5900000000000019</c:v>
                </c:pt>
                <c:pt idx="17">
                  <c:v>1.6000000000000019</c:v>
                </c:pt>
                <c:pt idx="18">
                  <c:v>1.6100000000000019</c:v>
                </c:pt>
                <c:pt idx="19">
                  <c:v>1.6200000000000019</c:v>
                </c:pt>
                <c:pt idx="20">
                  <c:v>1.6300000000000019</c:v>
                </c:pt>
                <c:pt idx="21">
                  <c:v>1.6400000000000019</c:v>
                </c:pt>
                <c:pt idx="22">
                  <c:v>1.6500000000000019</c:v>
                </c:pt>
                <c:pt idx="23">
                  <c:v>1.6600000000000019</c:v>
                </c:pt>
                <c:pt idx="24">
                  <c:v>1.6700000000000019</c:v>
                </c:pt>
                <c:pt idx="25">
                  <c:v>1.6800000000000019</c:v>
                </c:pt>
                <c:pt idx="26">
                  <c:v>1.6900000000000019</c:v>
                </c:pt>
                <c:pt idx="27">
                  <c:v>1.700000000000002</c:v>
                </c:pt>
                <c:pt idx="28">
                  <c:v>1.710000000000002</c:v>
                </c:pt>
                <c:pt idx="29">
                  <c:v>1.720000000000002</c:v>
                </c:pt>
                <c:pt idx="30">
                  <c:v>1.730000000000002</c:v>
                </c:pt>
                <c:pt idx="31">
                  <c:v>1.740000000000002</c:v>
                </c:pt>
                <c:pt idx="32">
                  <c:v>1.750000000000002</c:v>
                </c:pt>
                <c:pt idx="33">
                  <c:v>1.760000000000002</c:v>
                </c:pt>
                <c:pt idx="34">
                  <c:v>1.770000000000002</c:v>
                </c:pt>
                <c:pt idx="35">
                  <c:v>1.780000000000002</c:v>
                </c:pt>
                <c:pt idx="36">
                  <c:v>1.790000000000002</c:v>
                </c:pt>
                <c:pt idx="37">
                  <c:v>1.800000000000002</c:v>
                </c:pt>
                <c:pt idx="38">
                  <c:v>1.8100000000000021</c:v>
                </c:pt>
                <c:pt idx="39">
                  <c:v>1.8200000000000021</c:v>
                </c:pt>
                <c:pt idx="40">
                  <c:v>1.8300000000000021</c:v>
                </c:pt>
                <c:pt idx="41">
                  <c:v>1.8400000000000021</c:v>
                </c:pt>
                <c:pt idx="42">
                  <c:v>1.8500000000000021</c:v>
                </c:pt>
                <c:pt idx="43">
                  <c:v>1.8600000000000021</c:v>
                </c:pt>
                <c:pt idx="44">
                  <c:v>1.8700000000000021</c:v>
                </c:pt>
                <c:pt idx="45">
                  <c:v>1.8800000000000021</c:v>
                </c:pt>
                <c:pt idx="46">
                  <c:v>1.8900000000000021</c:v>
                </c:pt>
                <c:pt idx="47">
                  <c:v>1.9000000000000021</c:v>
                </c:pt>
                <c:pt idx="48">
                  <c:v>1.9100000000000021</c:v>
                </c:pt>
                <c:pt idx="49">
                  <c:v>1.9200000000000021</c:v>
                </c:pt>
                <c:pt idx="50">
                  <c:v>1.9300000000000022</c:v>
                </c:pt>
                <c:pt idx="51">
                  <c:v>1.9400000000000022</c:v>
                </c:pt>
                <c:pt idx="52">
                  <c:v>1.9500000000000022</c:v>
                </c:pt>
                <c:pt idx="53">
                  <c:v>1.9600000000000022</c:v>
                </c:pt>
                <c:pt idx="54">
                  <c:v>1.9700000000000022</c:v>
                </c:pt>
                <c:pt idx="55">
                  <c:v>1.9800000000000022</c:v>
                </c:pt>
                <c:pt idx="56">
                  <c:v>1.9900000000000022</c:v>
                </c:pt>
                <c:pt idx="57">
                  <c:v>2.0000000000000022</c:v>
                </c:pt>
                <c:pt idx="58">
                  <c:v>2.010000000000002</c:v>
                </c:pt>
                <c:pt idx="59">
                  <c:v>2.0200000000000018</c:v>
                </c:pt>
                <c:pt idx="60">
                  <c:v>2.0300000000000016</c:v>
                </c:pt>
                <c:pt idx="61">
                  <c:v>2.0400000000000014</c:v>
                </c:pt>
                <c:pt idx="62">
                  <c:v>2.0500000000000012</c:v>
                </c:pt>
                <c:pt idx="63">
                  <c:v>2.0600000000000009</c:v>
                </c:pt>
                <c:pt idx="64">
                  <c:v>2.0700000000000007</c:v>
                </c:pt>
                <c:pt idx="65">
                  <c:v>2.0800000000000005</c:v>
                </c:pt>
                <c:pt idx="66">
                  <c:v>2.0900000000000003</c:v>
                </c:pt>
                <c:pt idx="67">
                  <c:v>2.1</c:v>
                </c:pt>
                <c:pt idx="68">
                  <c:v>2.11</c:v>
                </c:pt>
                <c:pt idx="69">
                  <c:v>2.1199999999999997</c:v>
                </c:pt>
                <c:pt idx="70">
                  <c:v>2.1299999999999994</c:v>
                </c:pt>
                <c:pt idx="71">
                  <c:v>2.1399999999999992</c:v>
                </c:pt>
                <c:pt idx="72">
                  <c:v>2.149999999999999</c:v>
                </c:pt>
                <c:pt idx="73">
                  <c:v>2.1599999999999988</c:v>
                </c:pt>
                <c:pt idx="74">
                  <c:v>2.1699999999999986</c:v>
                </c:pt>
                <c:pt idx="75">
                  <c:v>2.1799999999999984</c:v>
                </c:pt>
                <c:pt idx="76">
                  <c:v>2.1899999999999982</c:v>
                </c:pt>
                <c:pt idx="77">
                  <c:v>2.199999999999998</c:v>
                </c:pt>
                <c:pt idx="78">
                  <c:v>2.2099999999999977</c:v>
                </c:pt>
                <c:pt idx="79">
                  <c:v>2.2199999999999975</c:v>
                </c:pt>
                <c:pt idx="80">
                  <c:v>2.2299999999999973</c:v>
                </c:pt>
                <c:pt idx="81">
                  <c:v>2.2399999999999971</c:v>
                </c:pt>
                <c:pt idx="82">
                  <c:v>2.2499999999999969</c:v>
                </c:pt>
                <c:pt idx="83">
                  <c:v>2.2599999999999967</c:v>
                </c:pt>
                <c:pt idx="84">
                  <c:v>2.2699999999999965</c:v>
                </c:pt>
                <c:pt idx="85">
                  <c:v>2.2799999999999963</c:v>
                </c:pt>
                <c:pt idx="86">
                  <c:v>2.289999999999996</c:v>
                </c:pt>
                <c:pt idx="87">
                  <c:v>2.2999999999999958</c:v>
                </c:pt>
                <c:pt idx="88">
                  <c:v>2.3099999999999956</c:v>
                </c:pt>
                <c:pt idx="89">
                  <c:v>2.3199999999999954</c:v>
                </c:pt>
                <c:pt idx="90">
                  <c:v>2.3299999999999952</c:v>
                </c:pt>
                <c:pt idx="91">
                  <c:v>2.339999999999995</c:v>
                </c:pt>
                <c:pt idx="92">
                  <c:v>2.3499999999999948</c:v>
                </c:pt>
                <c:pt idx="93">
                  <c:v>2.3599999999999945</c:v>
                </c:pt>
                <c:pt idx="94">
                  <c:v>2.3699999999999943</c:v>
                </c:pt>
                <c:pt idx="95">
                  <c:v>2.3799999999999941</c:v>
                </c:pt>
                <c:pt idx="96">
                  <c:v>2.3899999999999939</c:v>
                </c:pt>
                <c:pt idx="97">
                  <c:v>2.3999999999999937</c:v>
                </c:pt>
                <c:pt idx="98">
                  <c:v>2.4099999999999935</c:v>
                </c:pt>
                <c:pt idx="99">
                  <c:v>2.4199999999999933</c:v>
                </c:pt>
                <c:pt idx="100">
                  <c:v>2.4299999999999931</c:v>
                </c:pt>
                <c:pt idx="101">
                  <c:v>2.4399999999999928</c:v>
                </c:pt>
                <c:pt idx="102">
                  <c:v>2.4499999999999926</c:v>
                </c:pt>
                <c:pt idx="103">
                  <c:v>2.4599999999999924</c:v>
                </c:pt>
                <c:pt idx="104">
                  <c:v>2.4699999999999922</c:v>
                </c:pt>
                <c:pt idx="105">
                  <c:v>2.479999999999992</c:v>
                </c:pt>
                <c:pt idx="106">
                  <c:v>2.4899999999999918</c:v>
                </c:pt>
                <c:pt idx="107">
                  <c:v>2.4999999999999916</c:v>
                </c:pt>
                <c:pt idx="108">
                  <c:v>2.5099999999999913</c:v>
                </c:pt>
                <c:pt idx="109">
                  <c:v>2.5199999999999911</c:v>
                </c:pt>
                <c:pt idx="110">
                  <c:v>2.5299999999999909</c:v>
                </c:pt>
                <c:pt idx="111">
                  <c:v>2.5399999999999907</c:v>
                </c:pt>
                <c:pt idx="112">
                  <c:v>2.5499999999999905</c:v>
                </c:pt>
                <c:pt idx="113">
                  <c:v>2.5599999999999903</c:v>
                </c:pt>
                <c:pt idx="114">
                  <c:v>2.5699999999999901</c:v>
                </c:pt>
                <c:pt idx="115">
                  <c:v>2.5799999999999899</c:v>
                </c:pt>
                <c:pt idx="116">
                  <c:v>2.5899999999999896</c:v>
                </c:pt>
                <c:pt idx="117">
                  <c:v>2.5999999999999894</c:v>
                </c:pt>
                <c:pt idx="118">
                  <c:v>2.6099999999999892</c:v>
                </c:pt>
                <c:pt idx="119">
                  <c:v>2.619999999999989</c:v>
                </c:pt>
                <c:pt idx="120">
                  <c:v>2.6299999999999888</c:v>
                </c:pt>
                <c:pt idx="121">
                  <c:v>2.6399999999999886</c:v>
                </c:pt>
                <c:pt idx="122">
                  <c:v>2.6499999999999884</c:v>
                </c:pt>
                <c:pt idx="123">
                  <c:v>2.6599999999999882</c:v>
                </c:pt>
                <c:pt idx="124">
                  <c:v>2.6699999999999879</c:v>
                </c:pt>
                <c:pt idx="125">
                  <c:v>2.6799999999999877</c:v>
                </c:pt>
                <c:pt idx="126">
                  <c:v>2.6899999999999875</c:v>
                </c:pt>
                <c:pt idx="127">
                  <c:v>2.6999999999999873</c:v>
                </c:pt>
                <c:pt idx="128">
                  <c:v>2.7099999999999871</c:v>
                </c:pt>
                <c:pt idx="129">
                  <c:v>2.7199999999999869</c:v>
                </c:pt>
                <c:pt idx="130">
                  <c:v>2.7299999999999867</c:v>
                </c:pt>
                <c:pt idx="131">
                  <c:v>2.7399999999999864</c:v>
                </c:pt>
                <c:pt idx="132">
                  <c:v>2.7499999999999862</c:v>
                </c:pt>
                <c:pt idx="133">
                  <c:v>2.759999999999986</c:v>
                </c:pt>
                <c:pt idx="134">
                  <c:v>2.7699999999999858</c:v>
                </c:pt>
                <c:pt idx="135">
                  <c:v>2.7799999999999856</c:v>
                </c:pt>
                <c:pt idx="136">
                  <c:v>2.7899999999999854</c:v>
                </c:pt>
                <c:pt idx="137">
                  <c:v>2.7999999999999852</c:v>
                </c:pt>
                <c:pt idx="138">
                  <c:v>2.809999999999985</c:v>
                </c:pt>
                <c:pt idx="139">
                  <c:v>2.8199999999999847</c:v>
                </c:pt>
                <c:pt idx="140">
                  <c:v>2.8299999999999845</c:v>
                </c:pt>
                <c:pt idx="141">
                  <c:v>2.8399999999999843</c:v>
                </c:pt>
                <c:pt idx="142">
                  <c:v>2.8499999999999841</c:v>
                </c:pt>
                <c:pt idx="143">
                  <c:v>2.8599999999999839</c:v>
                </c:pt>
                <c:pt idx="144">
                  <c:v>2.8699999999999837</c:v>
                </c:pt>
                <c:pt idx="145">
                  <c:v>2.8799999999999835</c:v>
                </c:pt>
                <c:pt idx="146">
                  <c:v>2.8899999999999832</c:v>
                </c:pt>
                <c:pt idx="147">
                  <c:v>2.899999999999983</c:v>
                </c:pt>
                <c:pt idx="148">
                  <c:v>2.9099999999999828</c:v>
                </c:pt>
                <c:pt idx="149">
                  <c:v>2.9199999999999826</c:v>
                </c:pt>
                <c:pt idx="150">
                  <c:v>2.9299999999999824</c:v>
                </c:pt>
                <c:pt idx="151">
                  <c:v>2.9399999999999822</c:v>
                </c:pt>
                <c:pt idx="152">
                  <c:v>2.949999999999982</c:v>
                </c:pt>
                <c:pt idx="153">
                  <c:v>2.9599999999999818</c:v>
                </c:pt>
                <c:pt idx="154">
                  <c:v>2.9699999999999815</c:v>
                </c:pt>
                <c:pt idx="155">
                  <c:v>2.9799999999999813</c:v>
                </c:pt>
                <c:pt idx="156">
                  <c:v>2.9899999999999811</c:v>
                </c:pt>
                <c:pt idx="157">
                  <c:v>2.9999999999999809</c:v>
                </c:pt>
                <c:pt idx="158">
                  <c:v>3.0099999999999807</c:v>
                </c:pt>
                <c:pt idx="159">
                  <c:v>3.0199999999999805</c:v>
                </c:pt>
                <c:pt idx="160">
                  <c:v>3.0299999999999803</c:v>
                </c:pt>
                <c:pt idx="161">
                  <c:v>3.0399999999999801</c:v>
                </c:pt>
                <c:pt idx="162">
                  <c:v>3.0499999999999798</c:v>
                </c:pt>
                <c:pt idx="163">
                  <c:v>3.0599999999999796</c:v>
                </c:pt>
                <c:pt idx="164">
                  <c:v>3.0699999999999794</c:v>
                </c:pt>
                <c:pt idx="165">
                  <c:v>3.0799999999999792</c:v>
                </c:pt>
                <c:pt idx="166">
                  <c:v>3.089999999999979</c:v>
                </c:pt>
                <c:pt idx="167">
                  <c:v>3.0999999999999788</c:v>
                </c:pt>
                <c:pt idx="168">
                  <c:v>3.1099999999999786</c:v>
                </c:pt>
                <c:pt idx="169">
                  <c:v>3.1199999999999783</c:v>
                </c:pt>
                <c:pt idx="170">
                  <c:v>3.1299999999999781</c:v>
                </c:pt>
                <c:pt idx="171">
                  <c:v>3.1399999999999779</c:v>
                </c:pt>
                <c:pt idx="172">
                  <c:v>3.1499999999999777</c:v>
                </c:pt>
                <c:pt idx="173">
                  <c:v>3.1599999999999775</c:v>
                </c:pt>
                <c:pt idx="174">
                  <c:v>3.1699999999999773</c:v>
                </c:pt>
                <c:pt idx="175">
                  <c:v>3.1799999999999771</c:v>
                </c:pt>
                <c:pt idx="176">
                  <c:v>3.1899999999999769</c:v>
                </c:pt>
                <c:pt idx="177">
                  <c:v>3.1999999999999766</c:v>
                </c:pt>
                <c:pt idx="178">
                  <c:v>3.2099999999999764</c:v>
                </c:pt>
                <c:pt idx="179">
                  <c:v>3.2199999999999762</c:v>
                </c:pt>
                <c:pt idx="180">
                  <c:v>3.229999999999976</c:v>
                </c:pt>
                <c:pt idx="181">
                  <c:v>3.2399999999999758</c:v>
                </c:pt>
                <c:pt idx="182">
                  <c:v>3.2499999999999756</c:v>
                </c:pt>
                <c:pt idx="183">
                  <c:v>3.2599999999999754</c:v>
                </c:pt>
                <c:pt idx="184">
                  <c:v>3.2699999999999751</c:v>
                </c:pt>
                <c:pt idx="185">
                  <c:v>3.2799999999999749</c:v>
                </c:pt>
                <c:pt idx="186">
                  <c:v>3.2899999999999747</c:v>
                </c:pt>
                <c:pt idx="187">
                  <c:v>3.2999999999999745</c:v>
                </c:pt>
                <c:pt idx="188">
                  <c:v>3.3099999999999743</c:v>
                </c:pt>
                <c:pt idx="189">
                  <c:v>3.3199999999999741</c:v>
                </c:pt>
                <c:pt idx="190">
                  <c:v>3.3299999999999739</c:v>
                </c:pt>
                <c:pt idx="191">
                  <c:v>3.3399999999999737</c:v>
                </c:pt>
                <c:pt idx="192">
                  <c:v>3.3499999999999734</c:v>
                </c:pt>
                <c:pt idx="193">
                  <c:v>3.3599999999999732</c:v>
                </c:pt>
                <c:pt idx="194">
                  <c:v>3.369999999999973</c:v>
                </c:pt>
                <c:pt idx="195">
                  <c:v>3.3799999999999728</c:v>
                </c:pt>
                <c:pt idx="196">
                  <c:v>3.3899999999999726</c:v>
                </c:pt>
                <c:pt idx="197">
                  <c:v>3.3999999999999724</c:v>
                </c:pt>
                <c:pt idx="198">
                  <c:v>3.4099999999999722</c:v>
                </c:pt>
                <c:pt idx="199">
                  <c:v>3.419999999999972</c:v>
                </c:pt>
                <c:pt idx="200">
                  <c:v>3.4299999999999717</c:v>
                </c:pt>
                <c:pt idx="201">
                  <c:v>3.4399999999999715</c:v>
                </c:pt>
                <c:pt idx="202">
                  <c:v>3.4499999999999713</c:v>
                </c:pt>
                <c:pt idx="203">
                  <c:v>3.4599999999999711</c:v>
                </c:pt>
                <c:pt idx="204">
                  <c:v>3.4699999999999709</c:v>
                </c:pt>
                <c:pt idx="205">
                  <c:v>3.4799999999999707</c:v>
                </c:pt>
                <c:pt idx="206">
                  <c:v>3.4899999999999705</c:v>
                </c:pt>
                <c:pt idx="207">
                  <c:v>3.4999999999999702</c:v>
                </c:pt>
                <c:pt idx="208">
                  <c:v>3.50999999999997</c:v>
                </c:pt>
                <c:pt idx="209">
                  <c:v>3.5199999999999698</c:v>
                </c:pt>
                <c:pt idx="210">
                  <c:v>3.5299999999999696</c:v>
                </c:pt>
                <c:pt idx="211">
                  <c:v>3.5399999999999694</c:v>
                </c:pt>
                <c:pt idx="212">
                  <c:v>3.5499999999999692</c:v>
                </c:pt>
                <c:pt idx="213">
                  <c:v>3.559999999999969</c:v>
                </c:pt>
                <c:pt idx="214">
                  <c:v>3.5699999999999688</c:v>
                </c:pt>
                <c:pt idx="215">
                  <c:v>3.5799999999999685</c:v>
                </c:pt>
                <c:pt idx="216">
                  <c:v>3.5899999999999683</c:v>
                </c:pt>
                <c:pt idx="217">
                  <c:v>3.5999999999999681</c:v>
                </c:pt>
                <c:pt idx="218">
                  <c:v>3.6099999999999679</c:v>
                </c:pt>
                <c:pt idx="219">
                  <c:v>3.6199999999999677</c:v>
                </c:pt>
                <c:pt idx="220">
                  <c:v>3.6299999999999675</c:v>
                </c:pt>
                <c:pt idx="221">
                  <c:v>3.6399999999999673</c:v>
                </c:pt>
                <c:pt idx="222">
                  <c:v>3.649999999999967</c:v>
                </c:pt>
                <c:pt idx="223">
                  <c:v>3.6599999999999668</c:v>
                </c:pt>
                <c:pt idx="224">
                  <c:v>3.6699999999999666</c:v>
                </c:pt>
                <c:pt idx="225">
                  <c:v>3.6799999999999664</c:v>
                </c:pt>
                <c:pt idx="226">
                  <c:v>3.6899999999999662</c:v>
                </c:pt>
                <c:pt idx="227">
                  <c:v>3.699999999999966</c:v>
                </c:pt>
                <c:pt idx="228">
                  <c:v>3.7099999999999658</c:v>
                </c:pt>
                <c:pt idx="229">
                  <c:v>3.7199999999999656</c:v>
                </c:pt>
                <c:pt idx="230">
                  <c:v>3.7299999999999653</c:v>
                </c:pt>
                <c:pt idx="231">
                  <c:v>3.7399999999999651</c:v>
                </c:pt>
                <c:pt idx="232">
                  <c:v>3.7499999999999649</c:v>
                </c:pt>
                <c:pt idx="233">
                  <c:v>3.7599999999999647</c:v>
                </c:pt>
                <c:pt idx="234">
                  <c:v>3.7699999999999645</c:v>
                </c:pt>
                <c:pt idx="235">
                  <c:v>3.7799999999999643</c:v>
                </c:pt>
                <c:pt idx="236">
                  <c:v>3.7899999999999641</c:v>
                </c:pt>
                <c:pt idx="237">
                  <c:v>3.7999999999999639</c:v>
                </c:pt>
                <c:pt idx="238">
                  <c:v>3.8099999999999636</c:v>
                </c:pt>
                <c:pt idx="239">
                  <c:v>3.8199999999999634</c:v>
                </c:pt>
                <c:pt idx="240">
                  <c:v>3.8299999999999632</c:v>
                </c:pt>
                <c:pt idx="241">
                  <c:v>3.839999999999963</c:v>
                </c:pt>
                <c:pt idx="242">
                  <c:v>3.8499999999999628</c:v>
                </c:pt>
                <c:pt idx="243">
                  <c:v>3.8599999999999626</c:v>
                </c:pt>
                <c:pt idx="244">
                  <c:v>3.8699999999999624</c:v>
                </c:pt>
                <c:pt idx="245">
                  <c:v>3.8799999999999621</c:v>
                </c:pt>
                <c:pt idx="246">
                  <c:v>3.8899999999999619</c:v>
                </c:pt>
                <c:pt idx="247">
                  <c:v>3.8999999999999617</c:v>
                </c:pt>
                <c:pt idx="248">
                  <c:v>3.9099999999999615</c:v>
                </c:pt>
                <c:pt idx="249">
                  <c:v>3.9199999999999613</c:v>
                </c:pt>
                <c:pt idx="250">
                  <c:v>3.9299999999999611</c:v>
                </c:pt>
                <c:pt idx="251">
                  <c:v>3.9399999999999609</c:v>
                </c:pt>
                <c:pt idx="252">
                  <c:v>3.9499999999999607</c:v>
                </c:pt>
                <c:pt idx="253">
                  <c:v>3.9599999999999604</c:v>
                </c:pt>
                <c:pt idx="254">
                  <c:v>3.9699999999999602</c:v>
                </c:pt>
                <c:pt idx="255">
                  <c:v>3.97999999999996</c:v>
                </c:pt>
                <c:pt idx="256">
                  <c:v>3.9899999999999598</c:v>
                </c:pt>
                <c:pt idx="257">
                  <c:v>3.9999999999999596</c:v>
                </c:pt>
                <c:pt idx="258">
                  <c:v>4.0099999999999598</c:v>
                </c:pt>
                <c:pt idx="259">
                  <c:v>4.0199999999999596</c:v>
                </c:pt>
                <c:pt idx="260">
                  <c:v>4.0299999999999594</c:v>
                </c:pt>
                <c:pt idx="261">
                  <c:v>4.0399999999999592</c:v>
                </c:pt>
                <c:pt idx="262">
                  <c:v>4.049999999999959</c:v>
                </c:pt>
                <c:pt idx="263">
                  <c:v>4.0599999999999588</c:v>
                </c:pt>
                <c:pt idx="264">
                  <c:v>4.0699999999999585</c:v>
                </c:pt>
                <c:pt idx="265">
                  <c:v>4.0799999999999583</c:v>
                </c:pt>
                <c:pt idx="266">
                  <c:v>4.0899999999999581</c:v>
                </c:pt>
                <c:pt idx="267">
                  <c:v>4.0999999999999579</c:v>
                </c:pt>
                <c:pt idx="268">
                  <c:v>4.1099999999999577</c:v>
                </c:pt>
                <c:pt idx="269">
                  <c:v>4.1199999999999575</c:v>
                </c:pt>
                <c:pt idx="270">
                  <c:v>4.1299999999999573</c:v>
                </c:pt>
                <c:pt idx="271">
                  <c:v>4.139999999999957</c:v>
                </c:pt>
                <c:pt idx="272">
                  <c:v>4.1499999999999568</c:v>
                </c:pt>
                <c:pt idx="273">
                  <c:v>4.1599999999999566</c:v>
                </c:pt>
                <c:pt idx="274">
                  <c:v>4.1699999999999564</c:v>
                </c:pt>
                <c:pt idx="275">
                  <c:v>4.1799999999999562</c:v>
                </c:pt>
                <c:pt idx="276">
                  <c:v>4.189999999999956</c:v>
                </c:pt>
                <c:pt idx="277">
                  <c:v>4.1999999999999558</c:v>
                </c:pt>
                <c:pt idx="278">
                  <c:v>4.2099999999999556</c:v>
                </c:pt>
                <c:pt idx="279">
                  <c:v>4.2199999999999553</c:v>
                </c:pt>
                <c:pt idx="280">
                  <c:v>4.2299999999999551</c:v>
                </c:pt>
                <c:pt idx="281">
                  <c:v>4.2399999999999549</c:v>
                </c:pt>
                <c:pt idx="282">
                  <c:v>4.2499999999999547</c:v>
                </c:pt>
                <c:pt idx="283">
                  <c:v>4.2599999999999545</c:v>
                </c:pt>
                <c:pt idx="284">
                  <c:v>4.2699999999999543</c:v>
                </c:pt>
                <c:pt idx="285">
                  <c:v>4.2799999999999541</c:v>
                </c:pt>
                <c:pt idx="286">
                  <c:v>4.2899999999999539</c:v>
                </c:pt>
                <c:pt idx="287">
                  <c:v>4.2999999999999536</c:v>
                </c:pt>
                <c:pt idx="288">
                  <c:v>4.3099999999999534</c:v>
                </c:pt>
                <c:pt idx="289">
                  <c:v>4.3199999999999532</c:v>
                </c:pt>
                <c:pt idx="290">
                  <c:v>4.329999999999953</c:v>
                </c:pt>
                <c:pt idx="291">
                  <c:v>4.3399999999999528</c:v>
                </c:pt>
                <c:pt idx="292">
                  <c:v>4.3499999999999526</c:v>
                </c:pt>
                <c:pt idx="293">
                  <c:v>4.3599999999999524</c:v>
                </c:pt>
                <c:pt idx="294">
                  <c:v>4.3699999999999521</c:v>
                </c:pt>
                <c:pt idx="295">
                  <c:v>4.3799999999999519</c:v>
                </c:pt>
                <c:pt idx="296">
                  <c:v>4.3899999999999517</c:v>
                </c:pt>
                <c:pt idx="297">
                  <c:v>4.3999999999999515</c:v>
                </c:pt>
                <c:pt idx="298">
                  <c:v>4.4099999999999513</c:v>
                </c:pt>
                <c:pt idx="299">
                  <c:v>4.4199999999999511</c:v>
                </c:pt>
                <c:pt idx="300">
                  <c:v>4.4299999999999509</c:v>
                </c:pt>
                <c:pt idx="301">
                  <c:v>4.4399999999999507</c:v>
                </c:pt>
                <c:pt idx="302">
                  <c:v>4.4499999999999504</c:v>
                </c:pt>
                <c:pt idx="303">
                  <c:v>4.4599999999999502</c:v>
                </c:pt>
                <c:pt idx="304">
                  <c:v>4.46999999999995</c:v>
                </c:pt>
                <c:pt idx="305">
                  <c:v>4.4799999999999498</c:v>
                </c:pt>
                <c:pt idx="306">
                  <c:v>4.4899999999999496</c:v>
                </c:pt>
                <c:pt idx="307">
                  <c:v>4.4999999999999494</c:v>
                </c:pt>
                <c:pt idx="308">
                  <c:v>4.5099999999999492</c:v>
                </c:pt>
                <c:pt idx="309">
                  <c:v>4.5199999999999489</c:v>
                </c:pt>
                <c:pt idx="310">
                  <c:v>4.5299999999999487</c:v>
                </c:pt>
                <c:pt idx="311">
                  <c:v>4.5399999999999485</c:v>
                </c:pt>
                <c:pt idx="312">
                  <c:v>4.5499999999999483</c:v>
                </c:pt>
                <c:pt idx="313">
                  <c:v>4.5599999999999481</c:v>
                </c:pt>
                <c:pt idx="314">
                  <c:v>4.5699999999999479</c:v>
                </c:pt>
                <c:pt idx="315">
                  <c:v>4.5799999999999477</c:v>
                </c:pt>
                <c:pt idx="316">
                  <c:v>4.5899999999999475</c:v>
                </c:pt>
                <c:pt idx="317">
                  <c:v>4.5999999999999472</c:v>
                </c:pt>
                <c:pt idx="318">
                  <c:v>4.609999999999947</c:v>
                </c:pt>
                <c:pt idx="319">
                  <c:v>4.6199999999999468</c:v>
                </c:pt>
                <c:pt idx="320">
                  <c:v>4.6299999999999466</c:v>
                </c:pt>
                <c:pt idx="321">
                  <c:v>4.6399999999999464</c:v>
                </c:pt>
                <c:pt idx="322">
                  <c:v>4.6499999999999462</c:v>
                </c:pt>
                <c:pt idx="323">
                  <c:v>4.659999999999946</c:v>
                </c:pt>
                <c:pt idx="324">
                  <c:v>4.6699999999999458</c:v>
                </c:pt>
                <c:pt idx="325">
                  <c:v>4.6799999999999455</c:v>
                </c:pt>
                <c:pt idx="326">
                  <c:v>4.6899999999999453</c:v>
                </c:pt>
                <c:pt idx="327">
                  <c:v>4.6999999999999451</c:v>
                </c:pt>
                <c:pt idx="328">
                  <c:v>4.7099999999999449</c:v>
                </c:pt>
                <c:pt idx="329">
                  <c:v>4.7199999999999447</c:v>
                </c:pt>
                <c:pt idx="330">
                  <c:v>4.7299999999999445</c:v>
                </c:pt>
                <c:pt idx="331">
                  <c:v>4.7399999999999443</c:v>
                </c:pt>
                <c:pt idx="332">
                  <c:v>4.749999999999944</c:v>
                </c:pt>
                <c:pt idx="333">
                  <c:v>4.7599999999999438</c:v>
                </c:pt>
                <c:pt idx="334">
                  <c:v>4.7699999999999436</c:v>
                </c:pt>
                <c:pt idx="335">
                  <c:v>4.7799999999999434</c:v>
                </c:pt>
                <c:pt idx="336">
                  <c:v>4.7899999999999432</c:v>
                </c:pt>
                <c:pt idx="337">
                  <c:v>4.799999999999943</c:v>
                </c:pt>
                <c:pt idx="338">
                  <c:v>4.8099999999999428</c:v>
                </c:pt>
                <c:pt idx="339">
                  <c:v>4.8199999999999426</c:v>
                </c:pt>
                <c:pt idx="340">
                  <c:v>4.8299999999999423</c:v>
                </c:pt>
                <c:pt idx="341">
                  <c:v>4.8399999999999421</c:v>
                </c:pt>
                <c:pt idx="342">
                  <c:v>4.8499999999999419</c:v>
                </c:pt>
                <c:pt idx="343">
                  <c:v>4.8599999999999417</c:v>
                </c:pt>
                <c:pt idx="344">
                  <c:v>4.8699999999999415</c:v>
                </c:pt>
                <c:pt idx="345">
                  <c:v>4.8799999999999413</c:v>
                </c:pt>
                <c:pt idx="346">
                  <c:v>4.8899999999999411</c:v>
                </c:pt>
                <c:pt idx="347">
                  <c:v>4.8999999999999408</c:v>
                </c:pt>
                <c:pt idx="348">
                  <c:v>4.9099999999999406</c:v>
                </c:pt>
                <c:pt idx="349">
                  <c:v>4.9199999999999404</c:v>
                </c:pt>
                <c:pt idx="350">
                  <c:v>4.9299999999999402</c:v>
                </c:pt>
                <c:pt idx="351">
                  <c:v>4.93999999999994</c:v>
                </c:pt>
                <c:pt idx="352">
                  <c:v>4.9499999999999398</c:v>
                </c:pt>
                <c:pt idx="353">
                  <c:v>4.9599999999999396</c:v>
                </c:pt>
                <c:pt idx="354">
                  <c:v>4.9699999999999394</c:v>
                </c:pt>
                <c:pt idx="355">
                  <c:v>4.9799999999999391</c:v>
                </c:pt>
                <c:pt idx="356">
                  <c:v>4.9899999999999389</c:v>
                </c:pt>
                <c:pt idx="357">
                  <c:v>4.9999999999999387</c:v>
                </c:pt>
                <c:pt idx="358">
                  <c:v>5.0099999999999385</c:v>
                </c:pt>
                <c:pt idx="359">
                  <c:v>5.0199999999999383</c:v>
                </c:pt>
                <c:pt idx="360">
                  <c:v>5.0299999999999381</c:v>
                </c:pt>
                <c:pt idx="361">
                  <c:v>5.0399999999999379</c:v>
                </c:pt>
                <c:pt idx="362">
                  <c:v>5.0499999999999376</c:v>
                </c:pt>
                <c:pt idx="363">
                  <c:v>5.0599999999999374</c:v>
                </c:pt>
                <c:pt idx="364">
                  <c:v>5.0699999999999372</c:v>
                </c:pt>
                <c:pt idx="365">
                  <c:v>5.079999999999937</c:v>
                </c:pt>
                <c:pt idx="366">
                  <c:v>5.0899999999999368</c:v>
                </c:pt>
                <c:pt idx="367">
                  <c:v>5.0999999999999366</c:v>
                </c:pt>
                <c:pt idx="368">
                  <c:v>5.1099999999999364</c:v>
                </c:pt>
                <c:pt idx="369">
                  <c:v>5.1199999999999362</c:v>
                </c:pt>
                <c:pt idx="370">
                  <c:v>5.1299999999999359</c:v>
                </c:pt>
                <c:pt idx="371">
                  <c:v>5.1399999999999357</c:v>
                </c:pt>
                <c:pt idx="372">
                  <c:v>5.1499999999999355</c:v>
                </c:pt>
                <c:pt idx="373">
                  <c:v>5.1599999999999353</c:v>
                </c:pt>
                <c:pt idx="374">
                  <c:v>5.1699999999999351</c:v>
                </c:pt>
                <c:pt idx="375">
                  <c:v>5.1799999999999349</c:v>
                </c:pt>
                <c:pt idx="376">
                  <c:v>5.1899999999999347</c:v>
                </c:pt>
                <c:pt idx="377">
                  <c:v>5.1999999999999345</c:v>
                </c:pt>
                <c:pt idx="378">
                  <c:v>5.2099999999999342</c:v>
                </c:pt>
                <c:pt idx="379">
                  <c:v>5.219999999999934</c:v>
                </c:pt>
                <c:pt idx="380">
                  <c:v>5.2299999999999338</c:v>
                </c:pt>
                <c:pt idx="381">
                  <c:v>5.2399999999999336</c:v>
                </c:pt>
                <c:pt idx="382">
                  <c:v>5.2499999999999334</c:v>
                </c:pt>
                <c:pt idx="383">
                  <c:v>5.2599999999999332</c:v>
                </c:pt>
                <c:pt idx="384">
                  <c:v>5.269999999999933</c:v>
                </c:pt>
                <c:pt idx="385">
                  <c:v>5.2799999999999327</c:v>
                </c:pt>
                <c:pt idx="386">
                  <c:v>5.2899999999999325</c:v>
                </c:pt>
                <c:pt idx="387">
                  <c:v>5.2999999999999323</c:v>
                </c:pt>
                <c:pt idx="388">
                  <c:v>5.3099999999999321</c:v>
                </c:pt>
                <c:pt idx="389">
                  <c:v>5.3199999999999319</c:v>
                </c:pt>
                <c:pt idx="390">
                  <c:v>5.3299999999999317</c:v>
                </c:pt>
                <c:pt idx="391">
                  <c:v>5.3399999999999315</c:v>
                </c:pt>
                <c:pt idx="392">
                  <c:v>5.3499999999999313</c:v>
                </c:pt>
                <c:pt idx="393">
                  <c:v>5.359999999999931</c:v>
                </c:pt>
                <c:pt idx="394">
                  <c:v>5.3699999999999308</c:v>
                </c:pt>
                <c:pt idx="395">
                  <c:v>5.3799999999999306</c:v>
                </c:pt>
                <c:pt idx="396">
                  <c:v>5.3899999999999304</c:v>
                </c:pt>
                <c:pt idx="397">
                  <c:v>5.3999999999999302</c:v>
                </c:pt>
                <c:pt idx="398">
                  <c:v>5.40999999999993</c:v>
                </c:pt>
                <c:pt idx="399">
                  <c:v>5.4199999999999298</c:v>
                </c:pt>
                <c:pt idx="400">
                  <c:v>5.4299999999999295</c:v>
                </c:pt>
                <c:pt idx="401">
                  <c:v>5.4399999999999293</c:v>
                </c:pt>
                <c:pt idx="402">
                  <c:v>5.4499999999999291</c:v>
                </c:pt>
                <c:pt idx="403">
                  <c:v>5.4599999999999289</c:v>
                </c:pt>
                <c:pt idx="404">
                  <c:v>5.4699999999999287</c:v>
                </c:pt>
                <c:pt idx="405">
                  <c:v>5.4799999999999285</c:v>
                </c:pt>
                <c:pt idx="406">
                  <c:v>5.4899999999999283</c:v>
                </c:pt>
                <c:pt idx="407">
                  <c:v>5.4999999999999281</c:v>
                </c:pt>
                <c:pt idx="408">
                  <c:v>5.5099999999999278</c:v>
                </c:pt>
                <c:pt idx="409">
                  <c:v>5.5199999999999276</c:v>
                </c:pt>
                <c:pt idx="410">
                  <c:v>5.5299999999999274</c:v>
                </c:pt>
                <c:pt idx="411">
                  <c:v>5.5399999999999272</c:v>
                </c:pt>
                <c:pt idx="412">
                  <c:v>5.549999999999927</c:v>
                </c:pt>
                <c:pt idx="413">
                  <c:v>5.5599999999999268</c:v>
                </c:pt>
                <c:pt idx="414">
                  <c:v>5.5699999999999266</c:v>
                </c:pt>
                <c:pt idx="415">
                  <c:v>5.5799999999999264</c:v>
                </c:pt>
                <c:pt idx="416">
                  <c:v>5.5899999999999261</c:v>
                </c:pt>
                <c:pt idx="417">
                  <c:v>5.5999999999999259</c:v>
                </c:pt>
              </c:numCache>
            </c:numRef>
          </c:xVal>
          <c:yVal>
            <c:numRef>
              <c:f>Sheet1!$I$2:$I$419</c:f>
              <c:numCache>
                <c:formatCode>General</c:formatCode>
                <c:ptCount val="418"/>
                <c:pt idx="0">
                  <c:v>1.01</c:v>
                </c:pt>
                <c:pt idx="1">
                  <c:v>1.01</c:v>
                </c:pt>
                <c:pt idx="2">
                  <c:v>1.02</c:v>
                </c:pt>
                <c:pt idx="3">
                  <c:v>0.99</c:v>
                </c:pt>
                <c:pt idx="4">
                  <c:v>1.097</c:v>
                </c:pt>
                <c:pt idx="5">
                  <c:v>0.99</c:v>
                </c:pt>
                <c:pt idx="6">
                  <c:v>0.97</c:v>
                </c:pt>
                <c:pt idx="7">
                  <c:v>0.95</c:v>
                </c:pt>
                <c:pt idx="8">
                  <c:v>0.98</c:v>
                </c:pt>
                <c:pt idx="9">
                  <c:v>0.94</c:v>
                </c:pt>
                <c:pt idx="10">
                  <c:v>0.97</c:v>
                </c:pt>
                <c:pt idx="11">
                  <c:v>0.99</c:v>
                </c:pt>
                <c:pt idx="12">
                  <c:v>1.01</c:v>
                </c:pt>
                <c:pt idx="13">
                  <c:v>1.02</c:v>
                </c:pt>
                <c:pt idx="14">
                  <c:v>1.01</c:v>
                </c:pt>
                <c:pt idx="15">
                  <c:v>1.04</c:v>
                </c:pt>
                <c:pt idx="16">
                  <c:v>1.04</c:v>
                </c:pt>
                <c:pt idx="17">
                  <c:v>1.03</c:v>
                </c:pt>
                <c:pt idx="18">
                  <c:v>1.01</c:v>
                </c:pt>
                <c:pt idx="19">
                  <c:v>1.01</c:v>
                </c:pt>
                <c:pt idx="20">
                  <c:v>1</c:v>
                </c:pt>
                <c:pt idx="21">
                  <c:v>1</c:v>
                </c:pt>
                <c:pt idx="22">
                  <c:v>1.02</c:v>
                </c:pt>
                <c:pt idx="23">
                  <c:v>1</c:v>
                </c:pt>
                <c:pt idx="24">
                  <c:v>0.99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1.02</c:v>
                </c:pt>
                <c:pt idx="32">
                  <c:v>1.04</c:v>
                </c:pt>
                <c:pt idx="33">
                  <c:v>1.02</c:v>
                </c:pt>
                <c:pt idx="34">
                  <c:v>1.04</c:v>
                </c:pt>
                <c:pt idx="35">
                  <c:v>1.04</c:v>
                </c:pt>
                <c:pt idx="36">
                  <c:v>1.06</c:v>
                </c:pt>
                <c:pt idx="37">
                  <c:v>1.02</c:v>
                </c:pt>
                <c:pt idx="38">
                  <c:v>1.04</c:v>
                </c:pt>
                <c:pt idx="39">
                  <c:v>1</c:v>
                </c:pt>
                <c:pt idx="40">
                  <c:v>0.96</c:v>
                </c:pt>
                <c:pt idx="41">
                  <c:v>0.98</c:v>
                </c:pt>
                <c:pt idx="42">
                  <c:v>0.96</c:v>
                </c:pt>
                <c:pt idx="43">
                  <c:v>0.96</c:v>
                </c:pt>
                <c:pt idx="44">
                  <c:v>0.97</c:v>
                </c:pt>
                <c:pt idx="45">
                  <c:v>0.99</c:v>
                </c:pt>
                <c:pt idx="46">
                  <c:v>1.03</c:v>
                </c:pt>
                <c:pt idx="47">
                  <c:v>1.01</c:v>
                </c:pt>
                <c:pt idx="48">
                  <c:v>1.01</c:v>
                </c:pt>
                <c:pt idx="49">
                  <c:v>1.01</c:v>
                </c:pt>
                <c:pt idx="50">
                  <c:v>0.97</c:v>
                </c:pt>
                <c:pt idx="51">
                  <c:v>1.01</c:v>
                </c:pt>
                <c:pt idx="52">
                  <c:v>1.03</c:v>
                </c:pt>
                <c:pt idx="53">
                  <c:v>0.99</c:v>
                </c:pt>
                <c:pt idx="54">
                  <c:v>1.01</c:v>
                </c:pt>
                <c:pt idx="55">
                  <c:v>0.98</c:v>
                </c:pt>
                <c:pt idx="56">
                  <c:v>0.96</c:v>
                </c:pt>
                <c:pt idx="57">
                  <c:v>0.94</c:v>
                </c:pt>
                <c:pt idx="58">
                  <c:v>0.95</c:v>
                </c:pt>
                <c:pt idx="59">
                  <c:v>0.97</c:v>
                </c:pt>
                <c:pt idx="60">
                  <c:v>0.96</c:v>
                </c:pt>
                <c:pt idx="61">
                  <c:v>0.99</c:v>
                </c:pt>
                <c:pt idx="62">
                  <c:v>0.98</c:v>
                </c:pt>
                <c:pt idx="63">
                  <c:v>1.01</c:v>
                </c:pt>
                <c:pt idx="64">
                  <c:v>1</c:v>
                </c:pt>
                <c:pt idx="65">
                  <c:v>1.03</c:v>
                </c:pt>
                <c:pt idx="66">
                  <c:v>1.04</c:v>
                </c:pt>
                <c:pt idx="67">
                  <c:v>1</c:v>
                </c:pt>
                <c:pt idx="68">
                  <c:v>0.99160000000000004</c:v>
                </c:pt>
                <c:pt idx="69">
                  <c:v>0.99060000000000004</c:v>
                </c:pt>
                <c:pt idx="70">
                  <c:v>1.1283000000000001</c:v>
                </c:pt>
                <c:pt idx="71">
                  <c:v>1.1839999999999999</c:v>
                </c:pt>
                <c:pt idx="72">
                  <c:v>1.2803</c:v>
                </c:pt>
                <c:pt idx="73">
                  <c:v>1.3616999999999999</c:v>
                </c:pt>
                <c:pt idx="74">
                  <c:v>1.3669</c:v>
                </c:pt>
                <c:pt idx="75">
                  <c:v>1.4643999999999999</c:v>
                </c:pt>
                <c:pt idx="76">
                  <c:v>1.5746</c:v>
                </c:pt>
                <c:pt idx="77">
                  <c:v>1.5875999999999999</c:v>
                </c:pt>
                <c:pt idx="78">
                  <c:v>1.6658999999999999</c:v>
                </c:pt>
                <c:pt idx="79">
                  <c:v>1.7065999999999999</c:v>
                </c:pt>
                <c:pt idx="80">
                  <c:v>1.7249000000000001</c:v>
                </c:pt>
                <c:pt idx="81">
                  <c:v>1.7361</c:v>
                </c:pt>
                <c:pt idx="82">
                  <c:v>1.7943</c:v>
                </c:pt>
                <c:pt idx="83">
                  <c:v>1.7398</c:v>
                </c:pt>
                <c:pt idx="84">
                  <c:v>1.8375999999999999</c:v>
                </c:pt>
                <c:pt idx="85">
                  <c:v>1.7951999999999999</c:v>
                </c:pt>
                <c:pt idx="86">
                  <c:v>1.8095000000000001</c:v>
                </c:pt>
                <c:pt idx="87">
                  <c:v>1.8411</c:v>
                </c:pt>
                <c:pt idx="88">
                  <c:v>1.8858999999999999</c:v>
                </c:pt>
                <c:pt idx="89">
                  <c:v>1.8541000000000001</c:v>
                </c:pt>
                <c:pt idx="90">
                  <c:v>1.9520999999999999</c:v>
                </c:pt>
                <c:pt idx="91">
                  <c:v>1.9255</c:v>
                </c:pt>
                <c:pt idx="92">
                  <c:v>1.9037999999999999</c:v>
                </c:pt>
                <c:pt idx="93">
                  <c:v>1.9231</c:v>
                </c:pt>
                <c:pt idx="94">
                  <c:v>1.9129</c:v>
                </c:pt>
                <c:pt idx="95">
                  <c:v>1.9356</c:v>
                </c:pt>
                <c:pt idx="96">
                  <c:v>1.9686999999999999</c:v>
                </c:pt>
                <c:pt idx="97">
                  <c:v>1.9746999999999999</c:v>
                </c:pt>
                <c:pt idx="98">
                  <c:v>1.9694</c:v>
                </c:pt>
                <c:pt idx="99">
                  <c:v>1.9836</c:v>
                </c:pt>
                <c:pt idx="100">
                  <c:v>1.9771000000000001</c:v>
                </c:pt>
                <c:pt idx="101">
                  <c:v>2.0055999999999998</c:v>
                </c:pt>
                <c:pt idx="102">
                  <c:v>2.0514000000000001</c:v>
                </c:pt>
                <c:pt idx="103">
                  <c:v>2.0274000000000001</c:v>
                </c:pt>
                <c:pt idx="104">
                  <c:v>1.9947999999999999</c:v>
                </c:pt>
                <c:pt idx="105">
                  <c:v>2.0186999999999999</c:v>
                </c:pt>
                <c:pt idx="106">
                  <c:v>2.0019999999999998</c:v>
                </c:pt>
                <c:pt idx="107">
                  <c:v>2.0034000000000001</c:v>
                </c:pt>
                <c:pt idx="108">
                  <c:v>2.0106000000000002</c:v>
                </c:pt>
                <c:pt idx="109">
                  <c:v>2.0442</c:v>
                </c:pt>
                <c:pt idx="110">
                  <c:v>2.0074999999999998</c:v>
                </c:pt>
                <c:pt idx="111">
                  <c:v>2.0356000000000001</c:v>
                </c:pt>
                <c:pt idx="112">
                  <c:v>2.0594999999999999</c:v>
                </c:pt>
                <c:pt idx="113">
                  <c:v>1.9874000000000001</c:v>
                </c:pt>
                <c:pt idx="114">
                  <c:v>1.9938</c:v>
                </c:pt>
                <c:pt idx="115">
                  <c:v>2.0724</c:v>
                </c:pt>
                <c:pt idx="116">
                  <c:v>2.0758999999999999</c:v>
                </c:pt>
                <c:pt idx="117">
                  <c:v>2.004</c:v>
                </c:pt>
                <c:pt idx="118">
                  <c:v>2.0078999999999998</c:v>
                </c:pt>
                <c:pt idx="119">
                  <c:v>2.0638999999999998</c:v>
                </c:pt>
                <c:pt idx="120">
                  <c:v>2.0607000000000002</c:v>
                </c:pt>
                <c:pt idx="121">
                  <c:v>2.0179</c:v>
                </c:pt>
                <c:pt idx="122">
                  <c:v>2.0175999999999998</c:v>
                </c:pt>
                <c:pt idx="123">
                  <c:v>2.0087999999999999</c:v>
                </c:pt>
                <c:pt idx="124">
                  <c:v>2.0078999999999998</c:v>
                </c:pt>
                <c:pt idx="125">
                  <c:v>2.0815999999999999</c:v>
                </c:pt>
                <c:pt idx="126">
                  <c:v>1.9870000000000001</c:v>
                </c:pt>
                <c:pt idx="127">
                  <c:v>2.0501999999999998</c:v>
                </c:pt>
                <c:pt idx="128">
                  <c:v>2.0327999999999999</c:v>
                </c:pt>
                <c:pt idx="129">
                  <c:v>1.9941</c:v>
                </c:pt>
                <c:pt idx="130">
                  <c:v>2.0289999999999999</c:v>
                </c:pt>
                <c:pt idx="131">
                  <c:v>2.0548000000000002</c:v>
                </c:pt>
                <c:pt idx="132">
                  <c:v>2.0790000000000002</c:v>
                </c:pt>
                <c:pt idx="133">
                  <c:v>2.0358999999999998</c:v>
                </c:pt>
                <c:pt idx="134">
                  <c:v>2.0766</c:v>
                </c:pt>
                <c:pt idx="135">
                  <c:v>2.0819999999999999</c:v>
                </c:pt>
                <c:pt idx="136">
                  <c:v>2.0295999999999998</c:v>
                </c:pt>
                <c:pt idx="137">
                  <c:v>2.0192999999999999</c:v>
                </c:pt>
                <c:pt idx="138">
                  <c:v>1.992</c:v>
                </c:pt>
                <c:pt idx="139">
                  <c:v>2.0672999999999999</c:v>
                </c:pt>
                <c:pt idx="140">
                  <c:v>2.0242</c:v>
                </c:pt>
                <c:pt idx="141">
                  <c:v>2.0585</c:v>
                </c:pt>
                <c:pt idx="142">
                  <c:v>2.0381</c:v>
                </c:pt>
                <c:pt idx="143">
                  <c:v>2.0301999999999998</c:v>
                </c:pt>
                <c:pt idx="144">
                  <c:v>2.0091999999999999</c:v>
                </c:pt>
                <c:pt idx="145">
                  <c:v>1.996</c:v>
                </c:pt>
                <c:pt idx="146">
                  <c:v>1.9901</c:v>
                </c:pt>
                <c:pt idx="147">
                  <c:v>2.0669</c:v>
                </c:pt>
                <c:pt idx="148">
                  <c:v>2.0158999999999998</c:v>
                </c:pt>
                <c:pt idx="149">
                  <c:v>2.0495000000000001</c:v>
                </c:pt>
                <c:pt idx="150">
                  <c:v>1.9923999999999999</c:v>
                </c:pt>
                <c:pt idx="151">
                  <c:v>2.0406</c:v>
                </c:pt>
                <c:pt idx="152">
                  <c:v>1.9932000000000001</c:v>
                </c:pt>
                <c:pt idx="153">
                  <c:v>2.0066000000000002</c:v>
                </c:pt>
                <c:pt idx="154">
                  <c:v>2.0228999999999999</c:v>
                </c:pt>
                <c:pt idx="155">
                  <c:v>2.0529999999999999</c:v>
                </c:pt>
                <c:pt idx="156">
                  <c:v>2.0682999999999998</c:v>
                </c:pt>
                <c:pt idx="157">
                  <c:v>2.0627</c:v>
                </c:pt>
                <c:pt idx="158">
                  <c:v>2.0043000000000002</c:v>
                </c:pt>
                <c:pt idx="159">
                  <c:v>2.0156000000000001</c:v>
                </c:pt>
                <c:pt idx="160">
                  <c:v>2.0769000000000002</c:v>
                </c:pt>
                <c:pt idx="161">
                  <c:v>2.0108000000000001</c:v>
                </c:pt>
                <c:pt idx="162">
                  <c:v>1.996</c:v>
                </c:pt>
                <c:pt idx="163">
                  <c:v>2.0548999999999999</c:v>
                </c:pt>
                <c:pt idx="164">
                  <c:v>2.0085999999999999</c:v>
                </c:pt>
                <c:pt idx="165">
                  <c:v>2.0131000000000001</c:v>
                </c:pt>
                <c:pt idx="166">
                  <c:v>1.9802</c:v>
                </c:pt>
                <c:pt idx="167">
                  <c:v>2.0364</c:v>
                </c:pt>
                <c:pt idx="168">
                  <c:v>2.0243000000000002</c:v>
                </c:pt>
                <c:pt idx="169">
                  <c:v>1.9959</c:v>
                </c:pt>
                <c:pt idx="170">
                  <c:v>1.99</c:v>
                </c:pt>
                <c:pt idx="171">
                  <c:v>1.925</c:v>
                </c:pt>
                <c:pt idx="172">
                  <c:v>1.8520000000000001</c:v>
                </c:pt>
                <c:pt idx="173">
                  <c:v>1.8264</c:v>
                </c:pt>
                <c:pt idx="174">
                  <c:v>1.7761</c:v>
                </c:pt>
                <c:pt idx="175">
                  <c:v>1.7783</c:v>
                </c:pt>
                <c:pt idx="176">
                  <c:v>1.6971000000000001</c:v>
                </c:pt>
                <c:pt idx="177">
                  <c:v>1.7269000000000001</c:v>
                </c:pt>
                <c:pt idx="178">
                  <c:v>1.6484000000000001</c:v>
                </c:pt>
                <c:pt idx="179">
                  <c:v>1.7109000000000001</c:v>
                </c:pt>
                <c:pt idx="180">
                  <c:v>1.6415999999999999</c:v>
                </c:pt>
                <c:pt idx="181">
                  <c:v>1.6032</c:v>
                </c:pt>
                <c:pt idx="182">
                  <c:v>1.6379999999999999</c:v>
                </c:pt>
                <c:pt idx="183">
                  <c:v>1.63</c:v>
                </c:pt>
                <c:pt idx="184">
                  <c:v>1.6351</c:v>
                </c:pt>
                <c:pt idx="185">
                  <c:v>1.6220000000000001</c:v>
                </c:pt>
                <c:pt idx="186">
                  <c:v>1.6202000000000001</c:v>
                </c:pt>
                <c:pt idx="187">
                  <c:v>1.5998000000000001</c:v>
                </c:pt>
                <c:pt idx="188">
                  <c:v>1.6211</c:v>
                </c:pt>
                <c:pt idx="189">
                  <c:v>1.5864</c:v>
                </c:pt>
                <c:pt idx="190">
                  <c:v>1.5962000000000001</c:v>
                </c:pt>
                <c:pt idx="191">
                  <c:v>1.5914999999999999</c:v>
                </c:pt>
                <c:pt idx="192">
                  <c:v>1.5873999999999999</c:v>
                </c:pt>
                <c:pt idx="193">
                  <c:v>1.6093999999999999</c:v>
                </c:pt>
                <c:pt idx="194">
                  <c:v>1.6137999999999999</c:v>
                </c:pt>
                <c:pt idx="195">
                  <c:v>1.5498000000000001</c:v>
                </c:pt>
                <c:pt idx="196">
                  <c:v>1.5268999999999999</c:v>
                </c:pt>
                <c:pt idx="197">
                  <c:v>1.599</c:v>
                </c:pt>
                <c:pt idx="198">
                  <c:v>1.5880000000000001</c:v>
                </c:pt>
                <c:pt idx="199">
                  <c:v>1.5387</c:v>
                </c:pt>
                <c:pt idx="200">
                  <c:v>1.5713999999999999</c:v>
                </c:pt>
                <c:pt idx="201">
                  <c:v>1.6194999999999999</c:v>
                </c:pt>
                <c:pt idx="202">
                  <c:v>1.5418000000000001</c:v>
                </c:pt>
                <c:pt idx="203">
                  <c:v>1.5967</c:v>
                </c:pt>
                <c:pt idx="204">
                  <c:v>1.5529999999999999</c:v>
                </c:pt>
                <c:pt idx="205">
                  <c:v>1.5992999999999999</c:v>
                </c:pt>
                <c:pt idx="206">
                  <c:v>1.6020000000000001</c:v>
                </c:pt>
                <c:pt idx="207">
                  <c:v>1.5872999999999999</c:v>
                </c:pt>
                <c:pt idx="208">
                  <c:v>1.6126</c:v>
                </c:pt>
                <c:pt idx="209">
                  <c:v>1.5949</c:v>
                </c:pt>
                <c:pt idx="210">
                  <c:v>1.639</c:v>
                </c:pt>
                <c:pt idx="211">
                  <c:v>1.6283000000000001</c:v>
                </c:pt>
                <c:pt idx="212">
                  <c:v>1.6042000000000001</c:v>
                </c:pt>
                <c:pt idx="213">
                  <c:v>1.6272</c:v>
                </c:pt>
                <c:pt idx="214">
                  <c:v>1.6331</c:v>
                </c:pt>
                <c:pt idx="215">
                  <c:v>1.6617</c:v>
                </c:pt>
                <c:pt idx="216">
                  <c:v>1.6761999999999999</c:v>
                </c:pt>
                <c:pt idx="217">
                  <c:v>1.6536</c:v>
                </c:pt>
                <c:pt idx="218">
                  <c:v>1.6353</c:v>
                </c:pt>
                <c:pt idx="219">
                  <c:v>1.5934999999999999</c:v>
                </c:pt>
                <c:pt idx="220">
                  <c:v>1.6033999999999999</c:v>
                </c:pt>
                <c:pt idx="221">
                  <c:v>1.6823999999999999</c:v>
                </c:pt>
                <c:pt idx="222">
                  <c:v>1.6920999999999999</c:v>
                </c:pt>
                <c:pt idx="223">
                  <c:v>1.6716</c:v>
                </c:pt>
                <c:pt idx="224">
                  <c:v>1.6546000000000001</c:v>
                </c:pt>
                <c:pt idx="225">
                  <c:v>1.7083999999999999</c:v>
                </c:pt>
                <c:pt idx="226">
                  <c:v>1.6242000000000001</c:v>
                </c:pt>
                <c:pt idx="227">
                  <c:v>1.6586000000000001</c:v>
                </c:pt>
                <c:pt idx="228">
                  <c:v>1.6254999999999999</c:v>
                </c:pt>
                <c:pt idx="229">
                  <c:v>1.6869000000000001</c:v>
                </c:pt>
                <c:pt idx="230">
                  <c:v>1.6882999999999999</c:v>
                </c:pt>
                <c:pt idx="231">
                  <c:v>1.6365000000000001</c:v>
                </c:pt>
                <c:pt idx="232">
                  <c:v>1.698</c:v>
                </c:pt>
                <c:pt idx="233">
                  <c:v>1.6787000000000001</c:v>
                </c:pt>
                <c:pt idx="234">
                  <c:v>1.6489</c:v>
                </c:pt>
                <c:pt idx="235">
                  <c:v>1.7478</c:v>
                </c:pt>
                <c:pt idx="236">
                  <c:v>1.6668000000000001</c:v>
                </c:pt>
                <c:pt idx="237">
                  <c:v>1.7121999999999999</c:v>
                </c:pt>
                <c:pt idx="238">
                  <c:v>1.7470000000000001</c:v>
                </c:pt>
                <c:pt idx="239">
                  <c:v>1.7323999999999999</c:v>
                </c:pt>
                <c:pt idx="240">
                  <c:v>1.6711</c:v>
                </c:pt>
                <c:pt idx="241">
                  <c:v>1.7151000000000001</c:v>
                </c:pt>
                <c:pt idx="242">
                  <c:v>1.7184999999999999</c:v>
                </c:pt>
                <c:pt idx="243">
                  <c:v>1.7544</c:v>
                </c:pt>
                <c:pt idx="244">
                  <c:v>1.7810999999999999</c:v>
                </c:pt>
                <c:pt idx="245">
                  <c:v>1.7101999999999999</c:v>
                </c:pt>
                <c:pt idx="246">
                  <c:v>1.7763</c:v>
                </c:pt>
                <c:pt idx="247">
                  <c:v>1.6959</c:v>
                </c:pt>
                <c:pt idx="248">
                  <c:v>1.7272000000000001</c:v>
                </c:pt>
                <c:pt idx="249">
                  <c:v>1.7702</c:v>
                </c:pt>
                <c:pt idx="250">
                  <c:v>1.7502</c:v>
                </c:pt>
                <c:pt idx="251">
                  <c:v>1.758</c:v>
                </c:pt>
                <c:pt idx="252">
                  <c:v>1.7289000000000001</c:v>
                </c:pt>
                <c:pt idx="253">
                  <c:v>1.7217</c:v>
                </c:pt>
                <c:pt idx="254">
                  <c:v>1.7608999999999999</c:v>
                </c:pt>
                <c:pt idx="255">
                  <c:v>1.8027</c:v>
                </c:pt>
                <c:pt idx="256">
                  <c:v>1.7823</c:v>
                </c:pt>
                <c:pt idx="257">
                  <c:v>1.7659</c:v>
                </c:pt>
                <c:pt idx="258">
                  <c:v>1.7376</c:v>
                </c:pt>
                <c:pt idx="259">
                  <c:v>1.7407999999999999</c:v>
                </c:pt>
                <c:pt idx="260">
                  <c:v>1.8277000000000001</c:v>
                </c:pt>
                <c:pt idx="261">
                  <c:v>1.8292999999999999</c:v>
                </c:pt>
                <c:pt idx="262">
                  <c:v>1.7777000000000001</c:v>
                </c:pt>
                <c:pt idx="263">
                  <c:v>1.8130999999999999</c:v>
                </c:pt>
                <c:pt idx="264">
                  <c:v>1.796</c:v>
                </c:pt>
                <c:pt idx="265">
                  <c:v>1.8184</c:v>
                </c:pt>
                <c:pt idx="266">
                  <c:v>1.8429</c:v>
                </c:pt>
                <c:pt idx="267">
                  <c:v>1.752</c:v>
                </c:pt>
                <c:pt idx="268">
                  <c:v>1.7854000000000001</c:v>
                </c:pt>
                <c:pt idx="269">
                  <c:v>1.8004</c:v>
                </c:pt>
                <c:pt idx="270">
                  <c:v>1.7726999999999999</c:v>
                </c:pt>
                <c:pt idx="271">
                  <c:v>1.7931999999999999</c:v>
                </c:pt>
                <c:pt idx="272">
                  <c:v>1.8489</c:v>
                </c:pt>
                <c:pt idx="273">
                  <c:v>1.7693000000000001</c:v>
                </c:pt>
                <c:pt idx="274">
                  <c:v>1.774</c:v>
                </c:pt>
                <c:pt idx="275">
                  <c:v>1.7876000000000001</c:v>
                </c:pt>
                <c:pt idx="276">
                  <c:v>1.8308</c:v>
                </c:pt>
                <c:pt idx="277">
                  <c:v>1.7988</c:v>
                </c:pt>
                <c:pt idx="278">
                  <c:v>1.8485</c:v>
                </c:pt>
                <c:pt idx="279">
                  <c:v>1.8065</c:v>
                </c:pt>
                <c:pt idx="280">
                  <c:v>1.8546</c:v>
                </c:pt>
                <c:pt idx="281">
                  <c:v>1.8055000000000001</c:v>
                </c:pt>
                <c:pt idx="282">
                  <c:v>1.8493999999999999</c:v>
                </c:pt>
                <c:pt idx="283">
                  <c:v>1.7976000000000001</c:v>
                </c:pt>
                <c:pt idx="284">
                  <c:v>1.8807</c:v>
                </c:pt>
                <c:pt idx="285">
                  <c:v>1.8329</c:v>
                </c:pt>
                <c:pt idx="286">
                  <c:v>1.8262</c:v>
                </c:pt>
                <c:pt idx="287">
                  <c:v>1.8093999999999999</c:v>
                </c:pt>
                <c:pt idx="288">
                  <c:v>1.8443000000000001</c:v>
                </c:pt>
                <c:pt idx="289">
                  <c:v>1.8414999999999999</c:v>
                </c:pt>
                <c:pt idx="290">
                  <c:v>1.8048</c:v>
                </c:pt>
                <c:pt idx="291">
                  <c:v>1.8889</c:v>
                </c:pt>
                <c:pt idx="292">
                  <c:v>1.8927</c:v>
                </c:pt>
                <c:pt idx="293">
                  <c:v>1.8821000000000001</c:v>
                </c:pt>
                <c:pt idx="294">
                  <c:v>1.8528</c:v>
                </c:pt>
                <c:pt idx="295">
                  <c:v>1.887</c:v>
                </c:pt>
                <c:pt idx="296">
                  <c:v>1.8967000000000001</c:v>
                </c:pt>
                <c:pt idx="297">
                  <c:v>1.8781000000000001</c:v>
                </c:pt>
                <c:pt idx="298">
                  <c:v>1.8197000000000001</c:v>
                </c:pt>
                <c:pt idx="299">
                  <c:v>1.8268</c:v>
                </c:pt>
                <c:pt idx="300">
                  <c:v>1.8586</c:v>
                </c:pt>
                <c:pt idx="301">
                  <c:v>1.8958999999999999</c:v>
                </c:pt>
                <c:pt idx="302">
                  <c:v>1.8782000000000001</c:v>
                </c:pt>
                <c:pt idx="303">
                  <c:v>1.8682000000000001</c:v>
                </c:pt>
                <c:pt idx="304">
                  <c:v>1.8259000000000001</c:v>
                </c:pt>
                <c:pt idx="305">
                  <c:v>1.8421000000000001</c:v>
                </c:pt>
                <c:pt idx="306">
                  <c:v>1.9189000000000001</c:v>
                </c:pt>
                <c:pt idx="307">
                  <c:v>1.8863000000000001</c:v>
                </c:pt>
                <c:pt idx="308">
                  <c:v>1.8794</c:v>
                </c:pt>
                <c:pt idx="309">
                  <c:v>1.8521000000000001</c:v>
                </c:pt>
                <c:pt idx="310">
                  <c:v>1.9269000000000001</c:v>
                </c:pt>
                <c:pt idx="311">
                  <c:v>1.8694</c:v>
                </c:pt>
                <c:pt idx="312">
                  <c:v>1.8805000000000001</c:v>
                </c:pt>
                <c:pt idx="313">
                  <c:v>1.9192</c:v>
                </c:pt>
                <c:pt idx="314">
                  <c:v>1.9166000000000001</c:v>
                </c:pt>
                <c:pt idx="315">
                  <c:v>1.883</c:v>
                </c:pt>
                <c:pt idx="316">
                  <c:v>1.9027000000000001</c:v>
                </c:pt>
                <c:pt idx="317">
                  <c:v>1.9372</c:v>
                </c:pt>
                <c:pt idx="318">
                  <c:v>1.9093</c:v>
                </c:pt>
                <c:pt idx="319">
                  <c:v>1.8709</c:v>
                </c:pt>
                <c:pt idx="320">
                  <c:v>1.9178999999999999</c:v>
                </c:pt>
                <c:pt idx="321">
                  <c:v>1.903</c:v>
                </c:pt>
                <c:pt idx="322">
                  <c:v>1.9455</c:v>
                </c:pt>
                <c:pt idx="323">
                  <c:v>1.8794999999999999</c:v>
                </c:pt>
                <c:pt idx="324">
                  <c:v>1.9004000000000001</c:v>
                </c:pt>
                <c:pt idx="325">
                  <c:v>1.8803000000000001</c:v>
                </c:pt>
                <c:pt idx="326">
                  <c:v>1.8606</c:v>
                </c:pt>
                <c:pt idx="327">
                  <c:v>1.8654999999999999</c:v>
                </c:pt>
                <c:pt idx="328">
                  <c:v>1.8631</c:v>
                </c:pt>
                <c:pt idx="329">
                  <c:v>1.9562999999999999</c:v>
                </c:pt>
                <c:pt idx="330">
                  <c:v>1.9177999999999999</c:v>
                </c:pt>
                <c:pt idx="331">
                  <c:v>1.9379</c:v>
                </c:pt>
                <c:pt idx="332">
                  <c:v>1.9462999999999999</c:v>
                </c:pt>
                <c:pt idx="333">
                  <c:v>1.944</c:v>
                </c:pt>
                <c:pt idx="334">
                  <c:v>1.956</c:v>
                </c:pt>
                <c:pt idx="335">
                  <c:v>1.867</c:v>
                </c:pt>
                <c:pt idx="336">
                  <c:v>1.8785000000000001</c:v>
                </c:pt>
                <c:pt idx="337">
                  <c:v>1.9380999999999999</c:v>
                </c:pt>
                <c:pt idx="338">
                  <c:v>1.9538</c:v>
                </c:pt>
                <c:pt idx="339">
                  <c:v>1.9051</c:v>
                </c:pt>
                <c:pt idx="340">
                  <c:v>1.8903000000000001</c:v>
                </c:pt>
                <c:pt idx="341">
                  <c:v>1.9273</c:v>
                </c:pt>
                <c:pt idx="342">
                  <c:v>1.8732</c:v>
                </c:pt>
                <c:pt idx="343">
                  <c:v>1.8759999999999999</c:v>
                </c:pt>
                <c:pt idx="344">
                  <c:v>1.966</c:v>
                </c:pt>
                <c:pt idx="345">
                  <c:v>1.9137999999999999</c:v>
                </c:pt>
                <c:pt idx="346">
                  <c:v>1.9530000000000001</c:v>
                </c:pt>
                <c:pt idx="347">
                  <c:v>1.8996999999999999</c:v>
                </c:pt>
                <c:pt idx="348">
                  <c:v>1.9373</c:v>
                </c:pt>
                <c:pt idx="349">
                  <c:v>1.9665999999999999</c:v>
                </c:pt>
                <c:pt idx="350">
                  <c:v>1.9412</c:v>
                </c:pt>
                <c:pt idx="351">
                  <c:v>1.9715</c:v>
                </c:pt>
                <c:pt idx="352">
                  <c:v>1.9796</c:v>
                </c:pt>
                <c:pt idx="353">
                  <c:v>1.8958999999999999</c:v>
                </c:pt>
                <c:pt idx="354">
                  <c:v>1.8842000000000001</c:v>
                </c:pt>
                <c:pt idx="355">
                  <c:v>1.9737</c:v>
                </c:pt>
                <c:pt idx="356">
                  <c:v>1.8982000000000001</c:v>
                </c:pt>
                <c:pt idx="357">
                  <c:v>1.8932</c:v>
                </c:pt>
                <c:pt idx="358">
                  <c:v>1.9565999999999999</c:v>
                </c:pt>
                <c:pt idx="359">
                  <c:v>1.9033</c:v>
                </c:pt>
                <c:pt idx="360">
                  <c:v>1.9026000000000001</c:v>
                </c:pt>
                <c:pt idx="361">
                  <c:v>1.9353</c:v>
                </c:pt>
                <c:pt idx="362">
                  <c:v>1.9831000000000001</c:v>
                </c:pt>
                <c:pt idx="363">
                  <c:v>1.9631000000000001</c:v>
                </c:pt>
                <c:pt idx="364">
                  <c:v>1.9570000000000001</c:v>
                </c:pt>
                <c:pt idx="365">
                  <c:v>1.8975</c:v>
                </c:pt>
                <c:pt idx="366">
                  <c:v>1.9218</c:v>
                </c:pt>
                <c:pt idx="367">
                  <c:v>1.9856</c:v>
                </c:pt>
                <c:pt idx="368">
                  <c:v>1.9782999999999999</c:v>
                </c:pt>
                <c:pt idx="369">
                  <c:v>1.9824999999999999</c:v>
                </c:pt>
                <c:pt idx="370">
                  <c:v>1.9529000000000001</c:v>
                </c:pt>
                <c:pt idx="371">
                  <c:v>1.911</c:v>
                </c:pt>
                <c:pt idx="372">
                  <c:v>1.9131</c:v>
                </c:pt>
                <c:pt idx="373">
                  <c:v>1.9709000000000001</c:v>
                </c:pt>
                <c:pt idx="374">
                  <c:v>1.9913000000000001</c:v>
                </c:pt>
                <c:pt idx="375">
                  <c:v>1.9633</c:v>
                </c:pt>
                <c:pt idx="376">
                  <c:v>1.9524999999999999</c:v>
                </c:pt>
                <c:pt idx="377">
                  <c:v>1.9584999999999999</c:v>
                </c:pt>
                <c:pt idx="378">
                  <c:v>1.9228000000000001</c:v>
                </c:pt>
                <c:pt idx="379">
                  <c:v>1.982</c:v>
                </c:pt>
                <c:pt idx="380">
                  <c:v>1.9795</c:v>
                </c:pt>
                <c:pt idx="381">
                  <c:v>1.9601999999999999</c:v>
                </c:pt>
                <c:pt idx="382">
                  <c:v>1.9455</c:v>
                </c:pt>
                <c:pt idx="383">
                  <c:v>1.9574</c:v>
                </c:pt>
                <c:pt idx="384">
                  <c:v>1.9382999999999999</c:v>
                </c:pt>
                <c:pt idx="385">
                  <c:v>2.0032000000000001</c:v>
                </c:pt>
                <c:pt idx="386">
                  <c:v>1.9407000000000001</c:v>
                </c:pt>
                <c:pt idx="387">
                  <c:v>2.0013999999999998</c:v>
                </c:pt>
                <c:pt idx="388">
                  <c:v>1.9077999999999999</c:v>
                </c:pt>
                <c:pt idx="389">
                  <c:v>1.9837</c:v>
                </c:pt>
                <c:pt idx="390">
                  <c:v>1.9503999999999999</c:v>
                </c:pt>
                <c:pt idx="391">
                  <c:v>1.97</c:v>
                </c:pt>
                <c:pt idx="392">
                  <c:v>1.9389000000000001</c:v>
                </c:pt>
                <c:pt idx="393">
                  <c:v>2.0002</c:v>
                </c:pt>
                <c:pt idx="394">
                  <c:v>1.9309000000000001</c:v>
                </c:pt>
                <c:pt idx="395">
                  <c:v>1.9464999999999999</c:v>
                </c:pt>
                <c:pt idx="396">
                  <c:v>1.9403999999999999</c:v>
                </c:pt>
                <c:pt idx="397">
                  <c:v>1.9138999999999999</c:v>
                </c:pt>
                <c:pt idx="398">
                  <c:v>1.9711000000000001</c:v>
                </c:pt>
                <c:pt idx="399">
                  <c:v>1.9945999999999999</c:v>
                </c:pt>
                <c:pt idx="400">
                  <c:v>1.9703999999999999</c:v>
                </c:pt>
                <c:pt idx="401">
                  <c:v>1.9483999999999999</c:v>
                </c:pt>
                <c:pt idx="402">
                  <c:v>1.9265000000000001</c:v>
                </c:pt>
                <c:pt idx="403">
                  <c:v>1.9246000000000001</c:v>
                </c:pt>
                <c:pt idx="404">
                  <c:v>2.0114999999999998</c:v>
                </c:pt>
                <c:pt idx="405">
                  <c:v>1.968</c:v>
                </c:pt>
                <c:pt idx="406">
                  <c:v>1.923</c:v>
                </c:pt>
                <c:pt idx="407">
                  <c:v>1.9403999999999999</c:v>
                </c:pt>
                <c:pt idx="408">
                  <c:v>1.9361999999999999</c:v>
                </c:pt>
                <c:pt idx="409">
                  <c:v>1.9471000000000001</c:v>
                </c:pt>
                <c:pt idx="410">
                  <c:v>2.0064000000000002</c:v>
                </c:pt>
                <c:pt idx="411">
                  <c:v>1.9684999999999999</c:v>
                </c:pt>
                <c:pt idx="412">
                  <c:v>1.9331</c:v>
                </c:pt>
                <c:pt idx="413">
                  <c:v>1.9317</c:v>
                </c:pt>
                <c:pt idx="414">
                  <c:v>1.9240999999999999</c:v>
                </c:pt>
                <c:pt idx="415">
                  <c:v>2.0036</c:v>
                </c:pt>
                <c:pt idx="416">
                  <c:v>2.0158999999999998</c:v>
                </c:pt>
                <c:pt idx="417">
                  <c:v>2.0118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6BA-497D-9DF4-BB077C65D331}"/>
            </c:ext>
          </c:extLst>
        </c:ser>
        <c:ser>
          <c:idx val="1"/>
          <c:order val="1"/>
          <c:tx>
            <c:strRef>
              <c:f>Sheet1!$K$1</c:f>
              <c:strCache>
                <c:ptCount val="1"/>
                <c:pt idx="0">
                  <c:v>Desired Velocity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Sheet1!$G$2:$G$419</c:f>
              <c:numCache>
                <c:formatCode>General</c:formatCode>
                <c:ptCount val="418"/>
                <c:pt idx="0">
                  <c:v>1.4300000000000017</c:v>
                </c:pt>
                <c:pt idx="1">
                  <c:v>1.4400000000000017</c:v>
                </c:pt>
                <c:pt idx="2">
                  <c:v>1.4500000000000017</c:v>
                </c:pt>
                <c:pt idx="3">
                  <c:v>1.4600000000000017</c:v>
                </c:pt>
                <c:pt idx="4">
                  <c:v>1.4700000000000017</c:v>
                </c:pt>
                <c:pt idx="5">
                  <c:v>1.4800000000000018</c:v>
                </c:pt>
                <c:pt idx="6">
                  <c:v>1.4900000000000018</c:v>
                </c:pt>
                <c:pt idx="7">
                  <c:v>1.5000000000000018</c:v>
                </c:pt>
                <c:pt idx="8">
                  <c:v>1.5100000000000018</c:v>
                </c:pt>
                <c:pt idx="9">
                  <c:v>1.5200000000000018</c:v>
                </c:pt>
                <c:pt idx="10">
                  <c:v>1.5300000000000018</c:v>
                </c:pt>
                <c:pt idx="11">
                  <c:v>1.5400000000000018</c:v>
                </c:pt>
                <c:pt idx="12">
                  <c:v>1.5500000000000018</c:v>
                </c:pt>
                <c:pt idx="13">
                  <c:v>1.5600000000000018</c:v>
                </c:pt>
                <c:pt idx="14">
                  <c:v>1.5700000000000018</c:v>
                </c:pt>
                <c:pt idx="15">
                  <c:v>1.5800000000000018</c:v>
                </c:pt>
                <c:pt idx="16">
                  <c:v>1.5900000000000019</c:v>
                </c:pt>
                <c:pt idx="17">
                  <c:v>1.6000000000000019</c:v>
                </c:pt>
                <c:pt idx="18">
                  <c:v>1.6100000000000019</c:v>
                </c:pt>
                <c:pt idx="19">
                  <c:v>1.6200000000000019</c:v>
                </c:pt>
                <c:pt idx="20">
                  <c:v>1.6300000000000019</c:v>
                </c:pt>
                <c:pt idx="21">
                  <c:v>1.6400000000000019</c:v>
                </c:pt>
                <c:pt idx="22">
                  <c:v>1.6500000000000019</c:v>
                </c:pt>
                <c:pt idx="23">
                  <c:v>1.6600000000000019</c:v>
                </c:pt>
                <c:pt idx="24">
                  <c:v>1.6700000000000019</c:v>
                </c:pt>
                <c:pt idx="25">
                  <c:v>1.6800000000000019</c:v>
                </c:pt>
                <c:pt idx="26">
                  <c:v>1.6900000000000019</c:v>
                </c:pt>
                <c:pt idx="27">
                  <c:v>1.700000000000002</c:v>
                </c:pt>
                <c:pt idx="28">
                  <c:v>1.710000000000002</c:v>
                </c:pt>
                <c:pt idx="29">
                  <c:v>1.720000000000002</c:v>
                </c:pt>
                <c:pt idx="30">
                  <c:v>1.730000000000002</c:v>
                </c:pt>
                <c:pt idx="31">
                  <c:v>1.740000000000002</c:v>
                </c:pt>
                <c:pt idx="32">
                  <c:v>1.750000000000002</c:v>
                </c:pt>
                <c:pt idx="33">
                  <c:v>1.760000000000002</c:v>
                </c:pt>
                <c:pt idx="34">
                  <c:v>1.770000000000002</c:v>
                </c:pt>
                <c:pt idx="35">
                  <c:v>1.780000000000002</c:v>
                </c:pt>
                <c:pt idx="36">
                  <c:v>1.790000000000002</c:v>
                </c:pt>
                <c:pt idx="37">
                  <c:v>1.800000000000002</c:v>
                </c:pt>
                <c:pt idx="38">
                  <c:v>1.8100000000000021</c:v>
                </c:pt>
                <c:pt idx="39">
                  <c:v>1.8200000000000021</c:v>
                </c:pt>
                <c:pt idx="40">
                  <c:v>1.8300000000000021</c:v>
                </c:pt>
                <c:pt idx="41">
                  <c:v>1.8400000000000021</c:v>
                </c:pt>
                <c:pt idx="42">
                  <c:v>1.8500000000000021</c:v>
                </c:pt>
                <c:pt idx="43">
                  <c:v>1.8600000000000021</c:v>
                </c:pt>
                <c:pt idx="44">
                  <c:v>1.8700000000000021</c:v>
                </c:pt>
                <c:pt idx="45">
                  <c:v>1.8800000000000021</c:v>
                </c:pt>
                <c:pt idx="46">
                  <c:v>1.8900000000000021</c:v>
                </c:pt>
                <c:pt idx="47">
                  <c:v>1.9000000000000021</c:v>
                </c:pt>
                <c:pt idx="48">
                  <c:v>1.9100000000000021</c:v>
                </c:pt>
                <c:pt idx="49">
                  <c:v>1.9200000000000021</c:v>
                </c:pt>
                <c:pt idx="50">
                  <c:v>1.9300000000000022</c:v>
                </c:pt>
                <c:pt idx="51">
                  <c:v>1.9400000000000022</c:v>
                </c:pt>
                <c:pt idx="52">
                  <c:v>1.9500000000000022</c:v>
                </c:pt>
                <c:pt idx="53">
                  <c:v>1.9600000000000022</c:v>
                </c:pt>
                <c:pt idx="54">
                  <c:v>1.9700000000000022</c:v>
                </c:pt>
                <c:pt idx="55">
                  <c:v>1.9800000000000022</c:v>
                </c:pt>
                <c:pt idx="56">
                  <c:v>1.9900000000000022</c:v>
                </c:pt>
                <c:pt idx="57">
                  <c:v>2.0000000000000022</c:v>
                </c:pt>
                <c:pt idx="58">
                  <c:v>2.010000000000002</c:v>
                </c:pt>
                <c:pt idx="59">
                  <c:v>2.0200000000000018</c:v>
                </c:pt>
                <c:pt idx="60">
                  <c:v>2.0300000000000016</c:v>
                </c:pt>
                <c:pt idx="61">
                  <c:v>2.0400000000000014</c:v>
                </c:pt>
                <c:pt idx="62">
                  <c:v>2.0500000000000012</c:v>
                </c:pt>
                <c:pt idx="63">
                  <c:v>2.0600000000000009</c:v>
                </c:pt>
                <c:pt idx="64">
                  <c:v>2.0700000000000007</c:v>
                </c:pt>
                <c:pt idx="65">
                  <c:v>2.0800000000000005</c:v>
                </c:pt>
                <c:pt idx="66">
                  <c:v>2.0900000000000003</c:v>
                </c:pt>
                <c:pt idx="67">
                  <c:v>2.1</c:v>
                </c:pt>
                <c:pt idx="68">
                  <c:v>2.11</c:v>
                </c:pt>
                <c:pt idx="69">
                  <c:v>2.1199999999999997</c:v>
                </c:pt>
                <c:pt idx="70">
                  <c:v>2.1299999999999994</c:v>
                </c:pt>
                <c:pt idx="71">
                  <c:v>2.1399999999999992</c:v>
                </c:pt>
                <c:pt idx="72">
                  <c:v>2.149999999999999</c:v>
                </c:pt>
                <c:pt idx="73">
                  <c:v>2.1599999999999988</c:v>
                </c:pt>
                <c:pt idx="74">
                  <c:v>2.1699999999999986</c:v>
                </c:pt>
                <c:pt idx="75">
                  <c:v>2.1799999999999984</c:v>
                </c:pt>
                <c:pt idx="76">
                  <c:v>2.1899999999999982</c:v>
                </c:pt>
                <c:pt idx="77">
                  <c:v>2.199999999999998</c:v>
                </c:pt>
                <c:pt idx="78">
                  <c:v>2.2099999999999977</c:v>
                </c:pt>
                <c:pt idx="79">
                  <c:v>2.2199999999999975</c:v>
                </c:pt>
                <c:pt idx="80">
                  <c:v>2.2299999999999973</c:v>
                </c:pt>
                <c:pt idx="81">
                  <c:v>2.2399999999999971</c:v>
                </c:pt>
                <c:pt idx="82">
                  <c:v>2.2499999999999969</c:v>
                </c:pt>
                <c:pt idx="83">
                  <c:v>2.2599999999999967</c:v>
                </c:pt>
                <c:pt idx="84">
                  <c:v>2.2699999999999965</c:v>
                </c:pt>
                <c:pt idx="85">
                  <c:v>2.2799999999999963</c:v>
                </c:pt>
                <c:pt idx="86">
                  <c:v>2.289999999999996</c:v>
                </c:pt>
                <c:pt idx="87">
                  <c:v>2.2999999999999958</c:v>
                </c:pt>
                <c:pt idx="88">
                  <c:v>2.3099999999999956</c:v>
                </c:pt>
                <c:pt idx="89">
                  <c:v>2.3199999999999954</c:v>
                </c:pt>
                <c:pt idx="90">
                  <c:v>2.3299999999999952</c:v>
                </c:pt>
                <c:pt idx="91">
                  <c:v>2.339999999999995</c:v>
                </c:pt>
                <c:pt idx="92">
                  <c:v>2.3499999999999948</c:v>
                </c:pt>
                <c:pt idx="93">
                  <c:v>2.3599999999999945</c:v>
                </c:pt>
                <c:pt idx="94">
                  <c:v>2.3699999999999943</c:v>
                </c:pt>
                <c:pt idx="95">
                  <c:v>2.3799999999999941</c:v>
                </c:pt>
                <c:pt idx="96">
                  <c:v>2.3899999999999939</c:v>
                </c:pt>
                <c:pt idx="97">
                  <c:v>2.3999999999999937</c:v>
                </c:pt>
                <c:pt idx="98">
                  <c:v>2.4099999999999935</c:v>
                </c:pt>
                <c:pt idx="99">
                  <c:v>2.4199999999999933</c:v>
                </c:pt>
                <c:pt idx="100">
                  <c:v>2.4299999999999931</c:v>
                </c:pt>
                <c:pt idx="101">
                  <c:v>2.4399999999999928</c:v>
                </c:pt>
                <c:pt idx="102">
                  <c:v>2.4499999999999926</c:v>
                </c:pt>
                <c:pt idx="103">
                  <c:v>2.4599999999999924</c:v>
                </c:pt>
                <c:pt idx="104">
                  <c:v>2.4699999999999922</c:v>
                </c:pt>
                <c:pt idx="105">
                  <c:v>2.479999999999992</c:v>
                </c:pt>
                <c:pt idx="106">
                  <c:v>2.4899999999999918</c:v>
                </c:pt>
                <c:pt idx="107">
                  <c:v>2.4999999999999916</c:v>
                </c:pt>
                <c:pt idx="108">
                  <c:v>2.5099999999999913</c:v>
                </c:pt>
                <c:pt idx="109">
                  <c:v>2.5199999999999911</c:v>
                </c:pt>
                <c:pt idx="110">
                  <c:v>2.5299999999999909</c:v>
                </c:pt>
                <c:pt idx="111">
                  <c:v>2.5399999999999907</c:v>
                </c:pt>
                <c:pt idx="112">
                  <c:v>2.5499999999999905</c:v>
                </c:pt>
                <c:pt idx="113">
                  <c:v>2.5599999999999903</c:v>
                </c:pt>
                <c:pt idx="114">
                  <c:v>2.5699999999999901</c:v>
                </c:pt>
                <c:pt idx="115">
                  <c:v>2.5799999999999899</c:v>
                </c:pt>
                <c:pt idx="116">
                  <c:v>2.5899999999999896</c:v>
                </c:pt>
                <c:pt idx="117">
                  <c:v>2.5999999999999894</c:v>
                </c:pt>
                <c:pt idx="118">
                  <c:v>2.6099999999999892</c:v>
                </c:pt>
                <c:pt idx="119">
                  <c:v>2.619999999999989</c:v>
                </c:pt>
                <c:pt idx="120">
                  <c:v>2.6299999999999888</c:v>
                </c:pt>
                <c:pt idx="121">
                  <c:v>2.6399999999999886</c:v>
                </c:pt>
                <c:pt idx="122">
                  <c:v>2.6499999999999884</c:v>
                </c:pt>
                <c:pt idx="123">
                  <c:v>2.6599999999999882</c:v>
                </c:pt>
                <c:pt idx="124">
                  <c:v>2.6699999999999879</c:v>
                </c:pt>
                <c:pt idx="125">
                  <c:v>2.6799999999999877</c:v>
                </c:pt>
                <c:pt idx="126">
                  <c:v>2.6899999999999875</c:v>
                </c:pt>
                <c:pt idx="127">
                  <c:v>2.6999999999999873</c:v>
                </c:pt>
                <c:pt idx="128">
                  <c:v>2.7099999999999871</c:v>
                </c:pt>
                <c:pt idx="129">
                  <c:v>2.7199999999999869</c:v>
                </c:pt>
                <c:pt idx="130">
                  <c:v>2.7299999999999867</c:v>
                </c:pt>
                <c:pt idx="131">
                  <c:v>2.7399999999999864</c:v>
                </c:pt>
                <c:pt idx="132">
                  <c:v>2.7499999999999862</c:v>
                </c:pt>
                <c:pt idx="133">
                  <c:v>2.759999999999986</c:v>
                </c:pt>
                <c:pt idx="134">
                  <c:v>2.7699999999999858</c:v>
                </c:pt>
                <c:pt idx="135">
                  <c:v>2.7799999999999856</c:v>
                </c:pt>
                <c:pt idx="136">
                  <c:v>2.7899999999999854</c:v>
                </c:pt>
                <c:pt idx="137">
                  <c:v>2.7999999999999852</c:v>
                </c:pt>
                <c:pt idx="138">
                  <c:v>2.809999999999985</c:v>
                </c:pt>
                <c:pt idx="139">
                  <c:v>2.8199999999999847</c:v>
                </c:pt>
                <c:pt idx="140">
                  <c:v>2.8299999999999845</c:v>
                </c:pt>
                <c:pt idx="141">
                  <c:v>2.8399999999999843</c:v>
                </c:pt>
                <c:pt idx="142">
                  <c:v>2.8499999999999841</c:v>
                </c:pt>
                <c:pt idx="143">
                  <c:v>2.8599999999999839</c:v>
                </c:pt>
                <c:pt idx="144">
                  <c:v>2.8699999999999837</c:v>
                </c:pt>
                <c:pt idx="145">
                  <c:v>2.8799999999999835</c:v>
                </c:pt>
                <c:pt idx="146">
                  <c:v>2.8899999999999832</c:v>
                </c:pt>
                <c:pt idx="147">
                  <c:v>2.899999999999983</c:v>
                </c:pt>
                <c:pt idx="148">
                  <c:v>2.9099999999999828</c:v>
                </c:pt>
                <c:pt idx="149">
                  <c:v>2.9199999999999826</c:v>
                </c:pt>
                <c:pt idx="150">
                  <c:v>2.9299999999999824</c:v>
                </c:pt>
                <c:pt idx="151">
                  <c:v>2.9399999999999822</c:v>
                </c:pt>
                <c:pt idx="152">
                  <c:v>2.949999999999982</c:v>
                </c:pt>
                <c:pt idx="153">
                  <c:v>2.9599999999999818</c:v>
                </c:pt>
                <c:pt idx="154">
                  <c:v>2.9699999999999815</c:v>
                </c:pt>
                <c:pt idx="155">
                  <c:v>2.9799999999999813</c:v>
                </c:pt>
                <c:pt idx="156">
                  <c:v>2.9899999999999811</c:v>
                </c:pt>
                <c:pt idx="157">
                  <c:v>2.9999999999999809</c:v>
                </c:pt>
                <c:pt idx="158">
                  <c:v>3.0099999999999807</c:v>
                </c:pt>
                <c:pt idx="159">
                  <c:v>3.0199999999999805</c:v>
                </c:pt>
                <c:pt idx="160">
                  <c:v>3.0299999999999803</c:v>
                </c:pt>
                <c:pt idx="161">
                  <c:v>3.0399999999999801</c:v>
                </c:pt>
                <c:pt idx="162">
                  <c:v>3.0499999999999798</c:v>
                </c:pt>
                <c:pt idx="163">
                  <c:v>3.0599999999999796</c:v>
                </c:pt>
                <c:pt idx="164">
                  <c:v>3.0699999999999794</c:v>
                </c:pt>
                <c:pt idx="165">
                  <c:v>3.0799999999999792</c:v>
                </c:pt>
                <c:pt idx="166">
                  <c:v>3.089999999999979</c:v>
                </c:pt>
                <c:pt idx="167">
                  <c:v>3.0999999999999788</c:v>
                </c:pt>
                <c:pt idx="168">
                  <c:v>3.1099999999999786</c:v>
                </c:pt>
                <c:pt idx="169">
                  <c:v>3.1199999999999783</c:v>
                </c:pt>
                <c:pt idx="170">
                  <c:v>3.1299999999999781</c:v>
                </c:pt>
                <c:pt idx="171">
                  <c:v>3.1399999999999779</c:v>
                </c:pt>
                <c:pt idx="172">
                  <c:v>3.1499999999999777</c:v>
                </c:pt>
                <c:pt idx="173">
                  <c:v>3.1599999999999775</c:v>
                </c:pt>
                <c:pt idx="174">
                  <c:v>3.1699999999999773</c:v>
                </c:pt>
                <c:pt idx="175">
                  <c:v>3.1799999999999771</c:v>
                </c:pt>
                <c:pt idx="176">
                  <c:v>3.1899999999999769</c:v>
                </c:pt>
                <c:pt idx="177">
                  <c:v>3.1999999999999766</c:v>
                </c:pt>
                <c:pt idx="178">
                  <c:v>3.2099999999999764</c:v>
                </c:pt>
                <c:pt idx="179">
                  <c:v>3.2199999999999762</c:v>
                </c:pt>
                <c:pt idx="180">
                  <c:v>3.229999999999976</c:v>
                </c:pt>
                <c:pt idx="181">
                  <c:v>3.2399999999999758</c:v>
                </c:pt>
                <c:pt idx="182">
                  <c:v>3.2499999999999756</c:v>
                </c:pt>
                <c:pt idx="183">
                  <c:v>3.2599999999999754</c:v>
                </c:pt>
                <c:pt idx="184">
                  <c:v>3.2699999999999751</c:v>
                </c:pt>
                <c:pt idx="185">
                  <c:v>3.2799999999999749</c:v>
                </c:pt>
                <c:pt idx="186">
                  <c:v>3.2899999999999747</c:v>
                </c:pt>
                <c:pt idx="187">
                  <c:v>3.2999999999999745</c:v>
                </c:pt>
                <c:pt idx="188">
                  <c:v>3.3099999999999743</c:v>
                </c:pt>
                <c:pt idx="189">
                  <c:v>3.3199999999999741</c:v>
                </c:pt>
                <c:pt idx="190">
                  <c:v>3.3299999999999739</c:v>
                </c:pt>
                <c:pt idx="191">
                  <c:v>3.3399999999999737</c:v>
                </c:pt>
                <c:pt idx="192">
                  <c:v>3.3499999999999734</c:v>
                </c:pt>
                <c:pt idx="193">
                  <c:v>3.3599999999999732</c:v>
                </c:pt>
                <c:pt idx="194">
                  <c:v>3.369999999999973</c:v>
                </c:pt>
                <c:pt idx="195">
                  <c:v>3.3799999999999728</c:v>
                </c:pt>
                <c:pt idx="196">
                  <c:v>3.3899999999999726</c:v>
                </c:pt>
                <c:pt idx="197">
                  <c:v>3.3999999999999724</c:v>
                </c:pt>
                <c:pt idx="198">
                  <c:v>3.4099999999999722</c:v>
                </c:pt>
                <c:pt idx="199">
                  <c:v>3.419999999999972</c:v>
                </c:pt>
                <c:pt idx="200">
                  <c:v>3.4299999999999717</c:v>
                </c:pt>
                <c:pt idx="201">
                  <c:v>3.4399999999999715</c:v>
                </c:pt>
                <c:pt idx="202">
                  <c:v>3.4499999999999713</c:v>
                </c:pt>
                <c:pt idx="203">
                  <c:v>3.4599999999999711</c:v>
                </c:pt>
                <c:pt idx="204">
                  <c:v>3.4699999999999709</c:v>
                </c:pt>
                <c:pt idx="205">
                  <c:v>3.4799999999999707</c:v>
                </c:pt>
                <c:pt idx="206">
                  <c:v>3.4899999999999705</c:v>
                </c:pt>
                <c:pt idx="207">
                  <c:v>3.4999999999999702</c:v>
                </c:pt>
                <c:pt idx="208">
                  <c:v>3.50999999999997</c:v>
                </c:pt>
                <c:pt idx="209">
                  <c:v>3.5199999999999698</c:v>
                </c:pt>
                <c:pt idx="210">
                  <c:v>3.5299999999999696</c:v>
                </c:pt>
                <c:pt idx="211">
                  <c:v>3.5399999999999694</c:v>
                </c:pt>
                <c:pt idx="212">
                  <c:v>3.5499999999999692</c:v>
                </c:pt>
                <c:pt idx="213">
                  <c:v>3.559999999999969</c:v>
                </c:pt>
                <c:pt idx="214">
                  <c:v>3.5699999999999688</c:v>
                </c:pt>
                <c:pt idx="215">
                  <c:v>3.5799999999999685</c:v>
                </c:pt>
                <c:pt idx="216">
                  <c:v>3.5899999999999683</c:v>
                </c:pt>
                <c:pt idx="217">
                  <c:v>3.5999999999999681</c:v>
                </c:pt>
                <c:pt idx="218">
                  <c:v>3.6099999999999679</c:v>
                </c:pt>
                <c:pt idx="219">
                  <c:v>3.6199999999999677</c:v>
                </c:pt>
                <c:pt idx="220">
                  <c:v>3.6299999999999675</c:v>
                </c:pt>
                <c:pt idx="221">
                  <c:v>3.6399999999999673</c:v>
                </c:pt>
                <c:pt idx="222">
                  <c:v>3.649999999999967</c:v>
                </c:pt>
                <c:pt idx="223">
                  <c:v>3.6599999999999668</c:v>
                </c:pt>
                <c:pt idx="224">
                  <c:v>3.6699999999999666</c:v>
                </c:pt>
                <c:pt idx="225">
                  <c:v>3.6799999999999664</c:v>
                </c:pt>
                <c:pt idx="226">
                  <c:v>3.6899999999999662</c:v>
                </c:pt>
                <c:pt idx="227">
                  <c:v>3.699999999999966</c:v>
                </c:pt>
                <c:pt idx="228">
                  <c:v>3.7099999999999658</c:v>
                </c:pt>
                <c:pt idx="229">
                  <c:v>3.7199999999999656</c:v>
                </c:pt>
                <c:pt idx="230">
                  <c:v>3.7299999999999653</c:v>
                </c:pt>
                <c:pt idx="231">
                  <c:v>3.7399999999999651</c:v>
                </c:pt>
                <c:pt idx="232">
                  <c:v>3.7499999999999649</c:v>
                </c:pt>
                <c:pt idx="233">
                  <c:v>3.7599999999999647</c:v>
                </c:pt>
                <c:pt idx="234">
                  <c:v>3.7699999999999645</c:v>
                </c:pt>
                <c:pt idx="235">
                  <c:v>3.7799999999999643</c:v>
                </c:pt>
                <c:pt idx="236">
                  <c:v>3.7899999999999641</c:v>
                </c:pt>
                <c:pt idx="237">
                  <c:v>3.7999999999999639</c:v>
                </c:pt>
                <c:pt idx="238">
                  <c:v>3.8099999999999636</c:v>
                </c:pt>
                <c:pt idx="239">
                  <c:v>3.8199999999999634</c:v>
                </c:pt>
                <c:pt idx="240">
                  <c:v>3.8299999999999632</c:v>
                </c:pt>
                <c:pt idx="241">
                  <c:v>3.839999999999963</c:v>
                </c:pt>
                <c:pt idx="242">
                  <c:v>3.8499999999999628</c:v>
                </c:pt>
                <c:pt idx="243">
                  <c:v>3.8599999999999626</c:v>
                </c:pt>
                <c:pt idx="244">
                  <c:v>3.8699999999999624</c:v>
                </c:pt>
                <c:pt idx="245">
                  <c:v>3.8799999999999621</c:v>
                </c:pt>
                <c:pt idx="246">
                  <c:v>3.8899999999999619</c:v>
                </c:pt>
                <c:pt idx="247">
                  <c:v>3.8999999999999617</c:v>
                </c:pt>
                <c:pt idx="248">
                  <c:v>3.9099999999999615</c:v>
                </c:pt>
                <c:pt idx="249">
                  <c:v>3.9199999999999613</c:v>
                </c:pt>
                <c:pt idx="250">
                  <c:v>3.9299999999999611</c:v>
                </c:pt>
                <c:pt idx="251">
                  <c:v>3.9399999999999609</c:v>
                </c:pt>
                <c:pt idx="252">
                  <c:v>3.9499999999999607</c:v>
                </c:pt>
                <c:pt idx="253">
                  <c:v>3.9599999999999604</c:v>
                </c:pt>
                <c:pt idx="254">
                  <c:v>3.9699999999999602</c:v>
                </c:pt>
                <c:pt idx="255">
                  <c:v>3.97999999999996</c:v>
                </c:pt>
                <c:pt idx="256">
                  <c:v>3.9899999999999598</c:v>
                </c:pt>
                <c:pt idx="257">
                  <c:v>3.9999999999999596</c:v>
                </c:pt>
                <c:pt idx="258">
                  <c:v>4.0099999999999598</c:v>
                </c:pt>
                <c:pt idx="259">
                  <c:v>4.0199999999999596</c:v>
                </c:pt>
                <c:pt idx="260">
                  <c:v>4.0299999999999594</c:v>
                </c:pt>
                <c:pt idx="261">
                  <c:v>4.0399999999999592</c:v>
                </c:pt>
                <c:pt idx="262">
                  <c:v>4.049999999999959</c:v>
                </c:pt>
                <c:pt idx="263">
                  <c:v>4.0599999999999588</c:v>
                </c:pt>
                <c:pt idx="264">
                  <c:v>4.0699999999999585</c:v>
                </c:pt>
                <c:pt idx="265">
                  <c:v>4.0799999999999583</c:v>
                </c:pt>
                <c:pt idx="266">
                  <c:v>4.0899999999999581</c:v>
                </c:pt>
                <c:pt idx="267">
                  <c:v>4.0999999999999579</c:v>
                </c:pt>
                <c:pt idx="268">
                  <c:v>4.1099999999999577</c:v>
                </c:pt>
                <c:pt idx="269">
                  <c:v>4.1199999999999575</c:v>
                </c:pt>
                <c:pt idx="270">
                  <c:v>4.1299999999999573</c:v>
                </c:pt>
                <c:pt idx="271">
                  <c:v>4.139999999999957</c:v>
                </c:pt>
                <c:pt idx="272">
                  <c:v>4.1499999999999568</c:v>
                </c:pt>
                <c:pt idx="273">
                  <c:v>4.1599999999999566</c:v>
                </c:pt>
                <c:pt idx="274">
                  <c:v>4.1699999999999564</c:v>
                </c:pt>
                <c:pt idx="275">
                  <c:v>4.1799999999999562</c:v>
                </c:pt>
                <c:pt idx="276">
                  <c:v>4.189999999999956</c:v>
                </c:pt>
                <c:pt idx="277">
                  <c:v>4.1999999999999558</c:v>
                </c:pt>
                <c:pt idx="278">
                  <c:v>4.2099999999999556</c:v>
                </c:pt>
                <c:pt idx="279">
                  <c:v>4.2199999999999553</c:v>
                </c:pt>
                <c:pt idx="280">
                  <c:v>4.2299999999999551</c:v>
                </c:pt>
                <c:pt idx="281">
                  <c:v>4.2399999999999549</c:v>
                </c:pt>
                <c:pt idx="282">
                  <c:v>4.2499999999999547</c:v>
                </c:pt>
                <c:pt idx="283">
                  <c:v>4.2599999999999545</c:v>
                </c:pt>
                <c:pt idx="284">
                  <c:v>4.2699999999999543</c:v>
                </c:pt>
                <c:pt idx="285">
                  <c:v>4.2799999999999541</c:v>
                </c:pt>
                <c:pt idx="286">
                  <c:v>4.2899999999999539</c:v>
                </c:pt>
                <c:pt idx="287">
                  <c:v>4.2999999999999536</c:v>
                </c:pt>
                <c:pt idx="288">
                  <c:v>4.3099999999999534</c:v>
                </c:pt>
                <c:pt idx="289">
                  <c:v>4.3199999999999532</c:v>
                </c:pt>
                <c:pt idx="290">
                  <c:v>4.329999999999953</c:v>
                </c:pt>
                <c:pt idx="291">
                  <c:v>4.3399999999999528</c:v>
                </c:pt>
                <c:pt idx="292">
                  <c:v>4.3499999999999526</c:v>
                </c:pt>
                <c:pt idx="293">
                  <c:v>4.3599999999999524</c:v>
                </c:pt>
                <c:pt idx="294">
                  <c:v>4.3699999999999521</c:v>
                </c:pt>
                <c:pt idx="295">
                  <c:v>4.3799999999999519</c:v>
                </c:pt>
                <c:pt idx="296">
                  <c:v>4.3899999999999517</c:v>
                </c:pt>
                <c:pt idx="297">
                  <c:v>4.3999999999999515</c:v>
                </c:pt>
                <c:pt idx="298">
                  <c:v>4.4099999999999513</c:v>
                </c:pt>
                <c:pt idx="299">
                  <c:v>4.4199999999999511</c:v>
                </c:pt>
                <c:pt idx="300">
                  <c:v>4.4299999999999509</c:v>
                </c:pt>
                <c:pt idx="301">
                  <c:v>4.4399999999999507</c:v>
                </c:pt>
                <c:pt idx="302">
                  <c:v>4.4499999999999504</c:v>
                </c:pt>
                <c:pt idx="303">
                  <c:v>4.4599999999999502</c:v>
                </c:pt>
                <c:pt idx="304">
                  <c:v>4.46999999999995</c:v>
                </c:pt>
                <c:pt idx="305">
                  <c:v>4.4799999999999498</c:v>
                </c:pt>
                <c:pt idx="306">
                  <c:v>4.4899999999999496</c:v>
                </c:pt>
                <c:pt idx="307">
                  <c:v>4.4999999999999494</c:v>
                </c:pt>
                <c:pt idx="308">
                  <c:v>4.5099999999999492</c:v>
                </c:pt>
                <c:pt idx="309">
                  <c:v>4.5199999999999489</c:v>
                </c:pt>
                <c:pt idx="310">
                  <c:v>4.5299999999999487</c:v>
                </c:pt>
                <c:pt idx="311">
                  <c:v>4.5399999999999485</c:v>
                </c:pt>
                <c:pt idx="312">
                  <c:v>4.5499999999999483</c:v>
                </c:pt>
                <c:pt idx="313">
                  <c:v>4.5599999999999481</c:v>
                </c:pt>
                <c:pt idx="314">
                  <c:v>4.5699999999999479</c:v>
                </c:pt>
                <c:pt idx="315">
                  <c:v>4.5799999999999477</c:v>
                </c:pt>
                <c:pt idx="316">
                  <c:v>4.5899999999999475</c:v>
                </c:pt>
                <c:pt idx="317">
                  <c:v>4.5999999999999472</c:v>
                </c:pt>
                <c:pt idx="318">
                  <c:v>4.609999999999947</c:v>
                </c:pt>
                <c:pt idx="319">
                  <c:v>4.6199999999999468</c:v>
                </c:pt>
                <c:pt idx="320">
                  <c:v>4.6299999999999466</c:v>
                </c:pt>
                <c:pt idx="321">
                  <c:v>4.6399999999999464</c:v>
                </c:pt>
                <c:pt idx="322">
                  <c:v>4.6499999999999462</c:v>
                </c:pt>
                <c:pt idx="323">
                  <c:v>4.659999999999946</c:v>
                </c:pt>
                <c:pt idx="324">
                  <c:v>4.6699999999999458</c:v>
                </c:pt>
                <c:pt idx="325">
                  <c:v>4.6799999999999455</c:v>
                </c:pt>
                <c:pt idx="326">
                  <c:v>4.6899999999999453</c:v>
                </c:pt>
                <c:pt idx="327">
                  <c:v>4.6999999999999451</c:v>
                </c:pt>
                <c:pt idx="328">
                  <c:v>4.7099999999999449</c:v>
                </c:pt>
                <c:pt idx="329">
                  <c:v>4.7199999999999447</c:v>
                </c:pt>
                <c:pt idx="330">
                  <c:v>4.7299999999999445</c:v>
                </c:pt>
                <c:pt idx="331">
                  <c:v>4.7399999999999443</c:v>
                </c:pt>
                <c:pt idx="332">
                  <c:v>4.749999999999944</c:v>
                </c:pt>
                <c:pt idx="333">
                  <c:v>4.7599999999999438</c:v>
                </c:pt>
                <c:pt idx="334">
                  <c:v>4.7699999999999436</c:v>
                </c:pt>
                <c:pt idx="335">
                  <c:v>4.7799999999999434</c:v>
                </c:pt>
                <c:pt idx="336">
                  <c:v>4.7899999999999432</c:v>
                </c:pt>
                <c:pt idx="337">
                  <c:v>4.799999999999943</c:v>
                </c:pt>
                <c:pt idx="338">
                  <c:v>4.8099999999999428</c:v>
                </c:pt>
                <c:pt idx="339">
                  <c:v>4.8199999999999426</c:v>
                </c:pt>
                <c:pt idx="340">
                  <c:v>4.8299999999999423</c:v>
                </c:pt>
                <c:pt idx="341">
                  <c:v>4.8399999999999421</c:v>
                </c:pt>
                <c:pt idx="342">
                  <c:v>4.8499999999999419</c:v>
                </c:pt>
                <c:pt idx="343">
                  <c:v>4.8599999999999417</c:v>
                </c:pt>
                <c:pt idx="344">
                  <c:v>4.8699999999999415</c:v>
                </c:pt>
                <c:pt idx="345">
                  <c:v>4.8799999999999413</c:v>
                </c:pt>
                <c:pt idx="346">
                  <c:v>4.8899999999999411</c:v>
                </c:pt>
                <c:pt idx="347">
                  <c:v>4.8999999999999408</c:v>
                </c:pt>
                <c:pt idx="348">
                  <c:v>4.9099999999999406</c:v>
                </c:pt>
                <c:pt idx="349">
                  <c:v>4.9199999999999404</c:v>
                </c:pt>
                <c:pt idx="350">
                  <c:v>4.9299999999999402</c:v>
                </c:pt>
                <c:pt idx="351">
                  <c:v>4.93999999999994</c:v>
                </c:pt>
                <c:pt idx="352">
                  <c:v>4.9499999999999398</c:v>
                </c:pt>
                <c:pt idx="353">
                  <c:v>4.9599999999999396</c:v>
                </c:pt>
                <c:pt idx="354">
                  <c:v>4.9699999999999394</c:v>
                </c:pt>
                <c:pt idx="355">
                  <c:v>4.9799999999999391</c:v>
                </c:pt>
                <c:pt idx="356">
                  <c:v>4.9899999999999389</c:v>
                </c:pt>
                <c:pt idx="357">
                  <c:v>4.9999999999999387</c:v>
                </c:pt>
                <c:pt idx="358">
                  <c:v>5.0099999999999385</c:v>
                </c:pt>
                <c:pt idx="359">
                  <c:v>5.0199999999999383</c:v>
                </c:pt>
                <c:pt idx="360">
                  <c:v>5.0299999999999381</c:v>
                </c:pt>
                <c:pt idx="361">
                  <c:v>5.0399999999999379</c:v>
                </c:pt>
                <c:pt idx="362">
                  <c:v>5.0499999999999376</c:v>
                </c:pt>
                <c:pt idx="363">
                  <c:v>5.0599999999999374</c:v>
                </c:pt>
                <c:pt idx="364">
                  <c:v>5.0699999999999372</c:v>
                </c:pt>
                <c:pt idx="365">
                  <c:v>5.079999999999937</c:v>
                </c:pt>
                <c:pt idx="366">
                  <c:v>5.0899999999999368</c:v>
                </c:pt>
                <c:pt idx="367">
                  <c:v>5.0999999999999366</c:v>
                </c:pt>
                <c:pt idx="368">
                  <c:v>5.1099999999999364</c:v>
                </c:pt>
                <c:pt idx="369">
                  <c:v>5.1199999999999362</c:v>
                </c:pt>
                <c:pt idx="370">
                  <c:v>5.1299999999999359</c:v>
                </c:pt>
                <c:pt idx="371">
                  <c:v>5.1399999999999357</c:v>
                </c:pt>
                <c:pt idx="372">
                  <c:v>5.1499999999999355</c:v>
                </c:pt>
                <c:pt idx="373">
                  <c:v>5.1599999999999353</c:v>
                </c:pt>
                <c:pt idx="374">
                  <c:v>5.1699999999999351</c:v>
                </c:pt>
                <c:pt idx="375">
                  <c:v>5.1799999999999349</c:v>
                </c:pt>
                <c:pt idx="376">
                  <c:v>5.1899999999999347</c:v>
                </c:pt>
                <c:pt idx="377">
                  <c:v>5.1999999999999345</c:v>
                </c:pt>
                <c:pt idx="378">
                  <c:v>5.2099999999999342</c:v>
                </c:pt>
                <c:pt idx="379">
                  <c:v>5.219999999999934</c:v>
                </c:pt>
                <c:pt idx="380">
                  <c:v>5.2299999999999338</c:v>
                </c:pt>
                <c:pt idx="381">
                  <c:v>5.2399999999999336</c:v>
                </c:pt>
                <c:pt idx="382">
                  <c:v>5.2499999999999334</c:v>
                </c:pt>
                <c:pt idx="383">
                  <c:v>5.2599999999999332</c:v>
                </c:pt>
                <c:pt idx="384">
                  <c:v>5.269999999999933</c:v>
                </c:pt>
                <c:pt idx="385">
                  <c:v>5.2799999999999327</c:v>
                </c:pt>
                <c:pt idx="386">
                  <c:v>5.2899999999999325</c:v>
                </c:pt>
                <c:pt idx="387">
                  <c:v>5.2999999999999323</c:v>
                </c:pt>
                <c:pt idx="388">
                  <c:v>5.3099999999999321</c:v>
                </c:pt>
                <c:pt idx="389">
                  <c:v>5.3199999999999319</c:v>
                </c:pt>
                <c:pt idx="390">
                  <c:v>5.3299999999999317</c:v>
                </c:pt>
                <c:pt idx="391">
                  <c:v>5.3399999999999315</c:v>
                </c:pt>
                <c:pt idx="392">
                  <c:v>5.3499999999999313</c:v>
                </c:pt>
                <c:pt idx="393">
                  <c:v>5.359999999999931</c:v>
                </c:pt>
                <c:pt idx="394">
                  <c:v>5.3699999999999308</c:v>
                </c:pt>
                <c:pt idx="395">
                  <c:v>5.3799999999999306</c:v>
                </c:pt>
                <c:pt idx="396">
                  <c:v>5.3899999999999304</c:v>
                </c:pt>
                <c:pt idx="397">
                  <c:v>5.3999999999999302</c:v>
                </c:pt>
                <c:pt idx="398">
                  <c:v>5.40999999999993</c:v>
                </c:pt>
                <c:pt idx="399">
                  <c:v>5.4199999999999298</c:v>
                </c:pt>
                <c:pt idx="400">
                  <c:v>5.4299999999999295</c:v>
                </c:pt>
                <c:pt idx="401">
                  <c:v>5.4399999999999293</c:v>
                </c:pt>
                <c:pt idx="402">
                  <c:v>5.4499999999999291</c:v>
                </c:pt>
                <c:pt idx="403">
                  <c:v>5.4599999999999289</c:v>
                </c:pt>
                <c:pt idx="404">
                  <c:v>5.4699999999999287</c:v>
                </c:pt>
                <c:pt idx="405">
                  <c:v>5.4799999999999285</c:v>
                </c:pt>
                <c:pt idx="406">
                  <c:v>5.4899999999999283</c:v>
                </c:pt>
                <c:pt idx="407">
                  <c:v>5.4999999999999281</c:v>
                </c:pt>
                <c:pt idx="408">
                  <c:v>5.5099999999999278</c:v>
                </c:pt>
                <c:pt idx="409">
                  <c:v>5.5199999999999276</c:v>
                </c:pt>
                <c:pt idx="410">
                  <c:v>5.5299999999999274</c:v>
                </c:pt>
                <c:pt idx="411">
                  <c:v>5.5399999999999272</c:v>
                </c:pt>
                <c:pt idx="412">
                  <c:v>5.549999999999927</c:v>
                </c:pt>
                <c:pt idx="413">
                  <c:v>5.5599999999999268</c:v>
                </c:pt>
                <c:pt idx="414">
                  <c:v>5.5699999999999266</c:v>
                </c:pt>
                <c:pt idx="415">
                  <c:v>5.5799999999999264</c:v>
                </c:pt>
                <c:pt idx="416">
                  <c:v>5.5899999999999261</c:v>
                </c:pt>
                <c:pt idx="417">
                  <c:v>5.5999999999999259</c:v>
                </c:pt>
              </c:numCache>
            </c:numRef>
          </c:xVal>
          <c:yVal>
            <c:numRef>
              <c:f>Sheet1!$K$2:$K$419</c:f>
              <c:numCache>
                <c:formatCode>General</c:formatCode>
                <c:ptCount val="41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2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2</c:v>
                </c:pt>
                <c:pt idx="75">
                  <c:v>2</c:v>
                </c:pt>
                <c:pt idx="76">
                  <c:v>2</c:v>
                </c:pt>
                <c:pt idx="77">
                  <c:v>2</c:v>
                </c:pt>
                <c:pt idx="78">
                  <c:v>2</c:v>
                </c:pt>
                <c:pt idx="79">
                  <c:v>2</c:v>
                </c:pt>
                <c:pt idx="80">
                  <c:v>2</c:v>
                </c:pt>
                <c:pt idx="81">
                  <c:v>2</c:v>
                </c:pt>
                <c:pt idx="82">
                  <c:v>2</c:v>
                </c:pt>
                <c:pt idx="83">
                  <c:v>2</c:v>
                </c:pt>
                <c:pt idx="84">
                  <c:v>2</c:v>
                </c:pt>
                <c:pt idx="85">
                  <c:v>2</c:v>
                </c:pt>
                <c:pt idx="86">
                  <c:v>2</c:v>
                </c:pt>
                <c:pt idx="87">
                  <c:v>2</c:v>
                </c:pt>
                <c:pt idx="88">
                  <c:v>2</c:v>
                </c:pt>
                <c:pt idx="89">
                  <c:v>2</c:v>
                </c:pt>
                <c:pt idx="90">
                  <c:v>2</c:v>
                </c:pt>
                <c:pt idx="91">
                  <c:v>2</c:v>
                </c:pt>
                <c:pt idx="92">
                  <c:v>2</c:v>
                </c:pt>
                <c:pt idx="93">
                  <c:v>2</c:v>
                </c:pt>
                <c:pt idx="94">
                  <c:v>2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2</c:v>
                </c:pt>
                <c:pt idx="99">
                  <c:v>2</c:v>
                </c:pt>
                <c:pt idx="100">
                  <c:v>2</c:v>
                </c:pt>
                <c:pt idx="101">
                  <c:v>2</c:v>
                </c:pt>
                <c:pt idx="102">
                  <c:v>2</c:v>
                </c:pt>
                <c:pt idx="103">
                  <c:v>2</c:v>
                </c:pt>
                <c:pt idx="104">
                  <c:v>2</c:v>
                </c:pt>
                <c:pt idx="105">
                  <c:v>2</c:v>
                </c:pt>
                <c:pt idx="106">
                  <c:v>2</c:v>
                </c:pt>
                <c:pt idx="107">
                  <c:v>2</c:v>
                </c:pt>
                <c:pt idx="108">
                  <c:v>2</c:v>
                </c:pt>
                <c:pt idx="109">
                  <c:v>2</c:v>
                </c:pt>
                <c:pt idx="110">
                  <c:v>2</c:v>
                </c:pt>
                <c:pt idx="111">
                  <c:v>2</c:v>
                </c:pt>
                <c:pt idx="112">
                  <c:v>2</c:v>
                </c:pt>
                <c:pt idx="113">
                  <c:v>2</c:v>
                </c:pt>
                <c:pt idx="114">
                  <c:v>2</c:v>
                </c:pt>
                <c:pt idx="115">
                  <c:v>2</c:v>
                </c:pt>
                <c:pt idx="116">
                  <c:v>2</c:v>
                </c:pt>
                <c:pt idx="117">
                  <c:v>2</c:v>
                </c:pt>
                <c:pt idx="118">
                  <c:v>2</c:v>
                </c:pt>
                <c:pt idx="119">
                  <c:v>2</c:v>
                </c:pt>
                <c:pt idx="120">
                  <c:v>2</c:v>
                </c:pt>
                <c:pt idx="121">
                  <c:v>2</c:v>
                </c:pt>
                <c:pt idx="122">
                  <c:v>2</c:v>
                </c:pt>
                <c:pt idx="123">
                  <c:v>2</c:v>
                </c:pt>
                <c:pt idx="124">
                  <c:v>2</c:v>
                </c:pt>
                <c:pt idx="125">
                  <c:v>2</c:v>
                </c:pt>
                <c:pt idx="126">
                  <c:v>2</c:v>
                </c:pt>
                <c:pt idx="127">
                  <c:v>2</c:v>
                </c:pt>
                <c:pt idx="128">
                  <c:v>2</c:v>
                </c:pt>
                <c:pt idx="129">
                  <c:v>2</c:v>
                </c:pt>
                <c:pt idx="130">
                  <c:v>2</c:v>
                </c:pt>
                <c:pt idx="131">
                  <c:v>2</c:v>
                </c:pt>
                <c:pt idx="132">
                  <c:v>2</c:v>
                </c:pt>
                <c:pt idx="133">
                  <c:v>2</c:v>
                </c:pt>
                <c:pt idx="134">
                  <c:v>2</c:v>
                </c:pt>
                <c:pt idx="135">
                  <c:v>2</c:v>
                </c:pt>
                <c:pt idx="136">
                  <c:v>2</c:v>
                </c:pt>
                <c:pt idx="137">
                  <c:v>2</c:v>
                </c:pt>
                <c:pt idx="138">
                  <c:v>2</c:v>
                </c:pt>
                <c:pt idx="139">
                  <c:v>2</c:v>
                </c:pt>
                <c:pt idx="140">
                  <c:v>2</c:v>
                </c:pt>
                <c:pt idx="141">
                  <c:v>2</c:v>
                </c:pt>
                <c:pt idx="142">
                  <c:v>2</c:v>
                </c:pt>
                <c:pt idx="143">
                  <c:v>2</c:v>
                </c:pt>
                <c:pt idx="144">
                  <c:v>2</c:v>
                </c:pt>
                <c:pt idx="145">
                  <c:v>2</c:v>
                </c:pt>
                <c:pt idx="146">
                  <c:v>2</c:v>
                </c:pt>
                <c:pt idx="147">
                  <c:v>2</c:v>
                </c:pt>
                <c:pt idx="148">
                  <c:v>2</c:v>
                </c:pt>
                <c:pt idx="149">
                  <c:v>2</c:v>
                </c:pt>
                <c:pt idx="150">
                  <c:v>2</c:v>
                </c:pt>
                <c:pt idx="151">
                  <c:v>2</c:v>
                </c:pt>
                <c:pt idx="152">
                  <c:v>2</c:v>
                </c:pt>
                <c:pt idx="153">
                  <c:v>2</c:v>
                </c:pt>
                <c:pt idx="154">
                  <c:v>2</c:v>
                </c:pt>
                <c:pt idx="155">
                  <c:v>2</c:v>
                </c:pt>
                <c:pt idx="156">
                  <c:v>2</c:v>
                </c:pt>
                <c:pt idx="157">
                  <c:v>2</c:v>
                </c:pt>
                <c:pt idx="158">
                  <c:v>2</c:v>
                </c:pt>
                <c:pt idx="159">
                  <c:v>2</c:v>
                </c:pt>
                <c:pt idx="160">
                  <c:v>2</c:v>
                </c:pt>
                <c:pt idx="161">
                  <c:v>2</c:v>
                </c:pt>
                <c:pt idx="162">
                  <c:v>2</c:v>
                </c:pt>
                <c:pt idx="163">
                  <c:v>2</c:v>
                </c:pt>
                <c:pt idx="164">
                  <c:v>2</c:v>
                </c:pt>
                <c:pt idx="165">
                  <c:v>2</c:v>
                </c:pt>
                <c:pt idx="166">
                  <c:v>2</c:v>
                </c:pt>
                <c:pt idx="167">
                  <c:v>2</c:v>
                </c:pt>
                <c:pt idx="168">
                  <c:v>2</c:v>
                </c:pt>
                <c:pt idx="169">
                  <c:v>2</c:v>
                </c:pt>
                <c:pt idx="170">
                  <c:v>2</c:v>
                </c:pt>
                <c:pt idx="171">
                  <c:v>2</c:v>
                </c:pt>
                <c:pt idx="172">
                  <c:v>2</c:v>
                </c:pt>
                <c:pt idx="173">
                  <c:v>2</c:v>
                </c:pt>
                <c:pt idx="174">
                  <c:v>2</c:v>
                </c:pt>
                <c:pt idx="175">
                  <c:v>2</c:v>
                </c:pt>
                <c:pt idx="176">
                  <c:v>2</c:v>
                </c:pt>
                <c:pt idx="177">
                  <c:v>2</c:v>
                </c:pt>
                <c:pt idx="178">
                  <c:v>2</c:v>
                </c:pt>
                <c:pt idx="179">
                  <c:v>2</c:v>
                </c:pt>
                <c:pt idx="180">
                  <c:v>2</c:v>
                </c:pt>
                <c:pt idx="181">
                  <c:v>2</c:v>
                </c:pt>
                <c:pt idx="182">
                  <c:v>2</c:v>
                </c:pt>
                <c:pt idx="183">
                  <c:v>2</c:v>
                </c:pt>
                <c:pt idx="184">
                  <c:v>2</c:v>
                </c:pt>
                <c:pt idx="185">
                  <c:v>2</c:v>
                </c:pt>
                <c:pt idx="186">
                  <c:v>2</c:v>
                </c:pt>
                <c:pt idx="187">
                  <c:v>2</c:v>
                </c:pt>
                <c:pt idx="188">
                  <c:v>2</c:v>
                </c:pt>
                <c:pt idx="189">
                  <c:v>2</c:v>
                </c:pt>
                <c:pt idx="190">
                  <c:v>2</c:v>
                </c:pt>
                <c:pt idx="191">
                  <c:v>2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2</c:v>
                </c:pt>
                <c:pt idx="209">
                  <c:v>2</c:v>
                </c:pt>
                <c:pt idx="210">
                  <c:v>2</c:v>
                </c:pt>
                <c:pt idx="211">
                  <c:v>2</c:v>
                </c:pt>
                <c:pt idx="212">
                  <c:v>2</c:v>
                </c:pt>
                <c:pt idx="213">
                  <c:v>2</c:v>
                </c:pt>
                <c:pt idx="214">
                  <c:v>2</c:v>
                </c:pt>
                <c:pt idx="215">
                  <c:v>2</c:v>
                </c:pt>
                <c:pt idx="216">
                  <c:v>2</c:v>
                </c:pt>
                <c:pt idx="217">
                  <c:v>2</c:v>
                </c:pt>
                <c:pt idx="218">
                  <c:v>2</c:v>
                </c:pt>
                <c:pt idx="219">
                  <c:v>2</c:v>
                </c:pt>
                <c:pt idx="220">
                  <c:v>2</c:v>
                </c:pt>
                <c:pt idx="221">
                  <c:v>2</c:v>
                </c:pt>
                <c:pt idx="222">
                  <c:v>2</c:v>
                </c:pt>
                <c:pt idx="223">
                  <c:v>2</c:v>
                </c:pt>
                <c:pt idx="224">
                  <c:v>2</c:v>
                </c:pt>
                <c:pt idx="225">
                  <c:v>2</c:v>
                </c:pt>
                <c:pt idx="226">
                  <c:v>2</c:v>
                </c:pt>
                <c:pt idx="227">
                  <c:v>2</c:v>
                </c:pt>
                <c:pt idx="228">
                  <c:v>2</c:v>
                </c:pt>
                <c:pt idx="229">
                  <c:v>2</c:v>
                </c:pt>
                <c:pt idx="230">
                  <c:v>2</c:v>
                </c:pt>
                <c:pt idx="231">
                  <c:v>2</c:v>
                </c:pt>
                <c:pt idx="232">
                  <c:v>2</c:v>
                </c:pt>
                <c:pt idx="233">
                  <c:v>2</c:v>
                </c:pt>
                <c:pt idx="234">
                  <c:v>2</c:v>
                </c:pt>
                <c:pt idx="235">
                  <c:v>2</c:v>
                </c:pt>
                <c:pt idx="236">
                  <c:v>2</c:v>
                </c:pt>
                <c:pt idx="237">
                  <c:v>2</c:v>
                </c:pt>
                <c:pt idx="238">
                  <c:v>2</c:v>
                </c:pt>
                <c:pt idx="239">
                  <c:v>2</c:v>
                </c:pt>
                <c:pt idx="240">
                  <c:v>2</c:v>
                </c:pt>
                <c:pt idx="241">
                  <c:v>2</c:v>
                </c:pt>
                <c:pt idx="242">
                  <c:v>2</c:v>
                </c:pt>
                <c:pt idx="243">
                  <c:v>2</c:v>
                </c:pt>
                <c:pt idx="244">
                  <c:v>2</c:v>
                </c:pt>
                <c:pt idx="245">
                  <c:v>2</c:v>
                </c:pt>
                <c:pt idx="246">
                  <c:v>2</c:v>
                </c:pt>
                <c:pt idx="247">
                  <c:v>2</c:v>
                </c:pt>
                <c:pt idx="248">
                  <c:v>2</c:v>
                </c:pt>
                <c:pt idx="249">
                  <c:v>2</c:v>
                </c:pt>
                <c:pt idx="250">
                  <c:v>2</c:v>
                </c:pt>
                <c:pt idx="251">
                  <c:v>2</c:v>
                </c:pt>
                <c:pt idx="252">
                  <c:v>2</c:v>
                </c:pt>
                <c:pt idx="253">
                  <c:v>2</c:v>
                </c:pt>
                <c:pt idx="254">
                  <c:v>2</c:v>
                </c:pt>
                <c:pt idx="255">
                  <c:v>2</c:v>
                </c:pt>
                <c:pt idx="256">
                  <c:v>2</c:v>
                </c:pt>
                <c:pt idx="257">
                  <c:v>2</c:v>
                </c:pt>
                <c:pt idx="258">
                  <c:v>2</c:v>
                </c:pt>
                <c:pt idx="259">
                  <c:v>2</c:v>
                </c:pt>
                <c:pt idx="260">
                  <c:v>2</c:v>
                </c:pt>
                <c:pt idx="261">
                  <c:v>2</c:v>
                </c:pt>
                <c:pt idx="262">
                  <c:v>2</c:v>
                </c:pt>
                <c:pt idx="263">
                  <c:v>2</c:v>
                </c:pt>
                <c:pt idx="264">
                  <c:v>2</c:v>
                </c:pt>
                <c:pt idx="265">
                  <c:v>2</c:v>
                </c:pt>
                <c:pt idx="266">
                  <c:v>2</c:v>
                </c:pt>
                <c:pt idx="267">
                  <c:v>2</c:v>
                </c:pt>
                <c:pt idx="268">
                  <c:v>2</c:v>
                </c:pt>
                <c:pt idx="269">
                  <c:v>2</c:v>
                </c:pt>
                <c:pt idx="270">
                  <c:v>2</c:v>
                </c:pt>
                <c:pt idx="271">
                  <c:v>2</c:v>
                </c:pt>
                <c:pt idx="272">
                  <c:v>2</c:v>
                </c:pt>
                <c:pt idx="273">
                  <c:v>2</c:v>
                </c:pt>
                <c:pt idx="274">
                  <c:v>2</c:v>
                </c:pt>
                <c:pt idx="275">
                  <c:v>2</c:v>
                </c:pt>
                <c:pt idx="276">
                  <c:v>2</c:v>
                </c:pt>
                <c:pt idx="277">
                  <c:v>2</c:v>
                </c:pt>
                <c:pt idx="278">
                  <c:v>2</c:v>
                </c:pt>
                <c:pt idx="279">
                  <c:v>2</c:v>
                </c:pt>
                <c:pt idx="280">
                  <c:v>2</c:v>
                </c:pt>
                <c:pt idx="281">
                  <c:v>2</c:v>
                </c:pt>
                <c:pt idx="282">
                  <c:v>2</c:v>
                </c:pt>
                <c:pt idx="283">
                  <c:v>2</c:v>
                </c:pt>
                <c:pt idx="284">
                  <c:v>2</c:v>
                </c:pt>
                <c:pt idx="285">
                  <c:v>2</c:v>
                </c:pt>
                <c:pt idx="286">
                  <c:v>2</c:v>
                </c:pt>
                <c:pt idx="287">
                  <c:v>2</c:v>
                </c:pt>
                <c:pt idx="288">
                  <c:v>2</c:v>
                </c:pt>
                <c:pt idx="289">
                  <c:v>2</c:v>
                </c:pt>
                <c:pt idx="290">
                  <c:v>2</c:v>
                </c:pt>
                <c:pt idx="291">
                  <c:v>2</c:v>
                </c:pt>
                <c:pt idx="292">
                  <c:v>2</c:v>
                </c:pt>
                <c:pt idx="293">
                  <c:v>2</c:v>
                </c:pt>
                <c:pt idx="294">
                  <c:v>2</c:v>
                </c:pt>
                <c:pt idx="295">
                  <c:v>2</c:v>
                </c:pt>
                <c:pt idx="296">
                  <c:v>2</c:v>
                </c:pt>
                <c:pt idx="297">
                  <c:v>2</c:v>
                </c:pt>
                <c:pt idx="298">
                  <c:v>2</c:v>
                </c:pt>
                <c:pt idx="299">
                  <c:v>2</c:v>
                </c:pt>
                <c:pt idx="300">
                  <c:v>2</c:v>
                </c:pt>
                <c:pt idx="301">
                  <c:v>2</c:v>
                </c:pt>
                <c:pt idx="302">
                  <c:v>2</c:v>
                </c:pt>
                <c:pt idx="303">
                  <c:v>2</c:v>
                </c:pt>
                <c:pt idx="304">
                  <c:v>2</c:v>
                </c:pt>
                <c:pt idx="305">
                  <c:v>2</c:v>
                </c:pt>
                <c:pt idx="306">
                  <c:v>2</c:v>
                </c:pt>
                <c:pt idx="307">
                  <c:v>2</c:v>
                </c:pt>
                <c:pt idx="308">
                  <c:v>2</c:v>
                </c:pt>
                <c:pt idx="309">
                  <c:v>2</c:v>
                </c:pt>
                <c:pt idx="310">
                  <c:v>2</c:v>
                </c:pt>
                <c:pt idx="311">
                  <c:v>2</c:v>
                </c:pt>
                <c:pt idx="312">
                  <c:v>2</c:v>
                </c:pt>
                <c:pt idx="313">
                  <c:v>2</c:v>
                </c:pt>
                <c:pt idx="314">
                  <c:v>2</c:v>
                </c:pt>
                <c:pt idx="315">
                  <c:v>2</c:v>
                </c:pt>
                <c:pt idx="316">
                  <c:v>2</c:v>
                </c:pt>
                <c:pt idx="317">
                  <c:v>2</c:v>
                </c:pt>
                <c:pt idx="318">
                  <c:v>2</c:v>
                </c:pt>
                <c:pt idx="319">
                  <c:v>2</c:v>
                </c:pt>
                <c:pt idx="320">
                  <c:v>2</c:v>
                </c:pt>
                <c:pt idx="321">
                  <c:v>2</c:v>
                </c:pt>
                <c:pt idx="322">
                  <c:v>2</c:v>
                </c:pt>
                <c:pt idx="323">
                  <c:v>2</c:v>
                </c:pt>
                <c:pt idx="324">
                  <c:v>2</c:v>
                </c:pt>
                <c:pt idx="325">
                  <c:v>2</c:v>
                </c:pt>
                <c:pt idx="326">
                  <c:v>2</c:v>
                </c:pt>
                <c:pt idx="327">
                  <c:v>2</c:v>
                </c:pt>
                <c:pt idx="328">
                  <c:v>2</c:v>
                </c:pt>
                <c:pt idx="329">
                  <c:v>2</c:v>
                </c:pt>
                <c:pt idx="330">
                  <c:v>2</c:v>
                </c:pt>
                <c:pt idx="331">
                  <c:v>2</c:v>
                </c:pt>
                <c:pt idx="332">
                  <c:v>2</c:v>
                </c:pt>
                <c:pt idx="333">
                  <c:v>2</c:v>
                </c:pt>
                <c:pt idx="334">
                  <c:v>2</c:v>
                </c:pt>
                <c:pt idx="335">
                  <c:v>2</c:v>
                </c:pt>
                <c:pt idx="336">
                  <c:v>2</c:v>
                </c:pt>
                <c:pt idx="337">
                  <c:v>2</c:v>
                </c:pt>
                <c:pt idx="338">
                  <c:v>2</c:v>
                </c:pt>
                <c:pt idx="339">
                  <c:v>2</c:v>
                </c:pt>
                <c:pt idx="340">
                  <c:v>2</c:v>
                </c:pt>
                <c:pt idx="341">
                  <c:v>2</c:v>
                </c:pt>
                <c:pt idx="342">
                  <c:v>2</c:v>
                </c:pt>
                <c:pt idx="343">
                  <c:v>2</c:v>
                </c:pt>
                <c:pt idx="344">
                  <c:v>2</c:v>
                </c:pt>
                <c:pt idx="345">
                  <c:v>2</c:v>
                </c:pt>
                <c:pt idx="346">
                  <c:v>2</c:v>
                </c:pt>
                <c:pt idx="347">
                  <c:v>2</c:v>
                </c:pt>
                <c:pt idx="348">
                  <c:v>2</c:v>
                </c:pt>
                <c:pt idx="349">
                  <c:v>2</c:v>
                </c:pt>
                <c:pt idx="350">
                  <c:v>2</c:v>
                </c:pt>
                <c:pt idx="351">
                  <c:v>2</c:v>
                </c:pt>
                <c:pt idx="352">
                  <c:v>2</c:v>
                </c:pt>
                <c:pt idx="353">
                  <c:v>2</c:v>
                </c:pt>
                <c:pt idx="354">
                  <c:v>2</c:v>
                </c:pt>
                <c:pt idx="355">
                  <c:v>2</c:v>
                </c:pt>
                <c:pt idx="356">
                  <c:v>2</c:v>
                </c:pt>
                <c:pt idx="357">
                  <c:v>2</c:v>
                </c:pt>
                <c:pt idx="358">
                  <c:v>2</c:v>
                </c:pt>
                <c:pt idx="359">
                  <c:v>2</c:v>
                </c:pt>
                <c:pt idx="360">
                  <c:v>2</c:v>
                </c:pt>
                <c:pt idx="361">
                  <c:v>2</c:v>
                </c:pt>
                <c:pt idx="362">
                  <c:v>2</c:v>
                </c:pt>
                <c:pt idx="363">
                  <c:v>2</c:v>
                </c:pt>
                <c:pt idx="364">
                  <c:v>2</c:v>
                </c:pt>
                <c:pt idx="365">
                  <c:v>2</c:v>
                </c:pt>
                <c:pt idx="366">
                  <c:v>2</c:v>
                </c:pt>
                <c:pt idx="367">
                  <c:v>2</c:v>
                </c:pt>
                <c:pt idx="368">
                  <c:v>2</c:v>
                </c:pt>
                <c:pt idx="369">
                  <c:v>2</c:v>
                </c:pt>
                <c:pt idx="370">
                  <c:v>2</c:v>
                </c:pt>
                <c:pt idx="371">
                  <c:v>2</c:v>
                </c:pt>
                <c:pt idx="372">
                  <c:v>2</c:v>
                </c:pt>
                <c:pt idx="373">
                  <c:v>2</c:v>
                </c:pt>
                <c:pt idx="374">
                  <c:v>2</c:v>
                </c:pt>
                <c:pt idx="375">
                  <c:v>2</c:v>
                </c:pt>
                <c:pt idx="376">
                  <c:v>2</c:v>
                </c:pt>
                <c:pt idx="377">
                  <c:v>2</c:v>
                </c:pt>
                <c:pt idx="378">
                  <c:v>2</c:v>
                </c:pt>
                <c:pt idx="379">
                  <c:v>2</c:v>
                </c:pt>
                <c:pt idx="380">
                  <c:v>2</c:v>
                </c:pt>
                <c:pt idx="381">
                  <c:v>2</c:v>
                </c:pt>
                <c:pt idx="382">
                  <c:v>2</c:v>
                </c:pt>
                <c:pt idx="383">
                  <c:v>2</c:v>
                </c:pt>
                <c:pt idx="384">
                  <c:v>2</c:v>
                </c:pt>
                <c:pt idx="385">
                  <c:v>2</c:v>
                </c:pt>
                <c:pt idx="386">
                  <c:v>2</c:v>
                </c:pt>
                <c:pt idx="387">
                  <c:v>2</c:v>
                </c:pt>
                <c:pt idx="388">
                  <c:v>2</c:v>
                </c:pt>
                <c:pt idx="389">
                  <c:v>2</c:v>
                </c:pt>
                <c:pt idx="390">
                  <c:v>2</c:v>
                </c:pt>
                <c:pt idx="391">
                  <c:v>2</c:v>
                </c:pt>
                <c:pt idx="392">
                  <c:v>2</c:v>
                </c:pt>
                <c:pt idx="393">
                  <c:v>2</c:v>
                </c:pt>
                <c:pt idx="394">
                  <c:v>2</c:v>
                </c:pt>
                <c:pt idx="395">
                  <c:v>2</c:v>
                </c:pt>
                <c:pt idx="396">
                  <c:v>2</c:v>
                </c:pt>
                <c:pt idx="397">
                  <c:v>2</c:v>
                </c:pt>
                <c:pt idx="398">
                  <c:v>2</c:v>
                </c:pt>
                <c:pt idx="399">
                  <c:v>2</c:v>
                </c:pt>
                <c:pt idx="400">
                  <c:v>2</c:v>
                </c:pt>
                <c:pt idx="401">
                  <c:v>2</c:v>
                </c:pt>
                <c:pt idx="402">
                  <c:v>2</c:v>
                </c:pt>
                <c:pt idx="403">
                  <c:v>2</c:v>
                </c:pt>
                <c:pt idx="404">
                  <c:v>2</c:v>
                </c:pt>
                <c:pt idx="405">
                  <c:v>2</c:v>
                </c:pt>
                <c:pt idx="406">
                  <c:v>2</c:v>
                </c:pt>
                <c:pt idx="407">
                  <c:v>2</c:v>
                </c:pt>
                <c:pt idx="408">
                  <c:v>2</c:v>
                </c:pt>
                <c:pt idx="409">
                  <c:v>2</c:v>
                </c:pt>
                <c:pt idx="410">
                  <c:v>2</c:v>
                </c:pt>
                <c:pt idx="411">
                  <c:v>2</c:v>
                </c:pt>
                <c:pt idx="412">
                  <c:v>2</c:v>
                </c:pt>
                <c:pt idx="413">
                  <c:v>2</c:v>
                </c:pt>
                <c:pt idx="414">
                  <c:v>2</c:v>
                </c:pt>
                <c:pt idx="415">
                  <c:v>2</c:v>
                </c:pt>
                <c:pt idx="416">
                  <c:v>2</c:v>
                </c:pt>
                <c:pt idx="417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6BA-497D-9DF4-BB077C65D3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881200"/>
        <c:axId val="543882512"/>
      </c:scatterChart>
      <c:valAx>
        <c:axId val="543881200"/>
        <c:scaling>
          <c:orientation val="minMax"/>
          <c:max val="5.6"/>
          <c:min val="1.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 sz="1200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543882512"/>
        <c:crosses val="autoZero"/>
        <c:crossBetween val="midCat"/>
      </c:valAx>
      <c:valAx>
        <c:axId val="543882512"/>
        <c:scaling>
          <c:orientation val="minMax"/>
          <c:max val="2.5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 sz="1400"/>
                  <a:t>Velocity (m/s)</a:t>
                </a:r>
              </a:p>
            </c:rich>
          </c:tx>
          <c:layout>
            <c:manualLayout>
              <c:xMode val="edge"/>
              <c:yMode val="edge"/>
              <c:x val="6.0865530228091068E-3"/>
              <c:y val="0.143851331122472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543881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281281950487283"/>
          <c:y val="0.49177882090984104"/>
          <c:w val="0.37472400572980596"/>
          <c:h val="0.19700549157708147"/>
        </c:manualLayout>
      </c:layout>
      <c:overlay val="0"/>
      <c:spPr>
        <a:noFill/>
        <a:ln>
          <a:solidFill>
            <a:schemeClr val="tx1">
              <a:lumMod val="65000"/>
              <a:lumOff val="3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 Rounded MT Bold" panose="020F0704030504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909542-1AEF-412B-9951-BC934FB58BB2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32F99A-27AF-463A-B909-58D76F853B1C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  <a:cs typeface="Calibri" panose="020F0502020204030204" pitchFamily="34" charset="0"/>
            </a:rPr>
            <a:t>Robust against network delay and computation time</a:t>
          </a:r>
        </a:p>
      </dgm:t>
    </dgm:pt>
    <dgm:pt modelId="{D38CA942-8939-454F-A201-A371ED23E635}" type="parTrans" cxnId="{24B44372-85A6-4503-90D4-FCB837A5E947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783F0D98-63BD-4CE7-A0AA-2728568524C1}" type="sibTrans" cxnId="{24B44372-85A6-4503-90D4-FCB837A5E947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DB1E1358-F10D-40F4-BC49-67535BAAE160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  <a:cs typeface="Calibri" panose="020F0502020204030204" pitchFamily="34" charset="0"/>
            </a:rPr>
            <a:t>Robust against model mismatch and external disturbance</a:t>
          </a:r>
        </a:p>
      </dgm:t>
    </dgm:pt>
    <dgm:pt modelId="{E8A2426D-CC12-435A-A856-A521AADD0BC2}" type="parTrans" cxnId="{250026AD-0147-4E03-9DA6-7B95A1EA080D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2B68B357-B26B-4FC4-B853-2CEA068742D4}" type="sibTrans" cxnId="{250026AD-0147-4E03-9DA6-7B95A1EA080D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5E0345A3-4E5C-4072-9F64-DC16C187AA33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  <a:cs typeface="Calibri" panose="020F0502020204030204" pitchFamily="34" charset="0"/>
            </a:rPr>
            <a:t>Robust against blame in an accident</a:t>
          </a:r>
        </a:p>
      </dgm:t>
    </dgm:pt>
    <dgm:pt modelId="{F9B97A66-7455-4AC0-933C-5581191BE9EC}" type="parTrans" cxnId="{A278D4C6-341E-495E-8FD3-EA5B1E2754B2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8E88DBB6-A90A-4E26-8390-FC2EDC414588}" type="sibTrans" cxnId="{A278D4C6-341E-495E-8FD3-EA5B1E2754B2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7AECB451-493C-4470-8ECD-27C059FCEDF1}">
      <dgm:prSet/>
      <dgm:spPr/>
      <dgm:t>
        <a:bodyPr/>
        <a:lstStyle/>
        <a:p>
          <a:r>
            <a:rPr lang="en-US">
              <a:latin typeface="Candara" panose="020E0502030303020204" pitchFamily="34" charset="0"/>
              <a:cs typeface="Calibri" panose="020F0502020204030204" pitchFamily="34" charset="0"/>
            </a:rPr>
            <a:t>Robust against “Rogue Vehicles”</a:t>
          </a:r>
        </a:p>
      </dgm:t>
    </dgm:pt>
    <dgm:pt modelId="{1A6C06D1-68D2-4FE8-A28E-D0BDEAFB9823}" type="parTrans" cxnId="{7FEDA32E-E54C-4E2C-996C-78BA518ADA55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1F139B21-F487-46F7-984C-D11A43BBDDAF}" type="sibTrans" cxnId="{7FEDA32E-E54C-4E2C-996C-78BA518ADA55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2EACC633-FD55-4DAC-9084-A435075B3658}">
      <dgm:prSet/>
      <dgm:spPr/>
      <dgm:t>
        <a:bodyPr/>
        <a:lstStyle/>
        <a:p>
          <a:r>
            <a:rPr lang="en-US" dirty="0">
              <a:latin typeface="Candara" panose="020E0502030303020204" pitchFamily="34" charset="0"/>
            </a:rPr>
            <a:t>Robust against deadlock</a:t>
          </a:r>
        </a:p>
      </dgm:t>
    </dgm:pt>
    <dgm:pt modelId="{071986C4-C4C6-4E75-B37A-427FB9132CD1}" type="parTrans" cxnId="{610B3F1E-377D-43F1-AADE-C876FC484A2D}">
      <dgm:prSet/>
      <dgm:spPr/>
      <dgm:t>
        <a:bodyPr/>
        <a:lstStyle/>
        <a:p>
          <a:endParaRPr lang="en-US"/>
        </a:p>
      </dgm:t>
    </dgm:pt>
    <dgm:pt modelId="{41C0A71A-F632-44D8-BC1A-1A39FF295ED1}" type="sibTrans" cxnId="{610B3F1E-377D-43F1-AADE-C876FC484A2D}">
      <dgm:prSet/>
      <dgm:spPr/>
      <dgm:t>
        <a:bodyPr/>
        <a:lstStyle/>
        <a:p>
          <a:endParaRPr lang="en-US"/>
        </a:p>
      </dgm:t>
    </dgm:pt>
    <dgm:pt modelId="{6C4367FB-5505-4C63-8EBB-4CCF1E17D107}" type="pres">
      <dgm:prSet presAssocID="{19909542-1AEF-412B-9951-BC934FB58BB2}" presName="linearFlow" presStyleCnt="0">
        <dgm:presLayoutVars>
          <dgm:dir/>
          <dgm:resizeHandles val="exact"/>
        </dgm:presLayoutVars>
      </dgm:prSet>
      <dgm:spPr/>
    </dgm:pt>
    <dgm:pt modelId="{CA17C711-6583-46CA-8960-5B758D327D1D}" type="pres">
      <dgm:prSet presAssocID="{6A32F99A-27AF-463A-B909-58D76F853B1C}" presName="composite" presStyleCnt="0"/>
      <dgm:spPr/>
    </dgm:pt>
    <dgm:pt modelId="{2A149E2E-E22E-408E-89CB-7B589047932B}" type="pres">
      <dgm:prSet presAssocID="{6A32F99A-27AF-463A-B909-58D76F853B1C}" presName="imgShp" presStyleLbl="fgImgPlace1" presStyleIdx="0" presStyleCnt="5" custLinFactNeighborX="-1800" custLinFactNeighborY="-180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8B780C3-60F5-4E8F-A638-E3A756D2F381}" type="pres">
      <dgm:prSet presAssocID="{6A32F99A-27AF-463A-B909-58D76F853B1C}" presName="txShp" presStyleLbl="node1" presStyleIdx="0" presStyleCnt="5">
        <dgm:presLayoutVars>
          <dgm:bulletEnabled val="1"/>
        </dgm:presLayoutVars>
      </dgm:prSet>
      <dgm:spPr/>
    </dgm:pt>
    <dgm:pt modelId="{59A493A3-AF48-495C-BEA2-9A653DEF080A}" type="pres">
      <dgm:prSet presAssocID="{783F0D98-63BD-4CE7-A0AA-2728568524C1}" presName="spacing" presStyleCnt="0"/>
      <dgm:spPr/>
    </dgm:pt>
    <dgm:pt modelId="{F3D20998-87A9-46D8-B3B8-8CD3BF737A52}" type="pres">
      <dgm:prSet presAssocID="{DB1E1358-F10D-40F4-BC49-67535BAAE160}" presName="composite" presStyleCnt="0"/>
      <dgm:spPr/>
    </dgm:pt>
    <dgm:pt modelId="{B9B1CEE0-C19A-441A-A56C-2C0277175063}" type="pres">
      <dgm:prSet presAssocID="{DB1E1358-F10D-40F4-BC49-67535BAAE160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E4746DC2-31B5-4838-BF05-ECC39AAFE49A}" type="pres">
      <dgm:prSet presAssocID="{DB1E1358-F10D-40F4-BC49-67535BAAE160}" presName="txShp" presStyleLbl="node1" presStyleIdx="1" presStyleCnt="5">
        <dgm:presLayoutVars>
          <dgm:bulletEnabled val="1"/>
        </dgm:presLayoutVars>
      </dgm:prSet>
      <dgm:spPr/>
    </dgm:pt>
    <dgm:pt modelId="{A5D665AE-C272-4DA0-A59D-D7EEA927DF38}" type="pres">
      <dgm:prSet presAssocID="{2B68B357-B26B-4FC4-B853-2CEA068742D4}" presName="spacing" presStyleCnt="0"/>
      <dgm:spPr/>
    </dgm:pt>
    <dgm:pt modelId="{8868D1EE-0ACB-44F7-896D-431914D828BD}" type="pres">
      <dgm:prSet presAssocID="{7AECB451-493C-4470-8ECD-27C059FCEDF1}" presName="composite" presStyleCnt="0"/>
      <dgm:spPr/>
    </dgm:pt>
    <dgm:pt modelId="{95FA0AB4-31ED-4C03-84A2-51393A9AC6AF}" type="pres">
      <dgm:prSet presAssocID="{7AECB451-493C-4470-8ECD-27C059FCEDF1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F9A0309-517C-494D-9009-F128BA4C424A}" type="pres">
      <dgm:prSet presAssocID="{7AECB451-493C-4470-8ECD-27C059FCEDF1}" presName="txShp" presStyleLbl="node1" presStyleIdx="2" presStyleCnt="5">
        <dgm:presLayoutVars>
          <dgm:bulletEnabled val="1"/>
        </dgm:presLayoutVars>
      </dgm:prSet>
      <dgm:spPr/>
    </dgm:pt>
    <dgm:pt modelId="{806E0735-B763-40DC-A1B5-8C66C6D99E66}" type="pres">
      <dgm:prSet presAssocID="{1F139B21-F487-46F7-984C-D11A43BBDDAF}" presName="spacing" presStyleCnt="0"/>
      <dgm:spPr/>
    </dgm:pt>
    <dgm:pt modelId="{5BCA3CEB-758F-4632-B8B9-E1D578FAAF20}" type="pres">
      <dgm:prSet presAssocID="{5E0345A3-4E5C-4072-9F64-DC16C187AA33}" presName="composite" presStyleCnt="0"/>
      <dgm:spPr/>
    </dgm:pt>
    <dgm:pt modelId="{F3817509-1DF1-4C0B-9237-43F0525B98D1}" type="pres">
      <dgm:prSet presAssocID="{5E0345A3-4E5C-4072-9F64-DC16C187AA33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</dgm:spPr>
    </dgm:pt>
    <dgm:pt modelId="{814ADC1D-DB27-4263-B680-E5D8AABF596B}" type="pres">
      <dgm:prSet presAssocID="{5E0345A3-4E5C-4072-9F64-DC16C187AA33}" presName="txShp" presStyleLbl="node1" presStyleIdx="3" presStyleCnt="5">
        <dgm:presLayoutVars>
          <dgm:bulletEnabled val="1"/>
        </dgm:presLayoutVars>
      </dgm:prSet>
      <dgm:spPr/>
    </dgm:pt>
    <dgm:pt modelId="{D18ECC42-14F3-40F2-9856-C81DB4E06E05}" type="pres">
      <dgm:prSet presAssocID="{8E88DBB6-A90A-4E26-8390-FC2EDC414588}" presName="spacing" presStyleCnt="0"/>
      <dgm:spPr/>
    </dgm:pt>
    <dgm:pt modelId="{53916BC1-FEF7-4459-B8FD-F37513C10433}" type="pres">
      <dgm:prSet presAssocID="{2EACC633-FD55-4DAC-9084-A435075B3658}" presName="composite" presStyleCnt="0"/>
      <dgm:spPr/>
    </dgm:pt>
    <dgm:pt modelId="{446720E5-1D08-4FBA-A96A-4832523F4D2B}" type="pres">
      <dgm:prSet presAssocID="{2EACC633-FD55-4DAC-9084-A435075B3658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C2B4703D-057D-4092-84FC-97267626FFA9}" type="pres">
      <dgm:prSet presAssocID="{2EACC633-FD55-4DAC-9084-A435075B3658}" presName="txShp" presStyleLbl="node1" presStyleIdx="4" presStyleCnt="5">
        <dgm:presLayoutVars>
          <dgm:bulletEnabled val="1"/>
        </dgm:presLayoutVars>
      </dgm:prSet>
      <dgm:spPr/>
    </dgm:pt>
  </dgm:ptLst>
  <dgm:cxnLst>
    <dgm:cxn modelId="{610B3F1E-377D-43F1-AADE-C876FC484A2D}" srcId="{19909542-1AEF-412B-9951-BC934FB58BB2}" destId="{2EACC633-FD55-4DAC-9084-A435075B3658}" srcOrd="4" destOrd="0" parTransId="{071986C4-C4C6-4E75-B37A-427FB9132CD1}" sibTransId="{41C0A71A-F632-44D8-BC1A-1A39FF295ED1}"/>
    <dgm:cxn modelId="{7FEDA32E-E54C-4E2C-996C-78BA518ADA55}" srcId="{19909542-1AEF-412B-9951-BC934FB58BB2}" destId="{7AECB451-493C-4470-8ECD-27C059FCEDF1}" srcOrd="2" destOrd="0" parTransId="{1A6C06D1-68D2-4FE8-A28E-D0BDEAFB9823}" sibTransId="{1F139B21-F487-46F7-984C-D11A43BBDDAF}"/>
    <dgm:cxn modelId="{24B44372-85A6-4503-90D4-FCB837A5E947}" srcId="{19909542-1AEF-412B-9951-BC934FB58BB2}" destId="{6A32F99A-27AF-463A-B909-58D76F853B1C}" srcOrd="0" destOrd="0" parTransId="{D38CA942-8939-454F-A201-A371ED23E635}" sibTransId="{783F0D98-63BD-4CE7-A0AA-2728568524C1}"/>
    <dgm:cxn modelId="{54252787-04E7-42A5-9166-2CB6B418E9F1}" type="presOf" srcId="{2EACC633-FD55-4DAC-9084-A435075B3658}" destId="{C2B4703D-057D-4092-84FC-97267626FFA9}" srcOrd="0" destOrd="0" presId="urn:microsoft.com/office/officeart/2005/8/layout/vList3"/>
    <dgm:cxn modelId="{250026AD-0147-4E03-9DA6-7B95A1EA080D}" srcId="{19909542-1AEF-412B-9951-BC934FB58BB2}" destId="{DB1E1358-F10D-40F4-BC49-67535BAAE160}" srcOrd="1" destOrd="0" parTransId="{E8A2426D-CC12-435A-A856-A521AADD0BC2}" sibTransId="{2B68B357-B26B-4FC4-B853-2CEA068742D4}"/>
    <dgm:cxn modelId="{271D68BF-B442-4F95-92A1-3C54AEC8C675}" type="presOf" srcId="{5E0345A3-4E5C-4072-9F64-DC16C187AA33}" destId="{814ADC1D-DB27-4263-B680-E5D8AABF596B}" srcOrd="0" destOrd="0" presId="urn:microsoft.com/office/officeart/2005/8/layout/vList3"/>
    <dgm:cxn modelId="{7298C1BF-0BD1-4B56-9D8B-42D5E40E772A}" type="presOf" srcId="{6A32F99A-27AF-463A-B909-58D76F853B1C}" destId="{48B780C3-60F5-4E8F-A638-E3A756D2F381}" srcOrd="0" destOrd="0" presId="urn:microsoft.com/office/officeart/2005/8/layout/vList3"/>
    <dgm:cxn modelId="{A278D4C6-341E-495E-8FD3-EA5B1E2754B2}" srcId="{19909542-1AEF-412B-9951-BC934FB58BB2}" destId="{5E0345A3-4E5C-4072-9F64-DC16C187AA33}" srcOrd="3" destOrd="0" parTransId="{F9B97A66-7455-4AC0-933C-5581191BE9EC}" sibTransId="{8E88DBB6-A90A-4E26-8390-FC2EDC414588}"/>
    <dgm:cxn modelId="{77F5FACC-0060-43F6-B0CD-02C9C7ED22C9}" type="presOf" srcId="{DB1E1358-F10D-40F4-BC49-67535BAAE160}" destId="{E4746DC2-31B5-4838-BF05-ECC39AAFE49A}" srcOrd="0" destOrd="0" presId="urn:microsoft.com/office/officeart/2005/8/layout/vList3"/>
    <dgm:cxn modelId="{CCE982D3-5A50-440C-95D4-2ED9DC33BCC3}" type="presOf" srcId="{7AECB451-493C-4470-8ECD-27C059FCEDF1}" destId="{FF9A0309-517C-494D-9009-F128BA4C424A}" srcOrd="0" destOrd="0" presId="urn:microsoft.com/office/officeart/2005/8/layout/vList3"/>
    <dgm:cxn modelId="{FFCA5AF4-FF0E-4194-8B8E-47C5CD74E99A}" type="presOf" srcId="{19909542-1AEF-412B-9951-BC934FB58BB2}" destId="{6C4367FB-5505-4C63-8EBB-4CCF1E17D107}" srcOrd="0" destOrd="0" presId="urn:microsoft.com/office/officeart/2005/8/layout/vList3"/>
    <dgm:cxn modelId="{EBA4B1D4-B6D2-4CF4-BA6A-49C2CC294F8E}" type="presParOf" srcId="{6C4367FB-5505-4C63-8EBB-4CCF1E17D107}" destId="{CA17C711-6583-46CA-8960-5B758D327D1D}" srcOrd="0" destOrd="0" presId="urn:microsoft.com/office/officeart/2005/8/layout/vList3"/>
    <dgm:cxn modelId="{F01CD71D-F304-47DA-9D94-C7B9A968C7B9}" type="presParOf" srcId="{CA17C711-6583-46CA-8960-5B758D327D1D}" destId="{2A149E2E-E22E-408E-89CB-7B589047932B}" srcOrd="0" destOrd="0" presId="urn:microsoft.com/office/officeart/2005/8/layout/vList3"/>
    <dgm:cxn modelId="{6674ADE9-B1E9-4D6B-A0CF-91141A2FC1FF}" type="presParOf" srcId="{CA17C711-6583-46CA-8960-5B758D327D1D}" destId="{48B780C3-60F5-4E8F-A638-E3A756D2F381}" srcOrd="1" destOrd="0" presId="urn:microsoft.com/office/officeart/2005/8/layout/vList3"/>
    <dgm:cxn modelId="{C02E81FC-B4CE-48FC-96D3-EA2C9D742656}" type="presParOf" srcId="{6C4367FB-5505-4C63-8EBB-4CCF1E17D107}" destId="{59A493A3-AF48-495C-BEA2-9A653DEF080A}" srcOrd="1" destOrd="0" presId="urn:microsoft.com/office/officeart/2005/8/layout/vList3"/>
    <dgm:cxn modelId="{219BC98A-E801-48B9-A0F9-0F5D81925D6C}" type="presParOf" srcId="{6C4367FB-5505-4C63-8EBB-4CCF1E17D107}" destId="{F3D20998-87A9-46D8-B3B8-8CD3BF737A52}" srcOrd="2" destOrd="0" presId="urn:microsoft.com/office/officeart/2005/8/layout/vList3"/>
    <dgm:cxn modelId="{0EB10F97-4F2D-4B03-A6BE-9D11FB06D55E}" type="presParOf" srcId="{F3D20998-87A9-46D8-B3B8-8CD3BF737A52}" destId="{B9B1CEE0-C19A-441A-A56C-2C0277175063}" srcOrd="0" destOrd="0" presId="urn:microsoft.com/office/officeart/2005/8/layout/vList3"/>
    <dgm:cxn modelId="{20FFC3ED-19F8-4617-B829-161B618F29DF}" type="presParOf" srcId="{F3D20998-87A9-46D8-B3B8-8CD3BF737A52}" destId="{E4746DC2-31B5-4838-BF05-ECC39AAFE49A}" srcOrd="1" destOrd="0" presId="urn:microsoft.com/office/officeart/2005/8/layout/vList3"/>
    <dgm:cxn modelId="{F12ED063-2B3E-4738-B3B0-61D40B8E323F}" type="presParOf" srcId="{6C4367FB-5505-4C63-8EBB-4CCF1E17D107}" destId="{A5D665AE-C272-4DA0-A59D-D7EEA927DF38}" srcOrd="3" destOrd="0" presId="urn:microsoft.com/office/officeart/2005/8/layout/vList3"/>
    <dgm:cxn modelId="{A1EBFBE6-2A21-442A-9F5E-7303A71D0D3B}" type="presParOf" srcId="{6C4367FB-5505-4C63-8EBB-4CCF1E17D107}" destId="{8868D1EE-0ACB-44F7-896D-431914D828BD}" srcOrd="4" destOrd="0" presId="urn:microsoft.com/office/officeart/2005/8/layout/vList3"/>
    <dgm:cxn modelId="{9671EFB5-7456-4472-B852-E44FCA205BC9}" type="presParOf" srcId="{8868D1EE-0ACB-44F7-896D-431914D828BD}" destId="{95FA0AB4-31ED-4C03-84A2-51393A9AC6AF}" srcOrd="0" destOrd="0" presId="urn:microsoft.com/office/officeart/2005/8/layout/vList3"/>
    <dgm:cxn modelId="{6DEEE44D-6B7B-478E-9DBC-93C95C00322B}" type="presParOf" srcId="{8868D1EE-0ACB-44F7-896D-431914D828BD}" destId="{FF9A0309-517C-494D-9009-F128BA4C424A}" srcOrd="1" destOrd="0" presId="urn:microsoft.com/office/officeart/2005/8/layout/vList3"/>
    <dgm:cxn modelId="{76C44BE6-D6BB-4104-A601-940790E6E551}" type="presParOf" srcId="{6C4367FB-5505-4C63-8EBB-4CCF1E17D107}" destId="{806E0735-B763-40DC-A1B5-8C66C6D99E66}" srcOrd="5" destOrd="0" presId="urn:microsoft.com/office/officeart/2005/8/layout/vList3"/>
    <dgm:cxn modelId="{C7E5C0AE-09F9-4C00-86EA-09AA77DE6573}" type="presParOf" srcId="{6C4367FB-5505-4C63-8EBB-4CCF1E17D107}" destId="{5BCA3CEB-758F-4632-B8B9-E1D578FAAF20}" srcOrd="6" destOrd="0" presId="urn:microsoft.com/office/officeart/2005/8/layout/vList3"/>
    <dgm:cxn modelId="{28A71FBA-B453-4152-9721-7E313CBFA7B3}" type="presParOf" srcId="{5BCA3CEB-758F-4632-B8B9-E1D578FAAF20}" destId="{F3817509-1DF1-4C0B-9237-43F0525B98D1}" srcOrd="0" destOrd="0" presId="urn:microsoft.com/office/officeart/2005/8/layout/vList3"/>
    <dgm:cxn modelId="{FE45B6A9-A6EC-4AD3-AB9C-DCBAB68C0C91}" type="presParOf" srcId="{5BCA3CEB-758F-4632-B8B9-E1D578FAAF20}" destId="{814ADC1D-DB27-4263-B680-E5D8AABF596B}" srcOrd="1" destOrd="0" presId="urn:microsoft.com/office/officeart/2005/8/layout/vList3"/>
    <dgm:cxn modelId="{A3732CF6-AA41-47F2-957A-3EB90441813C}" type="presParOf" srcId="{6C4367FB-5505-4C63-8EBB-4CCF1E17D107}" destId="{D18ECC42-14F3-40F2-9856-C81DB4E06E05}" srcOrd="7" destOrd="0" presId="urn:microsoft.com/office/officeart/2005/8/layout/vList3"/>
    <dgm:cxn modelId="{F9830438-4DF1-480B-9ACC-FB7DEC006C3F}" type="presParOf" srcId="{6C4367FB-5505-4C63-8EBB-4CCF1E17D107}" destId="{53916BC1-FEF7-4459-B8FD-F37513C10433}" srcOrd="8" destOrd="0" presId="urn:microsoft.com/office/officeart/2005/8/layout/vList3"/>
    <dgm:cxn modelId="{3A56235B-FB81-4841-8BC4-521D41C2BEBA}" type="presParOf" srcId="{53916BC1-FEF7-4459-B8FD-F37513C10433}" destId="{446720E5-1D08-4FBA-A96A-4832523F4D2B}" srcOrd="0" destOrd="0" presId="urn:microsoft.com/office/officeart/2005/8/layout/vList3"/>
    <dgm:cxn modelId="{0413B538-F6F7-4871-A8E0-280500506E2B}" type="presParOf" srcId="{53916BC1-FEF7-4459-B8FD-F37513C10433}" destId="{C2B4703D-057D-4092-84FC-97267626FFA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909542-1AEF-412B-9951-BC934FB58BB2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32F99A-27AF-463A-B909-58D76F853B1C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  <a:cs typeface="Calibri" panose="020F0502020204030204" pitchFamily="34" charset="0"/>
            </a:rPr>
            <a:t>Robust against network delay and computation time</a:t>
          </a:r>
        </a:p>
      </dgm:t>
    </dgm:pt>
    <dgm:pt modelId="{D38CA942-8939-454F-A201-A371ED23E635}" type="parTrans" cxnId="{24B44372-85A6-4503-90D4-FCB837A5E947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783F0D98-63BD-4CE7-A0AA-2728568524C1}" type="sibTrans" cxnId="{24B44372-85A6-4503-90D4-FCB837A5E947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DB1E1358-F10D-40F4-BC49-67535BAAE160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  <a:cs typeface="Calibri" panose="020F0502020204030204" pitchFamily="34" charset="0"/>
            </a:rPr>
            <a:t>Robust against model mismatch and external disturbance</a:t>
          </a:r>
        </a:p>
      </dgm:t>
    </dgm:pt>
    <dgm:pt modelId="{E8A2426D-CC12-435A-A856-A521AADD0BC2}" type="parTrans" cxnId="{250026AD-0147-4E03-9DA6-7B95A1EA080D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2B68B357-B26B-4FC4-B853-2CEA068742D4}" type="sibTrans" cxnId="{250026AD-0147-4E03-9DA6-7B95A1EA080D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5E0345A3-4E5C-4072-9F64-DC16C187AA33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  <a:cs typeface="Calibri" panose="020F0502020204030204" pitchFamily="34" charset="0"/>
            </a:rPr>
            <a:t>Robust against blame in an accident</a:t>
          </a:r>
        </a:p>
      </dgm:t>
    </dgm:pt>
    <dgm:pt modelId="{F9B97A66-7455-4AC0-933C-5581191BE9EC}" type="parTrans" cxnId="{A278D4C6-341E-495E-8FD3-EA5B1E2754B2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8E88DBB6-A90A-4E26-8390-FC2EDC414588}" type="sibTrans" cxnId="{A278D4C6-341E-495E-8FD3-EA5B1E2754B2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7AECB451-493C-4470-8ECD-27C059FCEDF1}">
      <dgm:prSet/>
      <dgm:spPr/>
      <dgm:t>
        <a:bodyPr/>
        <a:lstStyle/>
        <a:p>
          <a:r>
            <a:rPr lang="en-US">
              <a:latin typeface="Candara" panose="020E0502030303020204" pitchFamily="34" charset="0"/>
              <a:cs typeface="Calibri" panose="020F0502020204030204" pitchFamily="34" charset="0"/>
            </a:rPr>
            <a:t>Robust against “Rogue Vehicles”</a:t>
          </a:r>
        </a:p>
      </dgm:t>
    </dgm:pt>
    <dgm:pt modelId="{1A6C06D1-68D2-4FE8-A28E-D0BDEAFB9823}" type="parTrans" cxnId="{7FEDA32E-E54C-4E2C-996C-78BA518ADA55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1F139B21-F487-46F7-984C-D11A43BBDDAF}" type="sibTrans" cxnId="{7FEDA32E-E54C-4E2C-996C-78BA518ADA55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2EACC633-FD55-4DAC-9084-A435075B3658}">
      <dgm:prSet/>
      <dgm:spPr/>
      <dgm:t>
        <a:bodyPr/>
        <a:lstStyle/>
        <a:p>
          <a:r>
            <a:rPr lang="en-US" dirty="0">
              <a:latin typeface="Candara" panose="020E0502030303020204" pitchFamily="34" charset="0"/>
            </a:rPr>
            <a:t>Robust against deadlock</a:t>
          </a:r>
        </a:p>
      </dgm:t>
    </dgm:pt>
    <dgm:pt modelId="{071986C4-C4C6-4E75-B37A-427FB9132CD1}" type="parTrans" cxnId="{610B3F1E-377D-43F1-AADE-C876FC484A2D}">
      <dgm:prSet/>
      <dgm:spPr/>
      <dgm:t>
        <a:bodyPr/>
        <a:lstStyle/>
        <a:p>
          <a:endParaRPr lang="en-US"/>
        </a:p>
      </dgm:t>
    </dgm:pt>
    <dgm:pt modelId="{41C0A71A-F632-44D8-BC1A-1A39FF295ED1}" type="sibTrans" cxnId="{610B3F1E-377D-43F1-AADE-C876FC484A2D}">
      <dgm:prSet/>
      <dgm:spPr/>
      <dgm:t>
        <a:bodyPr/>
        <a:lstStyle/>
        <a:p>
          <a:endParaRPr lang="en-US"/>
        </a:p>
      </dgm:t>
    </dgm:pt>
    <dgm:pt modelId="{6C4367FB-5505-4C63-8EBB-4CCF1E17D107}" type="pres">
      <dgm:prSet presAssocID="{19909542-1AEF-412B-9951-BC934FB58BB2}" presName="linearFlow" presStyleCnt="0">
        <dgm:presLayoutVars>
          <dgm:dir/>
          <dgm:resizeHandles val="exact"/>
        </dgm:presLayoutVars>
      </dgm:prSet>
      <dgm:spPr/>
    </dgm:pt>
    <dgm:pt modelId="{CA17C711-6583-46CA-8960-5B758D327D1D}" type="pres">
      <dgm:prSet presAssocID="{6A32F99A-27AF-463A-B909-58D76F853B1C}" presName="composite" presStyleCnt="0"/>
      <dgm:spPr/>
    </dgm:pt>
    <dgm:pt modelId="{2A149E2E-E22E-408E-89CB-7B589047932B}" type="pres">
      <dgm:prSet presAssocID="{6A32F99A-27AF-463A-B909-58D76F853B1C}" presName="imgShp" presStyleLbl="fgImgPlace1" presStyleIdx="0" presStyleCnt="5" custLinFactNeighborX="-1800" custLinFactNeighborY="-180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8B780C3-60F5-4E8F-A638-E3A756D2F381}" type="pres">
      <dgm:prSet presAssocID="{6A32F99A-27AF-463A-B909-58D76F853B1C}" presName="txShp" presStyleLbl="node1" presStyleIdx="0" presStyleCnt="5">
        <dgm:presLayoutVars>
          <dgm:bulletEnabled val="1"/>
        </dgm:presLayoutVars>
      </dgm:prSet>
      <dgm:spPr/>
    </dgm:pt>
    <dgm:pt modelId="{59A493A3-AF48-495C-BEA2-9A653DEF080A}" type="pres">
      <dgm:prSet presAssocID="{783F0D98-63BD-4CE7-A0AA-2728568524C1}" presName="spacing" presStyleCnt="0"/>
      <dgm:spPr/>
    </dgm:pt>
    <dgm:pt modelId="{F3D20998-87A9-46D8-B3B8-8CD3BF737A52}" type="pres">
      <dgm:prSet presAssocID="{DB1E1358-F10D-40F4-BC49-67535BAAE160}" presName="composite" presStyleCnt="0"/>
      <dgm:spPr/>
    </dgm:pt>
    <dgm:pt modelId="{B9B1CEE0-C19A-441A-A56C-2C0277175063}" type="pres">
      <dgm:prSet presAssocID="{DB1E1358-F10D-40F4-BC49-67535BAAE160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E4746DC2-31B5-4838-BF05-ECC39AAFE49A}" type="pres">
      <dgm:prSet presAssocID="{DB1E1358-F10D-40F4-BC49-67535BAAE160}" presName="txShp" presStyleLbl="node1" presStyleIdx="1" presStyleCnt="5">
        <dgm:presLayoutVars>
          <dgm:bulletEnabled val="1"/>
        </dgm:presLayoutVars>
      </dgm:prSet>
      <dgm:spPr/>
    </dgm:pt>
    <dgm:pt modelId="{A5D665AE-C272-4DA0-A59D-D7EEA927DF38}" type="pres">
      <dgm:prSet presAssocID="{2B68B357-B26B-4FC4-B853-2CEA068742D4}" presName="spacing" presStyleCnt="0"/>
      <dgm:spPr/>
    </dgm:pt>
    <dgm:pt modelId="{8868D1EE-0ACB-44F7-896D-431914D828BD}" type="pres">
      <dgm:prSet presAssocID="{7AECB451-493C-4470-8ECD-27C059FCEDF1}" presName="composite" presStyleCnt="0"/>
      <dgm:spPr/>
    </dgm:pt>
    <dgm:pt modelId="{95FA0AB4-31ED-4C03-84A2-51393A9AC6AF}" type="pres">
      <dgm:prSet presAssocID="{7AECB451-493C-4470-8ECD-27C059FCEDF1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F9A0309-517C-494D-9009-F128BA4C424A}" type="pres">
      <dgm:prSet presAssocID="{7AECB451-493C-4470-8ECD-27C059FCEDF1}" presName="txShp" presStyleLbl="node1" presStyleIdx="2" presStyleCnt="5">
        <dgm:presLayoutVars>
          <dgm:bulletEnabled val="1"/>
        </dgm:presLayoutVars>
      </dgm:prSet>
      <dgm:spPr/>
    </dgm:pt>
    <dgm:pt modelId="{806E0735-B763-40DC-A1B5-8C66C6D99E66}" type="pres">
      <dgm:prSet presAssocID="{1F139B21-F487-46F7-984C-D11A43BBDDAF}" presName="spacing" presStyleCnt="0"/>
      <dgm:spPr/>
    </dgm:pt>
    <dgm:pt modelId="{5BCA3CEB-758F-4632-B8B9-E1D578FAAF20}" type="pres">
      <dgm:prSet presAssocID="{5E0345A3-4E5C-4072-9F64-DC16C187AA33}" presName="composite" presStyleCnt="0"/>
      <dgm:spPr/>
    </dgm:pt>
    <dgm:pt modelId="{F3817509-1DF1-4C0B-9237-43F0525B98D1}" type="pres">
      <dgm:prSet presAssocID="{5E0345A3-4E5C-4072-9F64-DC16C187AA33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</dgm:spPr>
    </dgm:pt>
    <dgm:pt modelId="{814ADC1D-DB27-4263-B680-E5D8AABF596B}" type="pres">
      <dgm:prSet presAssocID="{5E0345A3-4E5C-4072-9F64-DC16C187AA33}" presName="txShp" presStyleLbl="node1" presStyleIdx="3" presStyleCnt="5">
        <dgm:presLayoutVars>
          <dgm:bulletEnabled val="1"/>
        </dgm:presLayoutVars>
      </dgm:prSet>
      <dgm:spPr/>
    </dgm:pt>
    <dgm:pt modelId="{D18ECC42-14F3-40F2-9856-C81DB4E06E05}" type="pres">
      <dgm:prSet presAssocID="{8E88DBB6-A90A-4E26-8390-FC2EDC414588}" presName="spacing" presStyleCnt="0"/>
      <dgm:spPr/>
    </dgm:pt>
    <dgm:pt modelId="{53916BC1-FEF7-4459-B8FD-F37513C10433}" type="pres">
      <dgm:prSet presAssocID="{2EACC633-FD55-4DAC-9084-A435075B3658}" presName="composite" presStyleCnt="0"/>
      <dgm:spPr/>
    </dgm:pt>
    <dgm:pt modelId="{446720E5-1D08-4FBA-A96A-4832523F4D2B}" type="pres">
      <dgm:prSet presAssocID="{2EACC633-FD55-4DAC-9084-A435075B3658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C2B4703D-057D-4092-84FC-97267626FFA9}" type="pres">
      <dgm:prSet presAssocID="{2EACC633-FD55-4DAC-9084-A435075B3658}" presName="txShp" presStyleLbl="node1" presStyleIdx="4" presStyleCnt="5">
        <dgm:presLayoutVars>
          <dgm:bulletEnabled val="1"/>
        </dgm:presLayoutVars>
      </dgm:prSet>
      <dgm:spPr/>
    </dgm:pt>
  </dgm:ptLst>
  <dgm:cxnLst>
    <dgm:cxn modelId="{610B3F1E-377D-43F1-AADE-C876FC484A2D}" srcId="{19909542-1AEF-412B-9951-BC934FB58BB2}" destId="{2EACC633-FD55-4DAC-9084-A435075B3658}" srcOrd="4" destOrd="0" parTransId="{071986C4-C4C6-4E75-B37A-427FB9132CD1}" sibTransId="{41C0A71A-F632-44D8-BC1A-1A39FF295ED1}"/>
    <dgm:cxn modelId="{7FEDA32E-E54C-4E2C-996C-78BA518ADA55}" srcId="{19909542-1AEF-412B-9951-BC934FB58BB2}" destId="{7AECB451-493C-4470-8ECD-27C059FCEDF1}" srcOrd="2" destOrd="0" parTransId="{1A6C06D1-68D2-4FE8-A28E-D0BDEAFB9823}" sibTransId="{1F139B21-F487-46F7-984C-D11A43BBDDAF}"/>
    <dgm:cxn modelId="{24B44372-85A6-4503-90D4-FCB837A5E947}" srcId="{19909542-1AEF-412B-9951-BC934FB58BB2}" destId="{6A32F99A-27AF-463A-B909-58D76F853B1C}" srcOrd="0" destOrd="0" parTransId="{D38CA942-8939-454F-A201-A371ED23E635}" sibTransId="{783F0D98-63BD-4CE7-A0AA-2728568524C1}"/>
    <dgm:cxn modelId="{54252787-04E7-42A5-9166-2CB6B418E9F1}" type="presOf" srcId="{2EACC633-FD55-4DAC-9084-A435075B3658}" destId="{C2B4703D-057D-4092-84FC-97267626FFA9}" srcOrd="0" destOrd="0" presId="urn:microsoft.com/office/officeart/2005/8/layout/vList3"/>
    <dgm:cxn modelId="{250026AD-0147-4E03-9DA6-7B95A1EA080D}" srcId="{19909542-1AEF-412B-9951-BC934FB58BB2}" destId="{DB1E1358-F10D-40F4-BC49-67535BAAE160}" srcOrd="1" destOrd="0" parTransId="{E8A2426D-CC12-435A-A856-A521AADD0BC2}" sibTransId="{2B68B357-B26B-4FC4-B853-2CEA068742D4}"/>
    <dgm:cxn modelId="{271D68BF-B442-4F95-92A1-3C54AEC8C675}" type="presOf" srcId="{5E0345A3-4E5C-4072-9F64-DC16C187AA33}" destId="{814ADC1D-DB27-4263-B680-E5D8AABF596B}" srcOrd="0" destOrd="0" presId="urn:microsoft.com/office/officeart/2005/8/layout/vList3"/>
    <dgm:cxn modelId="{7298C1BF-0BD1-4B56-9D8B-42D5E40E772A}" type="presOf" srcId="{6A32F99A-27AF-463A-B909-58D76F853B1C}" destId="{48B780C3-60F5-4E8F-A638-E3A756D2F381}" srcOrd="0" destOrd="0" presId="urn:microsoft.com/office/officeart/2005/8/layout/vList3"/>
    <dgm:cxn modelId="{A278D4C6-341E-495E-8FD3-EA5B1E2754B2}" srcId="{19909542-1AEF-412B-9951-BC934FB58BB2}" destId="{5E0345A3-4E5C-4072-9F64-DC16C187AA33}" srcOrd="3" destOrd="0" parTransId="{F9B97A66-7455-4AC0-933C-5581191BE9EC}" sibTransId="{8E88DBB6-A90A-4E26-8390-FC2EDC414588}"/>
    <dgm:cxn modelId="{77F5FACC-0060-43F6-B0CD-02C9C7ED22C9}" type="presOf" srcId="{DB1E1358-F10D-40F4-BC49-67535BAAE160}" destId="{E4746DC2-31B5-4838-BF05-ECC39AAFE49A}" srcOrd="0" destOrd="0" presId="urn:microsoft.com/office/officeart/2005/8/layout/vList3"/>
    <dgm:cxn modelId="{CCE982D3-5A50-440C-95D4-2ED9DC33BCC3}" type="presOf" srcId="{7AECB451-493C-4470-8ECD-27C059FCEDF1}" destId="{FF9A0309-517C-494D-9009-F128BA4C424A}" srcOrd="0" destOrd="0" presId="urn:microsoft.com/office/officeart/2005/8/layout/vList3"/>
    <dgm:cxn modelId="{FFCA5AF4-FF0E-4194-8B8E-47C5CD74E99A}" type="presOf" srcId="{19909542-1AEF-412B-9951-BC934FB58BB2}" destId="{6C4367FB-5505-4C63-8EBB-4CCF1E17D107}" srcOrd="0" destOrd="0" presId="urn:microsoft.com/office/officeart/2005/8/layout/vList3"/>
    <dgm:cxn modelId="{EBA4B1D4-B6D2-4CF4-BA6A-49C2CC294F8E}" type="presParOf" srcId="{6C4367FB-5505-4C63-8EBB-4CCF1E17D107}" destId="{CA17C711-6583-46CA-8960-5B758D327D1D}" srcOrd="0" destOrd="0" presId="urn:microsoft.com/office/officeart/2005/8/layout/vList3"/>
    <dgm:cxn modelId="{F01CD71D-F304-47DA-9D94-C7B9A968C7B9}" type="presParOf" srcId="{CA17C711-6583-46CA-8960-5B758D327D1D}" destId="{2A149E2E-E22E-408E-89CB-7B589047932B}" srcOrd="0" destOrd="0" presId="urn:microsoft.com/office/officeart/2005/8/layout/vList3"/>
    <dgm:cxn modelId="{6674ADE9-B1E9-4D6B-A0CF-91141A2FC1FF}" type="presParOf" srcId="{CA17C711-6583-46CA-8960-5B758D327D1D}" destId="{48B780C3-60F5-4E8F-A638-E3A756D2F381}" srcOrd="1" destOrd="0" presId="urn:microsoft.com/office/officeart/2005/8/layout/vList3"/>
    <dgm:cxn modelId="{C02E81FC-B4CE-48FC-96D3-EA2C9D742656}" type="presParOf" srcId="{6C4367FB-5505-4C63-8EBB-4CCF1E17D107}" destId="{59A493A3-AF48-495C-BEA2-9A653DEF080A}" srcOrd="1" destOrd="0" presId="urn:microsoft.com/office/officeart/2005/8/layout/vList3"/>
    <dgm:cxn modelId="{219BC98A-E801-48B9-A0F9-0F5D81925D6C}" type="presParOf" srcId="{6C4367FB-5505-4C63-8EBB-4CCF1E17D107}" destId="{F3D20998-87A9-46D8-B3B8-8CD3BF737A52}" srcOrd="2" destOrd="0" presId="urn:microsoft.com/office/officeart/2005/8/layout/vList3"/>
    <dgm:cxn modelId="{0EB10F97-4F2D-4B03-A6BE-9D11FB06D55E}" type="presParOf" srcId="{F3D20998-87A9-46D8-B3B8-8CD3BF737A52}" destId="{B9B1CEE0-C19A-441A-A56C-2C0277175063}" srcOrd="0" destOrd="0" presId="urn:microsoft.com/office/officeart/2005/8/layout/vList3"/>
    <dgm:cxn modelId="{20FFC3ED-19F8-4617-B829-161B618F29DF}" type="presParOf" srcId="{F3D20998-87A9-46D8-B3B8-8CD3BF737A52}" destId="{E4746DC2-31B5-4838-BF05-ECC39AAFE49A}" srcOrd="1" destOrd="0" presId="urn:microsoft.com/office/officeart/2005/8/layout/vList3"/>
    <dgm:cxn modelId="{F12ED063-2B3E-4738-B3B0-61D40B8E323F}" type="presParOf" srcId="{6C4367FB-5505-4C63-8EBB-4CCF1E17D107}" destId="{A5D665AE-C272-4DA0-A59D-D7EEA927DF38}" srcOrd="3" destOrd="0" presId="urn:microsoft.com/office/officeart/2005/8/layout/vList3"/>
    <dgm:cxn modelId="{A1EBFBE6-2A21-442A-9F5E-7303A71D0D3B}" type="presParOf" srcId="{6C4367FB-5505-4C63-8EBB-4CCF1E17D107}" destId="{8868D1EE-0ACB-44F7-896D-431914D828BD}" srcOrd="4" destOrd="0" presId="urn:microsoft.com/office/officeart/2005/8/layout/vList3"/>
    <dgm:cxn modelId="{9671EFB5-7456-4472-B852-E44FCA205BC9}" type="presParOf" srcId="{8868D1EE-0ACB-44F7-896D-431914D828BD}" destId="{95FA0AB4-31ED-4C03-84A2-51393A9AC6AF}" srcOrd="0" destOrd="0" presId="urn:microsoft.com/office/officeart/2005/8/layout/vList3"/>
    <dgm:cxn modelId="{6DEEE44D-6B7B-478E-9DBC-93C95C00322B}" type="presParOf" srcId="{8868D1EE-0ACB-44F7-896D-431914D828BD}" destId="{FF9A0309-517C-494D-9009-F128BA4C424A}" srcOrd="1" destOrd="0" presId="urn:microsoft.com/office/officeart/2005/8/layout/vList3"/>
    <dgm:cxn modelId="{76C44BE6-D6BB-4104-A601-940790E6E551}" type="presParOf" srcId="{6C4367FB-5505-4C63-8EBB-4CCF1E17D107}" destId="{806E0735-B763-40DC-A1B5-8C66C6D99E66}" srcOrd="5" destOrd="0" presId="urn:microsoft.com/office/officeart/2005/8/layout/vList3"/>
    <dgm:cxn modelId="{C7E5C0AE-09F9-4C00-86EA-09AA77DE6573}" type="presParOf" srcId="{6C4367FB-5505-4C63-8EBB-4CCF1E17D107}" destId="{5BCA3CEB-758F-4632-B8B9-E1D578FAAF20}" srcOrd="6" destOrd="0" presId="urn:microsoft.com/office/officeart/2005/8/layout/vList3"/>
    <dgm:cxn modelId="{28A71FBA-B453-4152-9721-7E313CBFA7B3}" type="presParOf" srcId="{5BCA3CEB-758F-4632-B8B9-E1D578FAAF20}" destId="{F3817509-1DF1-4C0B-9237-43F0525B98D1}" srcOrd="0" destOrd="0" presId="urn:microsoft.com/office/officeart/2005/8/layout/vList3"/>
    <dgm:cxn modelId="{FE45B6A9-A6EC-4AD3-AB9C-DCBAB68C0C91}" type="presParOf" srcId="{5BCA3CEB-758F-4632-B8B9-E1D578FAAF20}" destId="{814ADC1D-DB27-4263-B680-E5D8AABF596B}" srcOrd="1" destOrd="0" presId="urn:microsoft.com/office/officeart/2005/8/layout/vList3"/>
    <dgm:cxn modelId="{A3732CF6-AA41-47F2-957A-3EB90441813C}" type="presParOf" srcId="{6C4367FB-5505-4C63-8EBB-4CCF1E17D107}" destId="{D18ECC42-14F3-40F2-9856-C81DB4E06E05}" srcOrd="7" destOrd="0" presId="urn:microsoft.com/office/officeart/2005/8/layout/vList3"/>
    <dgm:cxn modelId="{F9830438-4DF1-480B-9ACC-FB7DEC006C3F}" type="presParOf" srcId="{6C4367FB-5505-4C63-8EBB-4CCF1E17D107}" destId="{53916BC1-FEF7-4459-B8FD-F37513C10433}" srcOrd="8" destOrd="0" presId="urn:microsoft.com/office/officeart/2005/8/layout/vList3"/>
    <dgm:cxn modelId="{3A56235B-FB81-4841-8BC4-521D41C2BEBA}" type="presParOf" srcId="{53916BC1-FEF7-4459-B8FD-F37513C10433}" destId="{446720E5-1D08-4FBA-A96A-4832523F4D2B}" srcOrd="0" destOrd="0" presId="urn:microsoft.com/office/officeart/2005/8/layout/vList3"/>
    <dgm:cxn modelId="{0413B538-F6F7-4871-A8E0-280500506E2B}" type="presParOf" srcId="{53916BC1-FEF7-4459-B8FD-F37513C10433}" destId="{C2B4703D-057D-4092-84FC-97267626FFA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909542-1AEF-412B-9951-BC934FB58BB2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32F99A-27AF-463A-B909-58D76F853B1C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  <a:cs typeface="Calibri" panose="020F0502020204030204" pitchFamily="34" charset="0"/>
            </a:rPr>
            <a:t>Robust against network delay and computation time</a:t>
          </a:r>
        </a:p>
      </dgm:t>
    </dgm:pt>
    <dgm:pt modelId="{D38CA942-8939-454F-A201-A371ED23E635}" type="parTrans" cxnId="{24B44372-85A6-4503-90D4-FCB837A5E947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783F0D98-63BD-4CE7-A0AA-2728568524C1}" type="sibTrans" cxnId="{24B44372-85A6-4503-90D4-FCB837A5E947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DB1E1358-F10D-40F4-BC49-67535BAAE160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  <a:cs typeface="Calibri" panose="020F0502020204030204" pitchFamily="34" charset="0"/>
            </a:rPr>
            <a:t>Robust against model mismatch and external disturbance</a:t>
          </a:r>
        </a:p>
      </dgm:t>
    </dgm:pt>
    <dgm:pt modelId="{E8A2426D-CC12-435A-A856-A521AADD0BC2}" type="parTrans" cxnId="{250026AD-0147-4E03-9DA6-7B95A1EA080D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2B68B357-B26B-4FC4-B853-2CEA068742D4}" type="sibTrans" cxnId="{250026AD-0147-4E03-9DA6-7B95A1EA080D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5E0345A3-4E5C-4072-9F64-DC16C187AA33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  <a:cs typeface="Calibri" panose="020F0502020204030204" pitchFamily="34" charset="0"/>
            </a:rPr>
            <a:t>Robust against blame in an accident</a:t>
          </a:r>
        </a:p>
      </dgm:t>
    </dgm:pt>
    <dgm:pt modelId="{F9B97A66-7455-4AC0-933C-5581191BE9EC}" type="parTrans" cxnId="{A278D4C6-341E-495E-8FD3-EA5B1E2754B2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8E88DBB6-A90A-4E26-8390-FC2EDC414588}" type="sibTrans" cxnId="{A278D4C6-341E-495E-8FD3-EA5B1E2754B2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7AECB451-493C-4470-8ECD-27C059FCEDF1}">
      <dgm:prSet/>
      <dgm:spPr/>
      <dgm:t>
        <a:bodyPr/>
        <a:lstStyle/>
        <a:p>
          <a:r>
            <a:rPr lang="en-US">
              <a:latin typeface="Candara" panose="020E0502030303020204" pitchFamily="34" charset="0"/>
              <a:cs typeface="Calibri" panose="020F0502020204030204" pitchFamily="34" charset="0"/>
            </a:rPr>
            <a:t>Robust against “Rogue Vehicles”</a:t>
          </a:r>
        </a:p>
      </dgm:t>
    </dgm:pt>
    <dgm:pt modelId="{1A6C06D1-68D2-4FE8-A28E-D0BDEAFB9823}" type="parTrans" cxnId="{7FEDA32E-E54C-4E2C-996C-78BA518ADA55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1F139B21-F487-46F7-984C-D11A43BBDDAF}" type="sibTrans" cxnId="{7FEDA32E-E54C-4E2C-996C-78BA518ADA55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2EACC633-FD55-4DAC-9084-A435075B3658}">
      <dgm:prSet/>
      <dgm:spPr/>
      <dgm:t>
        <a:bodyPr/>
        <a:lstStyle/>
        <a:p>
          <a:r>
            <a:rPr lang="en-US" dirty="0">
              <a:latin typeface="Candara" panose="020E0502030303020204" pitchFamily="34" charset="0"/>
            </a:rPr>
            <a:t>Robust against deadlock</a:t>
          </a:r>
        </a:p>
      </dgm:t>
    </dgm:pt>
    <dgm:pt modelId="{071986C4-C4C6-4E75-B37A-427FB9132CD1}" type="parTrans" cxnId="{610B3F1E-377D-43F1-AADE-C876FC484A2D}">
      <dgm:prSet/>
      <dgm:spPr/>
      <dgm:t>
        <a:bodyPr/>
        <a:lstStyle/>
        <a:p>
          <a:endParaRPr lang="en-US"/>
        </a:p>
      </dgm:t>
    </dgm:pt>
    <dgm:pt modelId="{41C0A71A-F632-44D8-BC1A-1A39FF295ED1}" type="sibTrans" cxnId="{610B3F1E-377D-43F1-AADE-C876FC484A2D}">
      <dgm:prSet/>
      <dgm:spPr/>
      <dgm:t>
        <a:bodyPr/>
        <a:lstStyle/>
        <a:p>
          <a:endParaRPr lang="en-US"/>
        </a:p>
      </dgm:t>
    </dgm:pt>
    <dgm:pt modelId="{6C4367FB-5505-4C63-8EBB-4CCF1E17D107}" type="pres">
      <dgm:prSet presAssocID="{19909542-1AEF-412B-9951-BC934FB58BB2}" presName="linearFlow" presStyleCnt="0">
        <dgm:presLayoutVars>
          <dgm:dir/>
          <dgm:resizeHandles val="exact"/>
        </dgm:presLayoutVars>
      </dgm:prSet>
      <dgm:spPr/>
    </dgm:pt>
    <dgm:pt modelId="{CA17C711-6583-46CA-8960-5B758D327D1D}" type="pres">
      <dgm:prSet presAssocID="{6A32F99A-27AF-463A-B909-58D76F853B1C}" presName="composite" presStyleCnt="0"/>
      <dgm:spPr/>
    </dgm:pt>
    <dgm:pt modelId="{2A149E2E-E22E-408E-89CB-7B589047932B}" type="pres">
      <dgm:prSet presAssocID="{6A32F99A-27AF-463A-B909-58D76F853B1C}" presName="imgShp" presStyleLbl="fgImgPlace1" presStyleIdx="0" presStyleCnt="5" custLinFactNeighborX="-1800" custLinFactNeighborY="-180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8B780C3-60F5-4E8F-A638-E3A756D2F381}" type="pres">
      <dgm:prSet presAssocID="{6A32F99A-27AF-463A-B909-58D76F853B1C}" presName="txShp" presStyleLbl="node1" presStyleIdx="0" presStyleCnt="5">
        <dgm:presLayoutVars>
          <dgm:bulletEnabled val="1"/>
        </dgm:presLayoutVars>
      </dgm:prSet>
      <dgm:spPr/>
    </dgm:pt>
    <dgm:pt modelId="{59A493A3-AF48-495C-BEA2-9A653DEF080A}" type="pres">
      <dgm:prSet presAssocID="{783F0D98-63BD-4CE7-A0AA-2728568524C1}" presName="spacing" presStyleCnt="0"/>
      <dgm:spPr/>
    </dgm:pt>
    <dgm:pt modelId="{F3D20998-87A9-46D8-B3B8-8CD3BF737A52}" type="pres">
      <dgm:prSet presAssocID="{DB1E1358-F10D-40F4-BC49-67535BAAE160}" presName="composite" presStyleCnt="0"/>
      <dgm:spPr/>
    </dgm:pt>
    <dgm:pt modelId="{B9B1CEE0-C19A-441A-A56C-2C0277175063}" type="pres">
      <dgm:prSet presAssocID="{DB1E1358-F10D-40F4-BC49-67535BAAE160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E4746DC2-31B5-4838-BF05-ECC39AAFE49A}" type="pres">
      <dgm:prSet presAssocID="{DB1E1358-F10D-40F4-BC49-67535BAAE160}" presName="txShp" presStyleLbl="node1" presStyleIdx="1" presStyleCnt="5">
        <dgm:presLayoutVars>
          <dgm:bulletEnabled val="1"/>
        </dgm:presLayoutVars>
      </dgm:prSet>
      <dgm:spPr/>
    </dgm:pt>
    <dgm:pt modelId="{A5D665AE-C272-4DA0-A59D-D7EEA927DF38}" type="pres">
      <dgm:prSet presAssocID="{2B68B357-B26B-4FC4-B853-2CEA068742D4}" presName="spacing" presStyleCnt="0"/>
      <dgm:spPr/>
    </dgm:pt>
    <dgm:pt modelId="{8868D1EE-0ACB-44F7-896D-431914D828BD}" type="pres">
      <dgm:prSet presAssocID="{7AECB451-493C-4470-8ECD-27C059FCEDF1}" presName="composite" presStyleCnt="0"/>
      <dgm:spPr/>
    </dgm:pt>
    <dgm:pt modelId="{95FA0AB4-31ED-4C03-84A2-51393A9AC6AF}" type="pres">
      <dgm:prSet presAssocID="{7AECB451-493C-4470-8ECD-27C059FCEDF1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F9A0309-517C-494D-9009-F128BA4C424A}" type="pres">
      <dgm:prSet presAssocID="{7AECB451-493C-4470-8ECD-27C059FCEDF1}" presName="txShp" presStyleLbl="node1" presStyleIdx="2" presStyleCnt="5">
        <dgm:presLayoutVars>
          <dgm:bulletEnabled val="1"/>
        </dgm:presLayoutVars>
      </dgm:prSet>
      <dgm:spPr/>
    </dgm:pt>
    <dgm:pt modelId="{806E0735-B763-40DC-A1B5-8C66C6D99E66}" type="pres">
      <dgm:prSet presAssocID="{1F139B21-F487-46F7-984C-D11A43BBDDAF}" presName="spacing" presStyleCnt="0"/>
      <dgm:spPr/>
    </dgm:pt>
    <dgm:pt modelId="{5BCA3CEB-758F-4632-B8B9-E1D578FAAF20}" type="pres">
      <dgm:prSet presAssocID="{5E0345A3-4E5C-4072-9F64-DC16C187AA33}" presName="composite" presStyleCnt="0"/>
      <dgm:spPr/>
    </dgm:pt>
    <dgm:pt modelId="{F3817509-1DF1-4C0B-9237-43F0525B98D1}" type="pres">
      <dgm:prSet presAssocID="{5E0345A3-4E5C-4072-9F64-DC16C187AA33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</dgm:spPr>
    </dgm:pt>
    <dgm:pt modelId="{814ADC1D-DB27-4263-B680-E5D8AABF596B}" type="pres">
      <dgm:prSet presAssocID="{5E0345A3-4E5C-4072-9F64-DC16C187AA33}" presName="txShp" presStyleLbl="node1" presStyleIdx="3" presStyleCnt="5">
        <dgm:presLayoutVars>
          <dgm:bulletEnabled val="1"/>
        </dgm:presLayoutVars>
      </dgm:prSet>
      <dgm:spPr/>
    </dgm:pt>
    <dgm:pt modelId="{D18ECC42-14F3-40F2-9856-C81DB4E06E05}" type="pres">
      <dgm:prSet presAssocID="{8E88DBB6-A90A-4E26-8390-FC2EDC414588}" presName="spacing" presStyleCnt="0"/>
      <dgm:spPr/>
    </dgm:pt>
    <dgm:pt modelId="{53916BC1-FEF7-4459-B8FD-F37513C10433}" type="pres">
      <dgm:prSet presAssocID="{2EACC633-FD55-4DAC-9084-A435075B3658}" presName="composite" presStyleCnt="0"/>
      <dgm:spPr/>
    </dgm:pt>
    <dgm:pt modelId="{446720E5-1D08-4FBA-A96A-4832523F4D2B}" type="pres">
      <dgm:prSet presAssocID="{2EACC633-FD55-4DAC-9084-A435075B3658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C2B4703D-057D-4092-84FC-97267626FFA9}" type="pres">
      <dgm:prSet presAssocID="{2EACC633-FD55-4DAC-9084-A435075B3658}" presName="txShp" presStyleLbl="node1" presStyleIdx="4" presStyleCnt="5">
        <dgm:presLayoutVars>
          <dgm:bulletEnabled val="1"/>
        </dgm:presLayoutVars>
      </dgm:prSet>
      <dgm:spPr/>
    </dgm:pt>
  </dgm:ptLst>
  <dgm:cxnLst>
    <dgm:cxn modelId="{610B3F1E-377D-43F1-AADE-C876FC484A2D}" srcId="{19909542-1AEF-412B-9951-BC934FB58BB2}" destId="{2EACC633-FD55-4DAC-9084-A435075B3658}" srcOrd="4" destOrd="0" parTransId="{071986C4-C4C6-4E75-B37A-427FB9132CD1}" sibTransId="{41C0A71A-F632-44D8-BC1A-1A39FF295ED1}"/>
    <dgm:cxn modelId="{7FEDA32E-E54C-4E2C-996C-78BA518ADA55}" srcId="{19909542-1AEF-412B-9951-BC934FB58BB2}" destId="{7AECB451-493C-4470-8ECD-27C059FCEDF1}" srcOrd="2" destOrd="0" parTransId="{1A6C06D1-68D2-4FE8-A28E-D0BDEAFB9823}" sibTransId="{1F139B21-F487-46F7-984C-D11A43BBDDAF}"/>
    <dgm:cxn modelId="{24B44372-85A6-4503-90D4-FCB837A5E947}" srcId="{19909542-1AEF-412B-9951-BC934FB58BB2}" destId="{6A32F99A-27AF-463A-B909-58D76F853B1C}" srcOrd="0" destOrd="0" parTransId="{D38CA942-8939-454F-A201-A371ED23E635}" sibTransId="{783F0D98-63BD-4CE7-A0AA-2728568524C1}"/>
    <dgm:cxn modelId="{54252787-04E7-42A5-9166-2CB6B418E9F1}" type="presOf" srcId="{2EACC633-FD55-4DAC-9084-A435075B3658}" destId="{C2B4703D-057D-4092-84FC-97267626FFA9}" srcOrd="0" destOrd="0" presId="urn:microsoft.com/office/officeart/2005/8/layout/vList3"/>
    <dgm:cxn modelId="{250026AD-0147-4E03-9DA6-7B95A1EA080D}" srcId="{19909542-1AEF-412B-9951-BC934FB58BB2}" destId="{DB1E1358-F10D-40F4-BC49-67535BAAE160}" srcOrd="1" destOrd="0" parTransId="{E8A2426D-CC12-435A-A856-A521AADD0BC2}" sibTransId="{2B68B357-B26B-4FC4-B853-2CEA068742D4}"/>
    <dgm:cxn modelId="{271D68BF-B442-4F95-92A1-3C54AEC8C675}" type="presOf" srcId="{5E0345A3-4E5C-4072-9F64-DC16C187AA33}" destId="{814ADC1D-DB27-4263-B680-E5D8AABF596B}" srcOrd="0" destOrd="0" presId="urn:microsoft.com/office/officeart/2005/8/layout/vList3"/>
    <dgm:cxn modelId="{7298C1BF-0BD1-4B56-9D8B-42D5E40E772A}" type="presOf" srcId="{6A32F99A-27AF-463A-B909-58D76F853B1C}" destId="{48B780C3-60F5-4E8F-A638-E3A756D2F381}" srcOrd="0" destOrd="0" presId="urn:microsoft.com/office/officeart/2005/8/layout/vList3"/>
    <dgm:cxn modelId="{A278D4C6-341E-495E-8FD3-EA5B1E2754B2}" srcId="{19909542-1AEF-412B-9951-BC934FB58BB2}" destId="{5E0345A3-4E5C-4072-9F64-DC16C187AA33}" srcOrd="3" destOrd="0" parTransId="{F9B97A66-7455-4AC0-933C-5581191BE9EC}" sibTransId="{8E88DBB6-A90A-4E26-8390-FC2EDC414588}"/>
    <dgm:cxn modelId="{77F5FACC-0060-43F6-B0CD-02C9C7ED22C9}" type="presOf" srcId="{DB1E1358-F10D-40F4-BC49-67535BAAE160}" destId="{E4746DC2-31B5-4838-BF05-ECC39AAFE49A}" srcOrd="0" destOrd="0" presId="urn:microsoft.com/office/officeart/2005/8/layout/vList3"/>
    <dgm:cxn modelId="{CCE982D3-5A50-440C-95D4-2ED9DC33BCC3}" type="presOf" srcId="{7AECB451-493C-4470-8ECD-27C059FCEDF1}" destId="{FF9A0309-517C-494D-9009-F128BA4C424A}" srcOrd="0" destOrd="0" presId="urn:microsoft.com/office/officeart/2005/8/layout/vList3"/>
    <dgm:cxn modelId="{FFCA5AF4-FF0E-4194-8B8E-47C5CD74E99A}" type="presOf" srcId="{19909542-1AEF-412B-9951-BC934FB58BB2}" destId="{6C4367FB-5505-4C63-8EBB-4CCF1E17D107}" srcOrd="0" destOrd="0" presId="urn:microsoft.com/office/officeart/2005/8/layout/vList3"/>
    <dgm:cxn modelId="{EBA4B1D4-B6D2-4CF4-BA6A-49C2CC294F8E}" type="presParOf" srcId="{6C4367FB-5505-4C63-8EBB-4CCF1E17D107}" destId="{CA17C711-6583-46CA-8960-5B758D327D1D}" srcOrd="0" destOrd="0" presId="urn:microsoft.com/office/officeart/2005/8/layout/vList3"/>
    <dgm:cxn modelId="{F01CD71D-F304-47DA-9D94-C7B9A968C7B9}" type="presParOf" srcId="{CA17C711-6583-46CA-8960-5B758D327D1D}" destId="{2A149E2E-E22E-408E-89CB-7B589047932B}" srcOrd="0" destOrd="0" presId="urn:microsoft.com/office/officeart/2005/8/layout/vList3"/>
    <dgm:cxn modelId="{6674ADE9-B1E9-4D6B-A0CF-91141A2FC1FF}" type="presParOf" srcId="{CA17C711-6583-46CA-8960-5B758D327D1D}" destId="{48B780C3-60F5-4E8F-A638-E3A756D2F381}" srcOrd="1" destOrd="0" presId="urn:microsoft.com/office/officeart/2005/8/layout/vList3"/>
    <dgm:cxn modelId="{C02E81FC-B4CE-48FC-96D3-EA2C9D742656}" type="presParOf" srcId="{6C4367FB-5505-4C63-8EBB-4CCF1E17D107}" destId="{59A493A3-AF48-495C-BEA2-9A653DEF080A}" srcOrd="1" destOrd="0" presId="urn:microsoft.com/office/officeart/2005/8/layout/vList3"/>
    <dgm:cxn modelId="{219BC98A-E801-48B9-A0F9-0F5D81925D6C}" type="presParOf" srcId="{6C4367FB-5505-4C63-8EBB-4CCF1E17D107}" destId="{F3D20998-87A9-46D8-B3B8-8CD3BF737A52}" srcOrd="2" destOrd="0" presId="urn:microsoft.com/office/officeart/2005/8/layout/vList3"/>
    <dgm:cxn modelId="{0EB10F97-4F2D-4B03-A6BE-9D11FB06D55E}" type="presParOf" srcId="{F3D20998-87A9-46D8-B3B8-8CD3BF737A52}" destId="{B9B1CEE0-C19A-441A-A56C-2C0277175063}" srcOrd="0" destOrd="0" presId="urn:microsoft.com/office/officeart/2005/8/layout/vList3"/>
    <dgm:cxn modelId="{20FFC3ED-19F8-4617-B829-161B618F29DF}" type="presParOf" srcId="{F3D20998-87A9-46D8-B3B8-8CD3BF737A52}" destId="{E4746DC2-31B5-4838-BF05-ECC39AAFE49A}" srcOrd="1" destOrd="0" presId="urn:microsoft.com/office/officeart/2005/8/layout/vList3"/>
    <dgm:cxn modelId="{F12ED063-2B3E-4738-B3B0-61D40B8E323F}" type="presParOf" srcId="{6C4367FB-5505-4C63-8EBB-4CCF1E17D107}" destId="{A5D665AE-C272-4DA0-A59D-D7EEA927DF38}" srcOrd="3" destOrd="0" presId="urn:microsoft.com/office/officeart/2005/8/layout/vList3"/>
    <dgm:cxn modelId="{A1EBFBE6-2A21-442A-9F5E-7303A71D0D3B}" type="presParOf" srcId="{6C4367FB-5505-4C63-8EBB-4CCF1E17D107}" destId="{8868D1EE-0ACB-44F7-896D-431914D828BD}" srcOrd="4" destOrd="0" presId="urn:microsoft.com/office/officeart/2005/8/layout/vList3"/>
    <dgm:cxn modelId="{9671EFB5-7456-4472-B852-E44FCA205BC9}" type="presParOf" srcId="{8868D1EE-0ACB-44F7-896D-431914D828BD}" destId="{95FA0AB4-31ED-4C03-84A2-51393A9AC6AF}" srcOrd="0" destOrd="0" presId="urn:microsoft.com/office/officeart/2005/8/layout/vList3"/>
    <dgm:cxn modelId="{6DEEE44D-6B7B-478E-9DBC-93C95C00322B}" type="presParOf" srcId="{8868D1EE-0ACB-44F7-896D-431914D828BD}" destId="{FF9A0309-517C-494D-9009-F128BA4C424A}" srcOrd="1" destOrd="0" presId="urn:microsoft.com/office/officeart/2005/8/layout/vList3"/>
    <dgm:cxn modelId="{76C44BE6-D6BB-4104-A601-940790E6E551}" type="presParOf" srcId="{6C4367FB-5505-4C63-8EBB-4CCF1E17D107}" destId="{806E0735-B763-40DC-A1B5-8C66C6D99E66}" srcOrd="5" destOrd="0" presId="urn:microsoft.com/office/officeart/2005/8/layout/vList3"/>
    <dgm:cxn modelId="{C7E5C0AE-09F9-4C00-86EA-09AA77DE6573}" type="presParOf" srcId="{6C4367FB-5505-4C63-8EBB-4CCF1E17D107}" destId="{5BCA3CEB-758F-4632-B8B9-E1D578FAAF20}" srcOrd="6" destOrd="0" presId="urn:microsoft.com/office/officeart/2005/8/layout/vList3"/>
    <dgm:cxn modelId="{28A71FBA-B453-4152-9721-7E313CBFA7B3}" type="presParOf" srcId="{5BCA3CEB-758F-4632-B8B9-E1D578FAAF20}" destId="{F3817509-1DF1-4C0B-9237-43F0525B98D1}" srcOrd="0" destOrd="0" presId="urn:microsoft.com/office/officeart/2005/8/layout/vList3"/>
    <dgm:cxn modelId="{FE45B6A9-A6EC-4AD3-AB9C-DCBAB68C0C91}" type="presParOf" srcId="{5BCA3CEB-758F-4632-B8B9-E1D578FAAF20}" destId="{814ADC1D-DB27-4263-B680-E5D8AABF596B}" srcOrd="1" destOrd="0" presId="urn:microsoft.com/office/officeart/2005/8/layout/vList3"/>
    <dgm:cxn modelId="{A3732CF6-AA41-47F2-957A-3EB90441813C}" type="presParOf" srcId="{6C4367FB-5505-4C63-8EBB-4CCF1E17D107}" destId="{D18ECC42-14F3-40F2-9856-C81DB4E06E05}" srcOrd="7" destOrd="0" presId="urn:microsoft.com/office/officeart/2005/8/layout/vList3"/>
    <dgm:cxn modelId="{F9830438-4DF1-480B-9ACC-FB7DEC006C3F}" type="presParOf" srcId="{6C4367FB-5505-4C63-8EBB-4CCF1E17D107}" destId="{53916BC1-FEF7-4459-B8FD-F37513C10433}" srcOrd="8" destOrd="0" presId="urn:microsoft.com/office/officeart/2005/8/layout/vList3"/>
    <dgm:cxn modelId="{3A56235B-FB81-4841-8BC4-521D41C2BEBA}" type="presParOf" srcId="{53916BC1-FEF7-4459-B8FD-F37513C10433}" destId="{446720E5-1D08-4FBA-A96A-4832523F4D2B}" srcOrd="0" destOrd="0" presId="urn:microsoft.com/office/officeart/2005/8/layout/vList3"/>
    <dgm:cxn modelId="{0413B538-F6F7-4871-A8E0-280500506E2B}" type="presParOf" srcId="{53916BC1-FEF7-4459-B8FD-F37513C10433}" destId="{C2B4703D-057D-4092-84FC-97267626FFA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909542-1AEF-412B-9951-BC934FB58BB2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32F99A-27AF-463A-B909-58D76F853B1C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  <a:cs typeface="Calibri" panose="020F0502020204030204" pitchFamily="34" charset="0"/>
            </a:rPr>
            <a:t>Robust against network delay and computation time</a:t>
          </a:r>
        </a:p>
      </dgm:t>
    </dgm:pt>
    <dgm:pt modelId="{D38CA942-8939-454F-A201-A371ED23E635}" type="parTrans" cxnId="{24B44372-85A6-4503-90D4-FCB837A5E947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783F0D98-63BD-4CE7-A0AA-2728568524C1}" type="sibTrans" cxnId="{24B44372-85A6-4503-90D4-FCB837A5E947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DB1E1358-F10D-40F4-BC49-67535BAAE160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  <a:cs typeface="Calibri" panose="020F0502020204030204" pitchFamily="34" charset="0"/>
            </a:rPr>
            <a:t>Robust against model mismatch and external disturbance</a:t>
          </a:r>
        </a:p>
      </dgm:t>
    </dgm:pt>
    <dgm:pt modelId="{E8A2426D-CC12-435A-A856-A521AADD0BC2}" type="parTrans" cxnId="{250026AD-0147-4E03-9DA6-7B95A1EA080D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2B68B357-B26B-4FC4-B853-2CEA068742D4}" type="sibTrans" cxnId="{250026AD-0147-4E03-9DA6-7B95A1EA080D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5E0345A3-4E5C-4072-9F64-DC16C187AA33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  <a:cs typeface="Calibri" panose="020F0502020204030204" pitchFamily="34" charset="0"/>
            </a:rPr>
            <a:t>Robust against blame in an accident</a:t>
          </a:r>
        </a:p>
      </dgm:t>
    </dgm:pt>
    <dgm:pt modelId="{F9B97A66-7455-4AC0-933C-5581191BE9EC}" type="parTrans" cxnId="{A278D4C6-341E-495E-8FD3-EA5B1E2754B2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8E88DBB6-A90A-4E26-8390-FC2EDC414588}" type="sibTrans" cxnId="{A278D4C6-341E-495E-8FD3-EA5B1E2754B2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7AECB451-493C-4470-8ECD-27C059FCEDF1}">
      <dgm:prSet/>
      <dgm:spPr/>
      <dgm:t>
        <a:bodyPr/>
        <a:lstStyle/>
        <a:p>
          <a:r>
            <a:rPr lang="en-US">
              <a:latin typeface="Candara" panose="020E0502030303020204" pitchFamily="34" charset="0"/>
              <a:cs typeface="Calibri" panose="020F0502020204030204" pitchFamily="34" charset="0"/>
            </a:rPr>
            <a:t>Robust against “Rogue Vehicles”</a:t>
          </a:r>
        </a:p>
      </dgm:t>
    </dgm:pt>
    <dgm:pt modelId="{1A6C06D1-68D2-4FE8-A28E-D0BDEAFB9823}" type="parTrans" cxnId="{7FEDA32E-E54C-4E2C-996C-78BA518ADA55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1F139B21-F487-46F7-984C-D11A43BBDDAF}" type="sibTrans" cxnId="{7FEDA32E-E54C-4E2C-996C-78BA518ADA55}">
      <dgm:prSet/>
      <dgm:spPr/>
      <dgm:t>
        <a:bodyPr/>
        <a:lstStyle/>
        <a:p>
          <a:endParaRPr lang="en-US">
            <a:latin typeface="Candara" panose="020E0502030303020204" pitchFamily="34" charset="0"/>
            <a:cs typeface="Calibri" panose="020F0502020204030204" pitchFamily="34" charset="0"/>
          </a:endParaRPr>
        </a:p>
      </dgm:t>
    </dgm:pt>
    <dgm:pt modelId="{2EACC633-FD55-4DAC-9084-A435075B3658}">
      <dgm:prSet/>
      <dgm:spPr/>
      <dgm:t>
        <a:bodyPr/>
        <a:lstStyle/>
        <a:p>
          <a:r>
            <a:rPr lang="en-US" dirty="0">
              <a:latin typeface="Candara" panose="020E0502030303020204" pitchFamily="34" charset="0"/>
            </a:rPr>
            <a:t>Robust against deadlock</a:t>
          </a:r>
        </a:p>
      </dgm:t>
    </dgm:pt>
    <dgm:pt modelId="{071986C4-C4C6-4E75-B37A-427FB9132CD1}" type="parTrans" cxnId="{610B3F1E-377D-43F1-AADE-C876FC484A2D}">
      <dgm:prSet/>
      <dgm:spPr/>
      <dgm:t>
        <a:bodyPr/>
        <a:lstStyle/>
        <a:p>
          <a:endParaRPr lang="en-US"/>
        </a:p>
      </dgm:t>
    </dgm:pt>
    <dgm:pt modelId="{41C0A71A-F632-44D8-BC1A-1A39FF295ED1}" type="sibTrans" cxnId="{610B3F1E-377D-43F1-AADE-C876FC484A2D}">
      <dgm:prSet/>
      <dgm:spPr/>
      <dgm:t>
        <a:bodyPr/>
        <a:lstStyle/>
        <a:p>
          <a:endParaRPr lang="en-US"/>
        </a:p>
      </dgm:t>
    </dgm:pt>
    <dgm:pt modelId="{6C4367FB-5505-4C63-8EBB-4CCF1E17D107}" type="pres">
      <dgm:prSet presAssocID="{19909542-1AEF-412B-9951-BC934FB58BB2}" presName="linearFlow" presStyleCnt="0">
        <dgm:presLayoutVars>
          <dgm:dir/>
          <dgm:resizeHandles val="exact"/>
        </dgm:presLayoutVars>
      </dgm:prSet>
      <dgm:spPr/>
    </dgm:pt>
    <dgm:pt modelId="{CA17C711-6583-46CA-8960-5B758D327D1D}" type="pres">
      <dgm:prSet presAssocID="{6A32F99A-27AF-463A-B909-58D76F853B1C}" presName="composite" presStyleCnt="0"/>
      <dgm:spPr/>
    </dgm:pt>
    <dgm:pt modelId="{2A149E2E-E22E-408E-89CB-7B589047932B}" type="pres">
      <dgm:prSet presAssocID="{6A32F99A-27AF-463A-B909-58D76F853B1C}" presName="imgShp" presStyleLbl="fgImgPlace1" presStyleIdx="0" presStyleCnt="5" custLinFactNeighborX="-1800" custLinFactNeighborY="-180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8B780C3-60F5-4E8F-A638-E3A756D2F381}" type="pres">
      <dgm:prSet presAssocID="{6A32F99A-27AF-463A-B909-58D76F853B1C}" presName="txShp" presStyleLbl="node1" presStyleIdx="0" presStyleCnt="5">
        <dgm:presLayoutVars>
          <dgm:bulletEnabled val="1"/>
        </dgm:presLayoutVars>
      </dgm:prSet>
      <dgm:spPr/>
    </dgm:pt>
    <dgm:pt modelId="{59A493A3-AF48-495C-BEA2-9A653DEF080A}" type="pres">
      <dgm:prSet presAssocID="{783F0D98-63BD-4CE7-A0AA-2728568524C1}" presName="spacing" presStyleCnt="0"/>
      <dgm:spPr/>
    </dgm:pt>
    <dgm:pt modelId="{F3D20998-87A9-46D8-B3B8-8CD3BF737A52}" type="pres">
      <dgm:prSet presAssocID="{DB1E1358-F10D-40F4-BC49-67535BAAE160}" presName="composite" presStyleCnt="0"/>
      <dgm:spPr/>
    </dgm:pt>
    <dgm:pt modelId="{B9B1CEE0-C19A-441A-A56C-2C0277175063}" type="pres">
      <dgm:prSet presAssocID="{DB1E1358-F10D-40F4-BC49-67535BAAE160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E4746DC2-31B5-4838-BF05-ECC39AAFE49A}" type="pres">
      <dgm:prSet presAssocID="{DB1E1358-F10D-40F4-BC49-67535BAAE160}" presName="txShp" presStyleLbl="node1" presStyleIdx="1" presStyleCnt="5">
        <dgm:presLayoutVars>
          <dgm:bulletEnabled val="1"/>
        </dgm:presLayoutVars>
      </dgm:prSet>
      <dgm:spPr/>
    </dgm:pt>
    <dgm:pt modelId="{A5D665AE-C272-4DA0-A59D-D7EEA927DF38}" type="pres">
      <dgm:prSet presAssocID="{2B68B357-B26B-4FC4-B853-2CEA068742D4}" presName="spacing" presStyleCnt="0"/>
      <dgm:spPr/>
    </dgm:pt>
    <dgm:pt modelId="{8868D1EE-0ACB-44F7-896D-431914D828BD}" type="pres">
      <dgm:prSet presAssocID="{7AECB451-493C-4470-8ECD-27C059FCEDF1}" presName="composite" presStyleCnt="0"/>
      <dgm:spPr/>
    </dgm:pt>
    <dgm:pt modelId="{95FA0AB4-31ED-4C03-84A2-51393A9AC6AF}" type="pres">
      <dgm:prSet presAssocID="{7AECB451-493C-4470-8ECD-27C059FCEDF1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F9A0309-517C-494D-9009-F128BA4C424A}" type="pres">
      <dgm:prSet presAssocID="{7AECB451-493C-4470-8ECD-27C059FCEDF1}" presName="txShp" presStyleLbl="node1" presStyleIdx="2" presStyleCnt="5">
        <dgm:presLayoutVars>
          <dgm:bulletEnabled val="1"/>
        </dgm:presLayoutVars>
      </dgm:prSet>
      <dgm:spPr/>
    </dgm:pt>
    <dgm:pt modelId="{806E0735-B763-40DC-A1B5-8C66C6D99E66}" type="pres">
      <dgm:prSet presAssocID="{1F139B21-F487-46F7-984C-D11A43BBDDAF}" presName="spacing" presStyleCnt="0"/>
      <dgm:spPr/>
    </dgm:pt>
    <dgm:pt modelId="{5BCA3CEB-758F-4632-B8B9-E1D578FAAF20}" type="pres">
      <dgm:prSet presAssocID="{5E0345A3-4E5C-4072-9F64-DC16C187AA33}" presName="composite" presStyleCnt="0"/>
      <dgm:spPr/>
    </dgm:pt>
    <dgm:pt modelId="{F3817509-1DF1-4C0B-9237-43F0525B98D1}" type="pres">
      <dgm:prSet presAssocID="{5E0345A3-4E5C-4072-9F64-DC16C187AA33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</dgm:spPr>
    </dgm:pt>
    <dgm:pt modelId="{814ADC1D-DB27-4263-B680-E5D8AABF596B}" type="pres">
      <dgm:prSet presAssocID="{5E0345A3-4E5C-4072-9F64-DC16C187AA33}" presName="txShp" presStyleLbl="node1" presStyleIdx="3" presStyleCnt="5">
        <dgm:presLayoutVars>
          <dgm:bulletEnabled val="1"/>
        </dgm:presLayoutVars>
      </dgm:prSet>
      <dgm:spPr/>
    </dgm:pt>
    <dgm:pt modelId="{D18ECC42-14F3-40F2-9856-C81DB4E06E05}" type="pres">
      <dgm:prSet presAssocID="{8E88DBB6-A90A-4E26-8390-FC2EDC414588}" presName="spacing" presStyleCnt="0"/>
      <dgm:spPr/>
    </dgm:pt>
    <dgm:pt modelId="{53916BC1-FEF7-4459-B8FD-F37513C10433}" type="pres">
      <dgm:prSet presAssocID="{2EACC633-FD55-4DAC-9084-A435075B3658}" presName="composite" presStyleCnt="0"/>
      <dgm:spPr/>
    </dgm:pt>
    <dgm:pt modelId="{446720E5-1D08-4FBA-A96A-4832523F4D2B}" type="pres">
      <dgm:prSet presAssocID="{2EACC633-FD55-4DAC-9084-A435075B3658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C2B4703D-057D-4092-84FC-97267626FFA9}" type="pres">
      <dgm:prSet presAssocID="{2EACC633-FD55-4DAC-9084-A435075B3658}" presName="txShp" presStyleLbl="node1" presStyleIdx="4" presStyleCnt="5">
        <dgm:presLayoutVars>
          <dgm:bulletEnabled val="1"/>
        </dgm:presLayoutVars>
      </dgm:prSet>
      <dgm:spPr/>
    </dgm:pt>
  </dgm:ptLst>
  <dgm:cxnLst>
    <dgm:cxn modelId="{610B3F1E-377D-43F1-AADE-C876FC484A2D}" srcId="{19909542-1AEF-412B-9951-BC934FB58BB2}" destId="{2EACC633-FD55-4DAC-9084-A435075B3658}" srcOrd="4" destOrd="0" parTransId="{071986C4-C4C6-4E75-B37A-427FB9132CD1}" sibTransId="{41C0A71A-F632-44D8-BC1A-1A39FF295ED1}"/>
    <dgm:cxn modelId="{7FEDA32E-E54C-4E2C-996C-78BA518ADA55}" srcId="{19909542-1AEF-412B-9951-BC934FB58BB2}" destId="{7AECB451-493C-4470-8ECD-27C059FCEDF1}" srcOrd="2" destOrd="0" parTransId="{1A6C06D1-68D2-4FE8-A28E-D0BDEAFB9823}" sibTransId="{1F139B21-F487-46F7-984C-D11A43BBDDAF}"/>
    <dgm:cxn modelId="{24B44372-85A6-4503-90D4-FCB837A5E947}" srcId="{19909542-1AEF-412B-9951-BC934FB58BB2}" destId="{6A32F99A-27AF-463A-B909-58D76F853B1C}" srcOrd="0" destOrd="0" parTransId="{D38CA942-8939-454F-A201-A371ED23E635}" sibTransId="{783F0D98-63BD-4CE7-A0AA-2728568524C1}"/>
    <dgm:cxn modelId="{54252787-04E7-42A5-9166-2CB6B418E9F1}" type="presOf" srcId="{2EACC633-FD55-4DAC-9084-A435075B3658}" destId="{C2B4703D-057D-4092-84FC-97267626FFA9}" srcOrd="0" destOrd="0" presId="urn:microsoft.com/office/officeart/2005/8/layout/vList3"/>
    <dgm:cxn modelId="{250026AD-0147-4E03-9DA6-7B95A1EA080D}" srcId="{19909542-1AEF-412B-9951-BC934FB58BB2}" destId="{DB1E1358-F10D-40F4-BC49-67535BAAE160}" srcOrd="1" destOrd="0" parTransId="{E8A2426D-CC12-435A-A856-A521AADD0BC2}" sibTransId="{2B68B357-B26B-4FC4-B853-2CEA068742D4}"/>
    <dgm:cxn modelId="{271D68BF-B442-4F95-92A1-3C54AEC8C675}" type="presOf" srcId="{5E0345A3-4E5C-4072-9F64-DC16C187AA33}" destId="{814ADC1D-DB27-4263-B680-E5D8AABF596B}" srcOrd="0" destOrd="0" presId="urn:microsoft.com/office/officeart/2005/8/layout/vList3"/>
    <dgm:cxn modelId="{7298C1BF-0BD1-4B56-9D8B-42D5E40E772A}" type="presOf" srcId="{6A32F99A-27AF-463A-B909-58D76F853B1C}" destId="{48B780C3-60F5-4E8F-A638-E3A756D2F381}" srcOrd="0" destOrd="0" presId="urn:microsoft.com/office/officeart/2005/8/layout/vList3"/>
    <dgm:cxn modelId="{A278D4C6-341E-495E-8FD3-EA5B1E2754B2}" srcId="{19909542-1AEF-412B-9951-BC934FB58BB2}" destId="{5E0345A3-4E5C-4072-9F64-DC16C187AA33}" srcOrd="3" destOrd="0" parTransId="{F9B97A66-7455-4AC0-933C-5581191BE9EC}" sibTransId="{8E88DBB6-A90A-4E26-8390-FC2EDC414588}"/>
    <dgm:cxn modelId="{77F5FACC-0060-43F6-B0CD-02C9C7ED22C9}" type="presOf" srcId="{DB1E1358-F10D-40F4-BC49-67535BAAE160}" destId="{E4746DC2-31B5-4838-BF05-ECC39AAFE49A}" srcOrd="0" destOrd="0" presId="urn:microsoft.com/office/officeart/2005/8/layout/vList3"/>
    <dgm:cxn modelId="{CCE982D3-5A50-440C-95D4-2ED9DC33BCC3}" type="presOf" srcId="{7AECB451-493C-4470-8ECD-27C059FCEDF1}" destId="{FF9A0309-517C-494D-9009-F128BA4C424A}" srcOrd="0" destOrd="0" presId="urn:microsoft.com/office/officeart/2005/8/layout/vList3"/>
    <dgm:cxn modelId="{FFCA5AF4-FF0E-4194-8B8E-47C5CD74E99A}" type="presOf" srcId="{19909542-1AEF-412B-9951-BC934FB58BB2}" destId="{6C4367FB-5505-4C63-8EBB-4CCF1E17D107}" srcOrd="0" destOrd="0" presId="urn:microsoft.com/office/officeart/2005/8/layout/vList3"/>
    <dgm:cxn modelId="{EBA4B1D4-B6D2-4CF4-BA6A-49C2CC294F8E}" type="presParOf" srcId="{6C4367FB-5505-4C63-8EBB-4CCF1E17D107}" destId="{CA17C711-6583-46CA-8960-5B758D327D1D}" srcOrd="0" destOrd="0" presId="urn:microsoft.com/office/officeart/2005/8/layout/vList3"/>
    <dgm:cxn modelId="{F01CD71D-F304-47DA-9D94-C7B9A968C7B9}" type="presParOf" srcId="{CA17C711-6583-46CA-8960-5B758D327D1D}" destId="{2A149E2E-E22E-408E-89CB-7B589047932B}" srcOrd="0" destOrd="0" presId="urn:microsoft.com/office/officeart/2005/8/layout/vList3"/>
    <dgm:cxn modelId="{6674ADE9-B1E9-4D6B-A0CF-91141A2FC1FF}" type="presParOf" srcId="{CA17C711-6583-46CA-8960-5B758D327D1D}" destId="{48B780C3-60F5-4E8F-A638-E3A756D2F381}" srcOrd="1" destOrd="0" presId="urn:microsoft.com/office/officeart/2005/8/layout/vList3"/>
    <dgm:cxn modelId="{C02E81FC-B4CE-48FC-96D3-EA2C9D742656}" type="presParOf" srcId="{6C4367FB-5505-4C63-8EBB-4CCF1E17D107}" destId="{59A493A3-AF48-495C-BEA2-9A653DEF080A}" srcOrd="1" destOrd="0" presId="urn:microsoft.com/office/officeart/2005/8/layout/vList3"/>
    <dgm:cxn modelId="{219BC98A-E801-48B9-A0F9-0F5D81925D6C}" type="presParOf" srcId="{6C4367FB-5505-4C63-8EBB-4CCF1E17D107}" destId="{F3D20998-87A9-46D8-B3B8-8CD3BF737A52}" srcOrd="2" destOrd="0" presId="urn:microsoft.com/office/officeart/2005/8/layout/vList3"/>
    <dgm:cxn modelId="{0EB10F97-4F2D-4B03-A6BE-9D11FB06D55E}" type="presParOf" srcId="{F3D20998-87A9-46D8-B3B8-8CD3BF737A52}" destId="{B9B1CEE0-C19A-441A-A56C-2C0277175063}" srcOrd="0" destOrd="0" presId="urn:microsoft.com/office/officeart/2005/8/layout/vList3"/>
    <dgm:cxn modelId="{20FFC3ED-19F8-4617-B829-161B618F29DF}" type="presParOf" srcId="{F3D20998-87A9-46D8-B3B8-8CD3BF737A52}" destId="{E4746DC2-31B5-4838-BF05-ECC39AAFE49A}" srcOrd="1" destOrd="0" presId="urn:microsoft.com/office/officeart/2005/8/layout/vList3"/>
    <dgm:cxn modelId="{F12ED063-2B3E-4738-B3B0-61D40B8E323F}" type="presParOf" srcId="{6C4367FB-5505-4C63-8EBB-4CCF1E17D107}" destId="{A5D665AE-C272-4DA0-A59D-D7EEA927DF38}" srcOrd="3" destOrd="0" presId="urn:microsoft.com/office/officeart/2005/8/layout/vList3"/>
    <dgm:cxn modelId="{A1EBFBE6-2A21-442A-9F5E-7303A71D0D3B}" type="presParOf" srcId="{6C4367FB-5505-4C63-8EBB-4CCF1E17D107}" destId="{8868D1EE-0ACB-44F7-896D-431914D828BD}" srcOrd="4" destOrd="0" presId="urn:microsoft.com/office/officeart/2005/8/layout/vList3"/>
    <dgm:cxn modelId="{9671EFB5-7456-4472-B852-E44FCA205BC9}" type="presParOf" srcId="{8868D1EE-0ACB-44F7-896D-431914D828BD}" destId="{95FA0AB4-31ED-4C03-84A2-51393A9AC6AF}" srcOrd="0" destOrd="0" presId="urn:microsoft.com/office/officeart/2005/8/layout/vList3"/>
    <dgm:cxn modelId="{6DEEE44D-6B7B-478E-9DBC-93C95C00322B}" type="presParOf" srcId="{8868D1EE-0ACB-44F7-896D-431914D828BD}" destId="{FF9A0309-517C-494D-9009-F128BA4C424A}" srcOrd="1" destOrd="0" presId="urn:microsoft.com/office/officeart/2005/8/layout/vList3"/>
    <dgm:cxn modelId="{76C44BE6-D6BB-4104-A601-940790E6E551}" type="presParOf" srcId="{6C4367FB-5505-4C63-8EBB-4CCF1E17D107}" destId="{806E0735-B763-40DC-A1B5-8C66C6D99E66}" srcOrd="5" destOrd="0" presId="urn:microsoft.com/office/officeart/2005/8/layout/vList3"/>
    <dgm:cxn modelId="{C7E5C0AE-09F9-4C00-86EA-09AA77DE6573}" type="presParOf" srcId="{6C4367FB-5505-4C63-8EBB-4CCF1E17D107}" destId="{5BCA3CEB-758F-4632-B8B9-E1D578FAAF20}" srcOrd="6" destOrd="0" presId="urn:microsoft.com/office/officeart/2005/8/layout/vList3"/>
    <dgm:cxn modelId="{28A71FBA-B453-4152-9721-7E313CBFA7B3}" type="presParOf" srcId="{5BCA3CEB-758F-4632-B8B9-E1D578FAAF20}" destId="{F3817509-1DF1-4C0B-9237-43F0525B98D1}" srcOrd="0" destOrd="0" presId="urn:microsoft.com/office/officeart/2005/8/layout/vList3"/>
    <dgm:cxn modelId="{FE45B6A9-A6EC-4AD3-AB9C-DCBAB68C0C91}" type="presParOf" srcId="{5BCA3CEB-758F-4632-B8B9-E1D578FAAF20}" destId="{814ADC1D-DB27-4263-B680-E5D8AABF596B}" srcOrd="1" destOrd="0" presId="urn:microsoft.com/office/officeart/2005/8/layout/vList3"/>
    <dgm:cxn modelId="{A3732CF6-AA41-47F2-957A-3EB90441813C}" type="presParOf" srcId="{6C4367FB-5505-4C63-8EBB-4CCF1E17D107}" destId="{D18ECC42-14F3-40F2-9856-C81DB4E06E05}" srcOrd="7" destOrd="0" presId="urn:microsoft.com/office/officeart/2005/8/layout/vList3"/>
    <dgm:cxn modelId="{F9830438-4DF1-480B-9ACC-FB7DEC006C3F}" type="presParOf" srcId="{6C4367FB-5505-4C63-8EBB-4CCF1E17D107}" destId="{53916BC1-FEF7-4459-B8FD-F37513C10433}" srcOrd="8" destOrd="0" presId="urn:microsoft.com/office/officeart/2005/8/layout/vList3"/>
    <dgm:cxn modelId="{3A56235B-FB81-4841-8BC4-521D41C2BEBA}" type="presParOf" srcId="{53916BC1-FEF7-4459-B8FD-F37513C10433}" destId="{446720E5-1D08-4FBA-A96A-4832523F4D2B}" srcOrd="0" destOrd="0" presId="urn:microsoft.com/office/officeart/2005/8/layout/vList3"/>
    <dgm:cxn modelId="{0413B538-F6F7-4871-A8E0-280500506E2B}" type="presParOf" srcId="{53916BC1-FEF7-4459-B8FD-F37513C10433}" destId="{C2B4703D-057D-4092-84FC-97267626FFA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780C3-60F5-4E8F-A638-E3A756D2F381}">
      <dsp:nvSpPr>
        <dsp:cNvPr id="0" name=""/>
        <dsp:cNvSpPr/>
      </dsp:nvSpPr>
      <dsp:spPr>
        <a:xfrm rot="10800000">
          <a:off x="2146382" y="1841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  <a:cs typeface="Calibri" panose="020F0502020204030204" pitchFamily="34" charset="0"/>
            </a:rPr>
            <a:t>Robust against network delay and computation time</a:t>
          </a:r>
        </a:p>
      </dsp:txBody>
      <dsp:txXfrm rot="10800000">
        <a:off x="2303369" y="1841"/>
        <a:ext cx="7741208" cy="627947"/>
      </dsp:txXfrm>
    </dsp:sp>
    <dsp:sp modelId="{2A149E2E-E22E-408E-89CB-7B589047932B}">
      <dsp:nvSpPr>
        <dsp:cNvPr id="0" name=""/>
        <dsp:cNvSpPr/>
      </dsp:nvSpPr>
      <dsp:spPr>
        <a:xfrm>
          <a:off x="1821105" y="0"/>
          <a:ext cx="627947" cy="62794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746DC2-31B5-4838-BF05-ECC39AAFE49A}">
      <dsp:nvSpPr>
        <dsp:cNvPr id="0" name=""/>
        <dsp:cNvSpPr/>
      </dsp:nvSpPr>
      <dsp:spPr>
        <a:xfrm rot="10800000">
          <a:off x="2146382" y="786776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  <a:cs typeface="Calibri" panose="020F0502020204030204" pitchFamily="34" charset="0"/>
            </a:rPr>
            <a:t>Robust against model mismatch and external disturbance</a:t>
          </a:r>
        </a:p>
      </dsp:txBody>
      <dsp:txXfrm rot="10800000">
        <a:off x="2303369" y="786776"/>
        <a:ext cx="7741208" cy="627947"/>
      </dsp:txXfrm>
    </dsp:sp>
    <dsp:sp modelId="{B9B1CEE0-C19A-441A-A56C-2C0277175063}">
      <dsp:nvSpPr>
        <dsp:cNvPr id="0" name=""/>
        <dsp:cNvSpPr/>
      </dsp:nvSpPr>
      <dsp:spPr>
        <a:xfrm>
          <a:off x="1832408" y="786776"/>
          <a:ext cx="627947" cy="62794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9A0309-517C-494D-9009-F128BA4C424A}">
      <dsp:nvSpPr>
        <dsp:cNvPr id="0" name=""/>
        <dsp:cNvSpPr/>
      </dsp:nvSpPr>
      <dsp:spPr>
        <a:xfrm rot="10800000">
          <a:off x="2146382" y="1571711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Candara" panose="020E0502030303020204" pitchFamily="34" charset="0"/>
              <a:cs typeface="Calibri" panose="020F0502020204030204" pitchFamily="34" charset="0"/>
            </a:rPr>
            <a:t>Robust against “Rogue Vehicles”</a:t>
          </a:r>
        </a:p>
      </dsp:txBody>
      <dsp:txXfrm rot="10800000">
        <a:off x="2303369" y="1571711"/>
        <a:ext cx="7741208" cy="627947"/>
      </dsp:txXfrm>
    </dsp:sp>
    <dsp:sp modelId="{95FA0AB4-31ED-4C03-84A2-51393A9AC6AF}">
      <dsp:nvSpPr>
        <dsp:cNvPr id="0" name=""/>
        <dsp:cNvSpPr/>
      </dsp:nvSpPr>
      <dsp:spPr>
        <a:xfrm>
          <a:off x="1832408" y="1571711"/>
          <a:ext cx="627947" cy="62794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4ADC1D-DB27-4263-B680-E5D8AABF596B}">
      <dsp:nvSpPr>
        <dsp:cNvPr id="0" name=""/>
        <dsp:cNvSpPr/>
      </dsp:nvSpPr>
      <dsp:spPr>
        <a:xfrm rot="10800000">
          <a:off x="2146382" y="2356645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  <a:cs typeface="Calibri" panose="020F0502020204030204" pitchFamily="34" charset="0"/>
            </a:rPr>
            <a:t>Robust against blame in an accident</a:t>
          </a:r>
        </a:p>
      </dsp:txBody>
      <dsp:txXfrm rot="10800000">
        <a:off x="2303369" y="2356645"/>
        <a:ext cx="7741208" cy="627947"/>
      </dsp:txXfrm>
    </dsp:sp>
    <dsp:sp modelId="{F3817509-1DF1-4C0B-9237-43F0525B98D1}">
      <dsp:nvSpPr>
        <dsp:cNvPr id="0" name=""/>
        <dsp:cNvSpPr/>
      </dsp:nvSpPr>
      <dsp:spPr>
        <a:xfrm>
          <a:off x="1832408" y="2356645"/>
          <a:ext cx="627947" cy="62794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B4703D-057D-4092-84FC-97267626FFA9}">
      <dsp:nvSpPr>
        <dsp:cNvPr id="0" name=""/>
        <dsp:cNvSpPr/>
      </dsp:nvSpPr>
      <dsp:spPr>
        <a:xfrm rot="10800000">
          <a:off x="2146382" y="3141580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</a:rPr>
            <a:t>Robust against deadlock</a:t>
          </a:r>
        </a:p>
      </dsp:txBody>
      <dsp:txXfrm rot="10800000">
        <a:off x="2303369" y="3141580"/>
        <a:ext cx="7741208" cy="627947"/>
      </dsp:txXfrm>
    </dsp:sp>
    <dsp:sp modelId="{446720E5-1D08-4FBA-A96A-4832523F4D2B}">
      <dsp:nvSpPr>
        <dsp:cNvPr id="0" name=""/>
        <dsp:cNvSpPr/>
      </dsp:nvSpPr>
      <dsp:spPr>
        <a:xfrm>
          <a:off x="1832408" y="3141580"/>
          <a:ext cx="627947" cy="62794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780C3-60F5-4E8F-A638-E3A756D2F381}">
      <dsp:nvSpPr>
        <dsp:cNvPr id="0" name=""/>
        <dsp:cNvSpPr/>
      </dsp:nvSpPr>
      <dsp:spPr>
        <a:xfrm rot="10800000">
          <a:off x="2146382" y="1841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  <a:cs typeface="Calibri" panose="020F0502020204030204" pitchFamily="34" charset="0"/>
            </a:rPr>
            <a:t>Robust against network delay and computation time</a:t>
          </a:r>
        </a:p>
      </dsp:txBody>
      <dsp:txXfrm rot="10800000">
        <a:off x="2303369" y="1841"/>
        <a:ext cx="7741208" cy="627947"/>
      </dsp:txXfrm>
    </dsp:sp>
    <dsp:sp modelId="{2A149E2E-E22E-408E-89CB-7B589047932B}">
      <dsp:nvSpPr>
        <dsp:cNvPr id="0" name=""/>
        <dsp:cNvSpPr/>
      </dsp:nvSpPr>
      <dsp:spPr>
        <a:xfrm>
          <a:off x="1821105" y="0"/>
          <a:ext cx="627947" cy="62794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746DC2-31B5-4838-BF05-ECC39AAFE49A}">
      <dsp:nvSpPr>
        <dsp:cNvPr id="0" name=""/>
        <dsp:cNvSpPr/>
      </dsp:nvSpPr>
      <dsp:spPr>
        <a:xfrm rot="10800000">
          <a:off x="2146382" y="786776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  <a:cs typeface="Calibri" panose="020F0502020204030204" pitchFamily="34" charset="0"/>
            </a:rPr>
            <a:t>Robust against model mismatch and external disturbance</a:t>
          </a:r>
        </a:p>
      </dsp:txBody>
      <dsp:txXfrm rot="10800000">
        <a:off x="2303369" y="786776"/>
        <a:ext cx="7741208" cy="627947"/>
      </dsp:txXfrm>
    </dsp:sp>
    <dsp:sp modelId="{B9B1CEE0-C19A-441A-A56C-2C0277175063}">
      <dsp:nvSpPr>
        <dsp:cNvPr id="0" name=""/>
        <dsp:cNvSpPr/>
      </dsp:nvSpPr>
      <dsp:spPr>
        <a:xfrm>
          <a:off x="1832408" y="786776"/>
          <a:ext cx="627947" cy="62794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9A0309-517C-494D-9009-F128BA4C424A}">
      <dsp:nvSpPr>
        <dsp:cNvPr id="0" name=""/>
        <dsp:cNvSpPr/>
      </dsp:nvSpPr>
      <dsp:spPr>
        <a:xfrm rot="10800000">
          <a:off x="2146382" y="1571711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Candara" panose="020E0502030303020204" pitchFamily="34" charset="0"/>
              <a:cs typeface="Calibri" panose="020F0502020204030204" pitchFamily="34" charset="0"/>
            </a:rPr>
            <a:t>Robust against “Rogue Vehicles”</a:t>
          </a:r>
        </a:p>
      </dsp:txBody>
      <dsp:txXfrm rot="10800000">
        <a:off x="2303369" y="1571711"/>
        <a:ext cx="7741208" cy="627947"/>
      </dsp:txXfrm>
    </dsp:sp>
    <dsp:sp modelId="{95FA0AB4-31ED-4C03-84A2-51393A9AC6AF}">
      <dsp:nvSpPr>
        <dsp:cNvPr id="0" name=""/>
        <dsp:cNvSpPr/>
      </dsp:nvSpPr>
      <dsp:spPr>
        <a:xfrm>
          <a:off x="1832408" y="1571711"/>
          <a:ext cx="627947" cy="62794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4ADC1D-DB27-4263-B680-E5D8AABF596B}">
      <dsp:nvSpPr>
        <dsp:cNvPr id="0" name=""/>
        <dsp:cNvSpPr/>
      </dsp:nvSpPr>
      <dsp:spPr>
        <a:xfrm rot="10800000">
          <a:off x="2146382" y="2356645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  <a:cs typeface="Calibri" panose="020F0502020204030204" pitchFamily="34" charset="0"/>
            </a:rPr>
            <a:t>Robust against blame in an accident</a:t>
          </a:r>
        </a:p>
      </dsp:txBody>
      <dsp:txXfrm rot="10800000">
        <a:off x="2303369" y="2356645"/>
        <a:ext cx="7741208" cy="627947"/>
      </dsp:txXfrm>
    </dsp:sp>
    <dsp:sp modelId="{F3817509-1DF1-4C0B-9237-43F0525B98D1}">
      <dsp:nvSpPr>
        <dsp:cNvPr id="0" name=""/>
        <dsp:cNvSpPr/>
      </dsp:nvSpPr>
      <dsp:spPr>
        <a:xfrm>
          <a:off x="1832408" y="2356645"/>
          <a:ext cx="627947" cy="62794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B4703D-057D-4092-84FC-97267626FFA9}">
      <dsp:nvSpPr>
        <dsp:cNvPr id="0" name=""/>
        <dsp:cNvSpPr/>
      </dsp:nvSpPr>
      <dsp:spPr>
        <a:xfrm rot="10800000">
          <a:off x="2146382" y="3141580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</a:rPr>
            <a:t>Robust against deadlock</a:t>
          </a:r>
        </a:p>
      </dsp:txBody>
      <dsp:txXfrm rot="10800000">
        <a:off x="2303369" y="3141580"/>
        <a:ext cx="7741208" cy="627947"/>
      </dsp:txXfrm>
    </dsp:sp>
    <dsp:sp modelId="{446720E5-1D08-4FBA-A96A-4832523F4D2B}">
      <dsp:nvSpPr>
        <dsp:cNvPr id="0" name=""/>
        <dsp:cNvSpPr/>
      </dsp:nvSpPr>
      <dsp:spPr>
        <a:xfrm>
          <a:off x="1832408" y="3141580"/>
          <a:ext cx="627947" cy="62794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780C3-60F5-4E8F-A638-E3A756D2F381}">
      <dsp:nvSpPr>
        <dsp:cNvPr id="0" name=""/>
        <dsp:cNvSpPr/>
      </dsp:nvSpPr>
      <dsp:spPr>
        <a:xfrm rot="10800000">
          <a:off x="2146382" y="1841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  <a:cs typeface="Calibri" panose="020F0502020204030204" pitchFamily="34" charset="0"/>
            </a:rPr>
            <a:t>Robust against network delay and computation time</a:t>
          </a:r>
        </a:p>
      </dsp:txBody>
      <dsp:txXfrm rot="10800000">
        <a:off x="2303369" y="1841"/>
        <a:ext cx="7741208" cy="627947"/>
      </dsp:txXfrm>
    </dsp:sp>
    <dsp:sp modelId="{2A149E2E-E22E-408E-89CB-7B589047932B}">
      <dsp:nvSpPr>
        <dsp:cNvPr id="0" name=""/>
        <dsp:cNvSpPr/>
      </dsp:nvSpPr>
      <dsp:spPr>
        <a:xfrm>
          <a:off x="1821105" y="0"/>
          <a:ext cx="627947" cy="62794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746DC2-31B5-4838-BF05-ECC39AAFE49A}">
      <dsp:nvSpPr>
        <dsp:cNvPr id="0" name=""/>
        <dsp:cNvSpPr/>
      </dsp:nvSpPr>
      <dsp:spPr>
        <a:xfrm rot="10800000">
          <a:off x="2146382" y="786776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  <a:cs typeface="Calibri" panose="020F0502020204030204" pitchFamily="34" charset="0"/>
            </a:rPr>
            <a:t>Robust against model mismatch and external disturbance</a:t>
          </a:r>
        </a:p>
      </dsp:txBody>
      <dsp:txXfrm rot="10800000">
        <a:off x="2303369" y="786776"/>
        <a:ext cx="7741208" cy="627947"/>
      </dsp:txXfrm>
    </dsp:sp>
    <dsp:sp modelId="{B9B1CEE0-C19A-441A-A56C-2C0277175063}">
      <dsp:nvSpPr>
        <dsp:cNvPr id="0" name=""/>
        <dsp:cNvSpPr/>
      </dsp:nvSpPr>
      <dsp:spPr>
        <a:xfrm>
          <a:off x="1832408" y="786776"/>
          <a:ext cx="627947" cy="62794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9A0309-517C-494D-9009-F128BA4C424A}">
      <dsp:nvSpPr>
        <dsp:cNvPr id="0" name=""/>
        <dsp:cNvSpPr/>
      </dsp:nvSpPr>
      <dsp:spPr>
        <a:xfrm rot="10800000">
          <a:off x="2146382" y="1571711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Candara" panose="020E0502030303020204" pitchFamily="34" charset="0"/>
              <a:cs typeface="Calibri" panose="020F0502020204030204" pitchFamily="34" charset="0"/>
            </a:rPr>
            <a:t>Robust against “Rogue Vehicles”</a:t>
          </a:r>
        </a:p>
      </dsp:txBody>
      <dsp:txXfrm rot="10800000">
        <a:off x="2303369" y="1571711"/>
        <a:ext cx="7741208" cy="627947"/>
      </dsp:txXfrm>
    </dsp:sp>
    <dsp:sp modelId="{95FA0AB4-31ED-4C03-84A2-51393A9AC6AF}">
      <dsp:nvSpPr>
        <dsp:cNvPr id="0" name=""/>
        <dsp:cNvSpPr/>
      </dsp:nvSpPr>
      <dsp:spPr>
        <a:xfrm>
          <a:off x="1832408" y="1571711"/>
          <a:ext cx="627947" cy="62794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4ADC1D-DB27-4263-B680-E5D8AABF596B}">
      <dsp:nvSpPr>
        <dsp:cNvPr id="0" name=""/>
        <dsp:cNvSpPr/>
      </dsp:nvSpPr>
      <dsp:spPr>
        <a:xfrm rot="10800000">
          <a:off x="2146382" y="2356645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  <a:cs typeface="Calibri" panose="020F0502020204030204" pitchFamily="34" charset="0"/>
            </a:rPr>
            <a:t>Robust against blame in an accident</a:t>
          </a:r>
        </a:p>
      </dsp:txBody>
      <dsp:txXfrm rot="10800000">
        <a:off x="2303369" y="2356645"/>
        <a:ext cx="7741208" cy="627947"/>
      </dsp:txXfrm>
    </dsp:sp>
    <dsp:sp modelId="{F3817509-1DF1-4C0B-9237-43F0525B98D1}">
      <dsp:nvSpPr>
        <dsp:cNvPr id="0" name=""/>
        <dsp:cNvSpPr/>
      </dsp:nvSpPr>
      <dsp:spPr>
        <a:xfrm>
          <a:off x="1832408" y="2356645"/>
          <a:ext cx="627947" cy="62794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B4703D-057D-4092-84FC-97267626FFA9}">
      <dsp:nvSpPr>
        <dsp:cNvPr id="0" name=""/>
        <dsp:cNvSpPr/>
      </dsp:nvSpPr>
      <dsp:spPr>
        <a:xfrm rot="10800000">
          <a:off x="2146382" y="3141580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</a:rPr>
            <a:t>Robust against deadlock</a:t>
          </a:r>
        </a:p>
      </dsp:txBody>
      <dsp:txXfrm rot="10800000">
        <a:off x="2303369" y="3141580"/>
        <a:ext cx="7741208" cy="627947"/>
      </dsp:txXfrm>
    </dsp:sp>
    <dsp:sp modelId="{446720E5-1D08-4FBA-A96A-4832523F4D2B}">
      <dsp:nvSpPr>
        <dsp:cNvPr id="0" name=""/>
        <dsp:cNvSpPr/>
      </dsp:nvSpPr>
      <dsp:spPr>
        <a:xfrm>
          <a:off x="1832408" y="3141580"/>
          <a:ext cx="627947" cy="62794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780C3-60F5-4E8F-A638-E3A756D2F381}">
      <dsp:nvSpPr>
        <dsp:cNvPr id="0" name=""/>
        <dsp:cNvSpPr/>
      </dsp:nvSpPr>
      <dsp:spPr>
        <a:xfrm rot="10800000">
          <a:off x="2146382" y="1841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  <a:cs typeface="Calibri" panose="020F0502020204030204" pitchFamily="34" charset="0"/>
            </a:rPr>
            <a:t>Robust against network delay and computation time</a:t>
          </a:r>
        </a:p>
      </dsp:txBody>
      <dsp:txXfrm rot="10800000">
        <a:off x="2303369" y="1841"/>
        <a:ext cx="7741208" cy="627947"/>
      </dsp:txXfrm>
    </dsp:sp>
    <dsp:sp modelId="{2A149E2E-E22E-408E-89CB-7B589047932B}">
      <dsp:nvSpPr>
        <dsp:cNvPr id="0" name=""/>
        <dsp:cNvSpPr/>
      </dsp:nvSpPr>
      <dsp:spPr>
        <a:xfrm>
          <a:off x="1821105" y="0"/>
          <a:ext cx="627947" cy="62794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746DC2-31B5-4838-BF05-ECC39AAFE49A}">
      <dsp:nvSpPr>
        <dsp:cNvPr id="0" name=""/>
        <dsp:cNvSpPr/>
      </dsp:nvSpPr>
      <dsp:spPr>
        <a:xfrm rot="10800000">
          <a:off x="2146382" y="786776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  <a:cs typeface="Calibri" panose="020F0502020204030204" pitchFamily="34" charset="0"/>
            </a:rPr>
            <a:t>Robust against model mismatch and external disturbance</a:t>
          </a:r>
        </a:p>
      </dsp:txBody>
      <dsp:txXfrm rot="10800000">
        <a:off x="2303369" y="786776"/>
        <a:ext cx="7741208" cy="627947"/>
      </dsp:txXfrm>
    </dsp:sp>
    <dsp:sp modelId="{B9B1CEE0-C19A-441A-A56C-2C0277175063}">
      <dsp:nvSpPr>
        <dsp:cNvPr id="0" name=""/>
        <dsp:cNvSpPr/>
      </dsp:nvSpPr>
      <dsp:spPr>
        <a:xfrm>
          <a:off x="1832408" y="786776"/>
          <a:ext cx="627947" cy="62794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9A0309-517C-494D-9009-F128BA4C424A}">
      <dsp:nvSpPr>
        <dsp:cNvPr id="0" name=""/>
        <dsp:cNvSpPr/>
      </dsp:nvSpPr>
      <dsp:spPr>
        <a:xfrm rot="10800000">
          <a:off x="2146382" y="1571711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Candara" panose="020E0502030303020204" pitchFamily="34" charset="0"/>
              <a:cs typeface="Calibri" panose="020F0502020204030204" pitchFamily="34" charset="0"/>
            </a:rPr>
            <a:t>Robust against “Rogue Vehicles”</a:t>
          </a:r>
        </a:p>
      </dsp:txBody>
      <dsp:txXfrm rot="10800000">
        <a:off x="2303369" y="1571711"/>
        <a:ext cx="7741208" cy="627947"/>
      </dsp:txXfrm>
    </dsp:sp>
    <dsp:sp modelId="{95FA0AB4-31ED-4C03-84A2-51393A9AC6AF}">
      <dsp:nvSpPr>
        <dsp:cNvPr id="0" name=""/>
        <dsp:cNvSpPr/>
      </dsp:nvSpPr>
      <dsp:spPr>
        <a:xfrm>
          <a:off x="1832408" y="1571711"/>
          <a:ext cx="627947" cy="62794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4ADC1D-DB27-4263-B680-E5D8AABF596B}">
      <dsp:nvSpPr>
        <dsp:cNvPr id="0" name=""/>
        <dsp:cNvSpPr/>
      </dsp:nvSpPr>
      <dsp:spPr>
        <a:xfrm rot="10800000">
          <a:off x="2146382" y="2356645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  <a:cs typeface="Calibri" panose="020F0502020204030204" pitchFamily="34" charset="0"/>
            </a:rPr>
            <a:t>Robust against blame in an accident</a:t>
          </a:r>
        </a:p>
      </dsp:txBody>
      <dsp:txXfrm rot="10800000">
        <a:off x="2303369" y="2356645"/>
        <a:ext cx="7741208" cy="627947"/>
      </dsp:txXfrm>
    </dsp:sp>
    <dsp:sp modelId="{F3817509-1DF1-4C0B-9237-43F0525B98D1}">
      <dsp:nvSpPr>
        <dsp:cNvPr id="0" name=""/>
        <dsp:cNvSpPr/>
      </dsp:nvSpPr>
      <dsp:spPr>
        <a:xfrm>
          <a:off x="1832408" y="2356645"/>
          <a:ext cx="627947" cy="62794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B4703D-057D-4092-84FC-97267626FFA9}">
      <dsp:nvSpPr>
        <dsp:cNvPr id="0" name=""/>
        <dsp:cNvSpPr/>
      </dsp:nvSpPr>
      <dsp:spPr>
        <a:xfrm rot="10800000">
          <a:off x="2146382" y="3141580"/>
          <a:ext cx="7898195" cy="627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90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ndara" panose="020E0502030303020204" pitchFamily="34" charset="0"/>
            </a:rPr>
            <a:t>Robust against deadlock</a:t>
          </a:r>
        </a:p>
      </dsp:txBody>
      <dsp:txXfrm rot="10800000">
        <a:off x="2303369" y="3141580"/>
        <a:ext cx="7741208" cy="627947"/>
      </dsp:txXfrm>
    </dsp:sp>
    <dsp:sp modelId="{446720E5-1D08-4FBA-A96A-4832523F4D2B}">
      <dsp:nvSpPr>
        <dsp:cNvPr id="0" name=""/>
        <dsp:cNvSpPr/>
      </dsp:nvSpPr>
      <dsp:spPr>
        <a:xfrm>
          <a:off x="1832408" y="3141580"/>
          <a:ext cx="627947" cy="62794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DFCF5-4123-4FBD-8BCC-0A144C7FE2D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DE623-1081-4BA4-9CB0-5C6CA7A96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39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11300" y="1114425"/>
            <a:ext cx="9448800" cy="128016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24000" y="3124200"/>
            <a:ext cx="9436100" cy="762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206500" y="111442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3" name="Rectangle 32"/>
          <p:cNvSpPr/>
          <p:nvPr/>
        </p:nvSpPr>
        <p:spPr>
          <a:xfrm>
            <a:off x="1219200" y="3124200"/>
            <a:ext cx="9753600" cy="7620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Rectangle 21"/>
          <p:cNvSpPr/>
          <p:nvPr/>
        </p:nvSpPr>
        <p:spPr>
          <a:xfrm>
            <a:off x="1206500" y="111442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ctangle 31"/>
          <p:cNvSpPr/>
          <p:nvPr/>
        </p:nvSpPr>
        <p:spPr>
          <a:xfrm>
            <a:off x="1219200" y="3124200"/>
            <a:ext cx="304800" cy="7620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Date Placeholder 27">
            <a:extLst>
              <a:ext uri="{FF2B5EF4-FFF2-40B4-BE49-F238E27FC236}">
                <a16:creationId xmlns:a16="http://schemas.microsoft.com/office/drawing/2014/main" id="{BCE0B330-C09A-8B4E-AA0B-69C4967F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fld id="{00240A20-6497-4A6E-81D1-80D8D3E5074C}" type="datetime1">
              <a:rPr lang="en-US" smtClean="0"/>
              <a:t>6/30/2021</a:t>
            </a:fld>
            <a:endParaRPr lang="en-US"/>
          </a:p>
        </p:txBody>
      </p:sp>
      <p:pic>
        <p:nvPicPr>
          <p:cNvPr id="17" name="Picture 16" descr="A picture containing object, clock, screen, room&#10;&#10;Description automatically generated">
            <a:extLst>
              <a:ext uri="{FF2B5EF4-FFF2-40B4-BE49-F238E27FC236}">
                <a16:creationId xmlns:a16="http://schemas.microsoft.com/office/drawing/2014/main" id="{CDD5D102-CB1C-F145-B6F8-B83F3880C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128" y="5797598"/>
            <a:ext cx="3315392" cy="10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83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3FBB6DF6-A19B-426E-A398-D15CDEA1E925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10570634" y="5932488"/>
            <a:ext cx="1722966" cy="1008062"/>
            <a:chOff x="4850" y="3497"/>
            <a:chExt cx="814" cy="635"/>
          </a:xfrm>
        </p:grpSpPr>
        <p:sp>
          <p:nvSpPr>
            <p:cNvPr id="9" name="Text Box 8"/>
            <p:cNvSpPr txBox="1">
              <a:spLocks noChangeAspect="1" noChangeArrowheads="1"/>
            </p:cNvSpPr>
            <p:nvPr/>
          </p:nvSpPr>
          <p:spPr bwMode="auto">
            <a:xfrm>
              <a:off x="4850" y="3634"/>
              <a:ext cx="298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0" name="Text Box 9"/>
            <p:cNvSpPr txBox="1">
              <a:spLocks noChangeAspect="1" noChangeArrowheads="1"/>
            </p:cNvSpPr>
            <p:nvPr/>
          </p:nvSpPr>
          <p:spPr bwMode="auto">
            <a:xfrm>
              <a:off x="5089" y="3497"/>
              <a:ext cx="362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1" name="Text Box 10"/>
            <p:cNvSpPr txBox="1">
              <a:spLocks noChangeAspect="1" noChangeArrowheads="1"/>
            </p:cNvSpPr>
            <p:nvPr/>
          </p:nvSpPr>
          <p:spPr bwMode="auto">
            <a:xfrm>
              <a:off x="5382" y="3641"/>
              <a:ext cx="282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2" name="Date Placeholder 27"/>
          <p:cNvSpPr>
            <a:spLocks noGrp="1"/>
          </p:cNvSpPr>
          <p:nvPr>
            <p:ph type="dt" sz="half" idx="10"/>
          </p:nvPr>
        </p:nvSpPr>
        <p:spPr>
          <a:xfrm>
            <a:off x="7209536" y="6355080"/>
            <a:ext cx="3048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F166EF3D-167B-4C8E-BA3B-1016D8FD622F}" type="datetime1">
              <a:rPr lang="en-US" smtClean="0"/>
              <a:t>6/30/2021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45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3FBB6DF6-A19B-426E-A398-D15CDEA1E925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10570634" y="5932488"/>
            <a:ext cx="1722966" cy="1008062"/>
            <a:chOff x="4850" y="3497"/>
            <a:chExt cx="814" cy="635"/>
          </a:xfrm>
        </p:grpSpPr>
        <p:sp>
          <p:nvSpPr>
            <p:cNvPr id="12" name="Text Box 8"/>
            <p:cNvSpPr txBox="1">
              <a:spLocks noChangeAspect="1" noChangeArrowheads="1"/>
            </p:cNvSpPr>
            <p:nvPr/>
          </p:nvSpPr>
          <p:spPr bwMode="auto">
            <a:xfrm>
              <a:off x="4850" y="3634"/>
              <a:ext cx="298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3" name="Text Box 9"/>
            <p:cNvSpPr txBox="1">
              <a:spLocks noChangeAspect="1" noChangeArrowheads="1"/>
            </p:cNvSpPr>
            <p:nvPr/>
          </p:nvSpPr>
          <p:spPr bwMode="auto">
            <a:xfrm>
              <a:off x="5089" y="3497"/>
              <a:ext cx="362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4" name="Text Box 10"/>
            <p:cNvSpPr txBox="1">
              <a:spLocks noChangeAspect="1" noChangeArrowheads="1"/>
            </p:cNvSpPr>
            <p:nvPr/>
          </p:nvSpPr>
          <p:spPr bwMode="auto">
            <a:xfrm>
              <a:off x="5382" y="3641"/>
              <a:ext cx="282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7209536" y="6355080"/>
            <a:ext cx="3048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E562F19B-926B-433F-AFBF-2CAA2021927A}" type="datetime1">
              <a:rPr lang="en-US" smtClean="0"/>
              <a:t>6/30/2021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40000" y="6397824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kern="1200" dirty="0">
                <a:solidFill>
                  <a:srgbClr val="0808C0"/>
                </a:solidFill>
                <a:latin typeface="Comic Sans MS" pitchFamily="66" charset="0"/>
                <a:ea typeface="+mn-ea"/>
                <a:cs typeface="+mn-cs"/>
              </a:rPr>
              <a:t>Web page:  aviral.lab.asu.edu</a:t>
            </a:r>
          </a:p>
        </p:txBody>
      </p:sp>
    </p:spTree>
    <p:extLst>
      <p:ext uri="{BB962C8B-B14F-4D97-AF65-F5344CB8AC3E}">
        <p14:creationId xmlns:p14="http://schemas.microsoft.com/office/powerpoint/2010/main" val="41431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661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950" y="6338389"/>
            <a:ext cx="1261164" cy="365760"/>
          </a:xfrm>
          <a:prstGeom prst="rect">
            <a:avLst/>
          </a:prstGeom>
        </p:spPr>
        <p:txBody>
          <a:bodyPr/>
          <a:lstStyle/>
          <a:p>
            <a:fld id="{3FBB6DF6-A19B-426E-A398-D15CDEA1E9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7507" y="1032691"/>
            <a:ext cx="11508922" cy="4792617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14" name="Date Placeholder 27"/>
          <p:cNvSpPr>
            <a:spLocks noGrp="1"/>
          </p:cNvSpPr>
          <p:nvPr>
            <p:ph type="dt" sz="half" idx="10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Candara" panose="020E0502030303020204" pitchFamily="34" charset="0"/>
              </a:defRPr>
            </a:lvl1pPr>
          </a:lstStyle>
          <a:p>
            <a:fld id="{496E336B-0F78-4880-B8DD-441EE52F9354}" type="datetime1">
              <a:rPr lang="en-US" smtClean="0"/>
              <a:t>6/30/2021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8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66800"/>
            <a:ext cx="9448800" cy="1280160"/>
          </a:xfrm>
        </p:spPr>
        <p:txBody>
          <a:bodyPr anchor="t" anchorCtr="0"/>
          <a:lstStyle>
            <a:lvl1pPr algn="r">
              <a:buNone/>
              <a:defRPr sz="3200" b="0" cap="none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28956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10668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1219200" y="10668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Date Placeholder 27">
            <a:extLst>
              <a:ext uri="{FF2B5EF4-FFF2-40B4-BE49-F238E27FC236}">
                <a16:creationId xmlns:a16="http://schemas.microsoft.com/office/drawing/2014/main" id="{8092CCAB-AB79-FF48-BB64-9B731D39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fld id="{67E2C102-5415-4AB0-A806-48E66F8314D4}" type="datetime1">
              <a:rPr lang="en-US" smtClean="0"/>
              <a:t>6/30/2021</a:t>
            </a:fld>
            <a:endParaRPr lang="en-US"/>
          </a:p>
        </p:txBody>
      </p:sp>
      <p:pic>
        <p:nvPicPr>
          <p:cNvPr id="18" name="Picture 17" descr="A picture containing object, clock, screen, room&#10;&#10;Description automatically generated">
            <a:extLst>
              <a:ext uri="{FF2B5EF4-FFF2-40B4-BE49-F238E27FC236}">
                <a16:creationId xmlns:a16="http://schemas.microsoft.com/office/drawing/2014/main" id="{3A78478A-CCF5-A64D-882E-20C5BAD06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128" y="5797598"/>
            <a:ext cx="3315392" cy="10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97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5371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36550" y="1007758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1297" y="1048793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3FBB6DF6-A19B-426E-A398-D15CDEA1E92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Date Placeholder 27">
            <a:extLst>
              <a:ext uri="{FF2B5EF4-FFF2-40B4-BE49-F238E27FC236}">
                <a16:creationId xmlns:a16="http://schemas.microsoft.com/office/drawing/2014/main" id="{AF625E83-E07C-2D4D-BD0C-10946C3C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fld id="{83855274-A7CD-4255-899C-C94DA25E2468}" type="datetime1">
              <a:rPr lang="en-US" smtClean="0"/>
              <a:t>6/30/2021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0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085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3FBB6DF6-A19B-426E-A398-D15CDEA1E925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Date Placeholder 27">
            <a:extLst>
              <a:ext uri="{FF2B5EF4-FFF2-40B4-BE49-F238E27FC236}">
                <a16:creationId xmlns:a16="http://schemas.microsoft.com/office/drawing/2014/main" id="{E7970657-EC88-024C-8290-A7B6534F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fld id="{FD916B8B-80E2-4879-9A05-4D3E297199C6}" type="datetime1">
              <a:rPr lang="en-US" smtClean="0"/>
              <a:t>6/30/2021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5371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3FBB6DF6-A19B-426E-A398-D15CDEA1E92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Date Placeholder 27">
            <a:extLst>
              <a:ext uri="{FF2B5EF4-FFF2-40B4-BE49-F238E27FC236}">
                <a16:creationId xmlns:a16="http://schemas.microsoft.com/office/drawing/2014/main" id="{CAF2259C-C183-3640-A509-F39E34FA1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fld id="{9BD121D2-2136-48F1-921A-A1E7680EF275}" type="datetime1">
              <a:rPr lang="en-US" smtClean="0"/>
              <a:t>6/30/2021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87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3FBB6DF6-A19B-426E-A398-D15CDEA1E92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Date Placeholder 27">
            <a:extLst>
              <a:ext uri="{FF2B5EF4-FFF2-40B4-BE49-F238E27FC236}">
                <a16:creationId xmlns:a16="http://schemas.microsoft.com/office/drawing/2014/main" id="{483D13DE-6015-8A4F-BDFC-71BF62E820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fld id="{BB94380F-DC77-4A38-B129-C481089B2C35}" type="datetime1">
              <a:rPr lang="en-US" smtClean="0"/>
              <a:t>6/30/2021</a:t>
            </a:fld>
            <a:endParaRPr lang="en-US"/>
          </a:p>
        </p:txBody>
      </p:sp>
      <p:pic>
        <p:nvPicPr>
          <p:cNvPr id="16" name="Picture 15" descr="A picture containing object, clock, screen, room&#10;&#10;Description automatically generated">
            <a:extLst>
              <a:ext uri="{FF2B5EF4-FFF2-40B4-BE49-F238E27FC236}">
                <a16:creationId xmlns:a16="http://schemas.microsoft.com/office/drawing/2014/main" id="{29EBD462-D640-5448-9ABD-588D241C2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128" y="5797598"/>
            <a:ext cx="3315392" cy="10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2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3FBB6DF6-A19B-426E-A398-D15CDEA1E925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34432" y="6353175"/>
            <a:ext cx="1723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kern="1200" dirty="0" err="1">
                <a:solidFill>
                  <a:srgbClr val="0808C0"/>
                </a:solidFill>
                <a:latin typeface="Candara" panose="020E0502030303020204" pitchFamily="34" charset="0"/>
                <a:ea typeface="+mn-ea"/>
                <a:cs typeface="+mn-cs"/>
              </a:rPr>
              <a:t>aviral.lab.asu.edu</a:t>
            </a:r>
            <a:endParaRPr kumimoji="0" lang="en-US" sz="1600" kern="1200" dirty="0">
              <a:solidFill>
                <a:srgbClr val="0808C0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object, clock, screen, room&#10;&#10;Description automatically generated">
            <a:extLst>
              <a:ext uri="{FF2B5EF4-FFF2-40B4-BE49-F238E27FC236}">
                <a16:creationId xmlns:a16="http://schemas.microsoft.com/office/drawing/2014/main" id="{732FA9EB-AFF4-3F4C-84AF-EC57F8F87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128" y="5797598"/>
            <a:ext cx="3315392" cy="10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17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3FBB6DF6-A19B-426E-A398-D15CDEA1E925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10570634" y="5932488"/>
            <a:ext cx="1722966" cy="1008062"/>
            <a:chOff x="4850" y="3497"/>
            <a:chExt cx="814" cy="635"/>
          </a:xfrm>
        </p:grpSpPr>
        <p:sp>
          <p:nvSpPr>
            <p:cNvPr id="13" name="Text Box 8"/>
            <p:cNvSpPr txBox="1">
              <a:spLocks noChangeAspect="1" noChangeArrowheads="1"/>
            </p:cNvSpPr>
            <p:nvPr/>
          </p:nvSpPr>
          <p:spPr bwMode="auto">
            <a:xfrm>
              <a:off x="4850" y="3634"/>
              <a:ext cx="298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4" name="Text Box 9"/>
            <p:cNvSpPr txBox="1">
              <a:spLocks noChangeAspect="1" noChangeArrowheads="1"/>
            </p:cNvSpPr>
            <p:nvPr/>
          </p:nvSpPr>
          <p:spPr bwMode="auto">
            <a:xfrm>
              <a:off x="5089" y="3497"/>
              <a:ext cx="362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5" name="Text Box 10"/>
            <p:cNvSpPr txBox="1">
              <a:spLocks noChangeAspect="1" noChangeArrowheads="1"/>
            </p:cNvSpPr>
            <p:nvPr/>
          </p:nvSpPr>
          <p:spPr bwMode="auto">
            <a:xfrm>
              <a:off x="5382" y="3641"/>
              <a:ext cx="282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6" name="Date Placeholder 27"/>
          <p:cNvSpPr>
            <a:spLocks noGrp="1"/>
          </p:cNvSpPr>
          <p:nvPr>
            <p:ph type="dt" sz="half" idx="10"/>
          </p:nvPr>
        </p:nvSpPr>
        <p:spPr>
          <a:xfrm>
            <a:off x="7209536" y="6355080"/>
            <a:ext cx="3048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2A115944-8C53-4FD2-A0DA-DAF4DF9435F2}" type="datetime1">
              <a:rPr lang="en-US" smtClean="0"/>
              <a:t>6/30/2021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40000" y="6397824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kern="1200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Web page:  aviral.lab.asu.edu</a:t>
            </a:r>
          </a:p>
        </p:txBody>
      </p:sp>
    </p:spTree>
    <p:extLst>
      <p:ext uri="{BB962C8B-B14F-4D97-AF65-F5344CB8AC3E}">
        <p14:creationId xmlns:p14="http://schemas.microsoft.com/office/powerpoint/2010/main" val="3810402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8200"/>
          </a:xfrm>
          <a:prstGeom prst="rect">
            <a:avLst/>
          </a:prstGeom>
        </p:spPr>
        <p:txBody>
          <a:bodyPr vert="horz" anchor="b" anchorCtr="0">
            <a:no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03201" y="990600"/>
            <a:ext cx="11696700" cy="5257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4"/>
            <a:ext cx="8295861" cy="3175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0" y="838200"/>
            <a:ext cx="12192000" cy="0"/>
          </a:xfrm>
          <a:prstGeom prst="line">
            <a:avLst/>
          </a:prstGeom>
          <a:noFill/>
          <a:ln w="63500" cap="flat" cmpd="sng" algn="ctr">
            <a:gradFill flip="none" rotWithShape="1">
              <a:gsLst>
                <a:gs pos="0">
                  <a:srgbClr val="0808C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3FBB6DF6-A19B-426E-A398-D15CDEA1E92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picture containing object, clock, screen, room&#10;&#10;Description automatically generated">
            <a:extLst>
              <a:ext uri="{FF2B5EF4-FFF2-40B4-BE49-F238E27FC236}">
                <a16:creationId xmlns:a16="http://schemas.microsoft.com/office/drawing/2014/main" id="{08BFDCC2-5E3C-F64F-A838-CACDA0738A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09128" y="5797598"/>
            <a:ext cx="3315392" cy="1044111"/>
          </a:xfrm>
          <a:prstGeom prst="rect">
            <a:avLst/>
          </a:prstGeom>
        </p:spPr>
      </p:pic>
      <p:sp>
        <p:nvSpPr>
          <p:cNvPr id="21" name="Date Placeholder 27">
            <a:extLst>
              <a:ext uri="{FF2B5EF4-FFF2-40B4-BE49-F238E27FC236}">
                <a16:creationId xmlns:a16="http://schemas.microsoft.com/office/drawing/2014/main" id="{301C601F-B298-1347-BC11-1F805E418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fld id="{DFF7AD21-5C81-4668-BFD3-819DF8ADDF77}" type="datetime1">
              <a:rPr lang="en-US" smtClean="0"/>
              <a:t>6/30/2021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4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b="1" kern="1200">
          <a:solidFill>
            <a:srgbClr val="000066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ndara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800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400" kern="1200">
          <a:solidFill>
            <a:srgbClr val="002060"/>
          </a:solidFill>
          <a:latin typeface="Candara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400" kern="1200">
          <a:solidFill>
            <a:srgbClr val="006600"/>
          </a:solidFill>
          <a:latin typeface="Candara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2000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yellow-car-top-view-remix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8.png"/><Relationship Id="rId7" Type="http://schemas.openxmlformats.org/officeDocument/2006/relationships/image" Target="../media/image28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9.png"/><Relationship Id="rId3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00.png"/><Relationship Id="rId10" Type="http://schemas.openxmlformats.org/officeDocument/2006/relationships/image" Target="../media/image300.png"/><Relationship Id="rId9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5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6154-F5DD-4957-8DB9-3373E0368A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sz="2800" dirty="0"/>
              <a:t>Safe and Robust Cooperative Algorithm for Connected Autonomous Vehicles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88926-7945-45B9-A9C0-1A7BC0E4E2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Mohammad Khayatian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3D10FD5-0032-44F7-8AAD-131A3168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8" y="6205182"/>
            <a:ext cx="2753183" cy="52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771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7699D-FA85-4294-9899-38C9A9A4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Motion Planning of AVs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64DA0-8814-496C-AF20-CAB13C4A0DB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7508" y="1032691"/>
            <a:ext cx="5294045" cy="46083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Travel from point A to point B and avoid obstacles that can be dynamic</a:t>
            </a:r>
          </a:p>
          <a:p>
            <a:r>
              <a:rPr lang="en-US" dirty="0"/>
              <a:t>Common motion planning approaches are not absolutely safe [1, 2, 3]</a:t>
            </a:r>
          </a:p>
          <a:p>
            <a:pPr lvl="1"/>
            <a:r>
              <a:rPr lang="en-US" dirty="0"/>
              <a:t>Safety Definition: The future plans of two vehicles are called safe as long the bounding boxes around them do not overlap</a:t>
            </a:r>
          </a:p>
          <a:p>
            <a:pPr lvl="1"/>
            <a:r>
              <a:rPr lang="en-US" dirty="0"/>
              <a:t>A vehicle may have to change its plan suddenly</a:t>
            </a:r>
          </a:p>
          <a:p>
            <a:pPr lvl="1"/>
            <a:endParaRPr lang="en-US" dirty="0"/>
          </a:p>
          <a:p>
            <a:r>
              <a:rPr lang="en-US" dirty="0"/>
              <a:t>Responsibility-Sensitive Safety (RSS) [4]</a:t>
            </a:r>
          </a:p>
          <a:p>
            <a:pPr lvl="1"/>
            <a:r>
              <a:rPr lang="en-US" dirty="0"/>
              <a:t>Reduce the problem of not being involved in an accident to not being blamed for an accident</a:t>
            </a:r>
          </a:p>
          <a:p>
            <a:pPr lvl="1"/>
            <a:r>
              <a:rPr lang="en-US" dirty="0"/>
              <a:t>If all AVs follow the RSS rules, there will be no accidents</a:t>
            </a:r>
          </a:p>
          <a:p>
            <a:r>
              <a:rPr lang="en-US" dirty="0"/>
              <a:t>RSS considers the worst-case behavior for other vehicles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95A29-B5E9-48D1-83E0-3521E1BEA4E5}"/>
              </a:ext>
            </a:extLst>
          </p:cNvPr>
          <p:cNvSpPr txBox="1"/>
          <p:nvPr/>
        </p:nvSpPr>
        <p:spPr>
          <a:xfrm>
            <a:off x="152141" y="5580893"/>
            <a:ext cx="87461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Mohanan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M. G., and 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Ambuja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Salgoankar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"A survey of robotic motion planning in dynamic environments."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Robotics and Autonomous Systems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100 (2018): 171-185.</a:t>
            </a:r>
            <a:endParaRPr lang="en-US" sz="9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[2] Rossi, Federico, et al. "Review of multi-agent algorithms for collective behavior: a structural taxonomy."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IFAC-</a:t>
            </a:r>
            <a:r>
              <a:rPr lang="en-US" sz="9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PapersOnLine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51.12 (2018): 112-117.</a:t>
            </a:r>
          </a:p>
          <a:p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Bekris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Kostas E., Konstantinos I. 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Tsianos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Lydia E. 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Kavraki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"A decentralized planner that guarantees the safety of communicating vehicles with complex dynamics that replan online."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2007 IEEE/RSJ International Conference on Intelligent Robots and Systems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IEEE, 2007.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[4] 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Shalev-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Shwartz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Shai, Shaked Shammah, and Amnon 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Shashua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"On a formal model of safe and scalable self-driving cars." </a:t>
            </a:r>
            <a:r>
              <a:rPr lang="en-US" sz="9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arXiv:1708.06374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(2017).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063A3-3011-4710-A0E3-5E758552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10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41CF54-E189-4F5A-8582-006D3C8E1877}"/>
              </a:ext>
            </a:extLst>
          </p:cNvPr>
          <p:cNvGrpSpPr/>
          <p:nvPr/>
        </p:nvGrpSpPr>
        <p:grpSpPr>
          <a:xfrm>
            <a:off x="9084659" y="4445895"/>
            <a:ext cx="3107341" cy="1452012"/>
            <a:chOff x="6860275" y="1069408"/>
            <a:chExt cx="4494662" cy="215183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4B440F-05BD-4E2E-851C-DA69A610C5FC}"/>
                </a:ext>
              </a:extLst>
            </p:cNvPr>
            <p:cNvSpPr/>
            <p:nvPr/>
          </p:nvSpPr>
          <p:spPr>
            <a:xfrm>
              <a:off x="6860275" y="1160060"/>
              <a:ext cx="4485564" cy="20016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BB5F42-D173-451C-9382-A74A268CE07F}"/>
                </a:ext>
              </a:extLst>
            </p:cNvPr>
            <p:cNvCxnSpPr/>
            <p:nvPr/>
          </p:nvCxnSpPr>
          <p:spPr>
            <a:xfrm>
              <a:off x="6869373" y="1792404"/>
              <a:ext cx="4485564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058A34A-7AA0-438B-BBA7-B9AF323DA5BD}"/>
                </a:ext>
              </a:extLst>
            </p:cNvPr>
            <p:cNvCxnSpPr/>
            <p:nvPr/>
          </p:nvCxnSpPr>
          <p:spPr>
            <a:xfrm>
              <a:off x="6869373" y="2477068"/>
              <a:ext cx="4485564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3466D01-813E-4A35-A9EC-90FAD48AF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879334" y="1746602"/>
              <a:ext cx="772235" cy="772235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7C2C7434-E97D-4D2A-BAFB-1E84C9CB4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879333" y="2449006"/>
              <a:ext cx="772235" cy="772235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D1871A8C-8074-4F1B-9EBB-53D964194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9884959" y="1756310"/>
              <a:ext cx="772235" cy="772235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B717CA85-6610-4DD4-A54E-A1D2A7C5D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919380" y="1069408"/>
              <a:ext cx="772235" cy="772235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E16528F1-61C1-4E25-A1B7-680A7D0C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C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639951" y="1748722"/>
              <a:ext cx="772235" cy="772235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0BB92E6-A680-49C7-9920-1315E085DD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6946" y="2132720"/>
              <a:ext cx="390545" cy="2120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90774F-6606-4A83-9E5F-D93DF9E553E1}"/>
              </a:ext>
            </a:extLst>
          </p:cNvPr>
          <p:cNvGrpSpPr/>
          <p:nvPr/>
        </p:nvGrpSpPr>
        <p:grpSpPr>
          <a:xfrm>
            <a:off x="5559062" y="2572338"/>
            <a:ext cx="6561866" cy="1887453"/>
            <a:chOff x="3237704" y="3739166"/>
            <a:chExt cx="8918377" cy="287092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EBC635-B4AD-4BDA-B73A-60A400753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0200" y="3739166"/>
              <a:ext cx="5475881" cy="2870926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93C42F1-3574-4B56-B661-93E94153E976}"/>
                </a:ext>
              </a:extLst>
            </p:cNvPr>
            <p:cNvGrpSpPr/>
            <p:nvPr/>
          </p:nvGrpSpPr>
          <p:grpSpPr>
            <a:xfrm>
              <a:off x="3237704" y="4517530"/>
              <a:ext cx="6549364" cy="1734367"/>
              <a:chOff x="3237704" y="4517530"/>
              <a:chExt cx="6549364" cy="1734367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2918AE6-5CD4-4E1A-8AF3-E0B1C72CAC7C}"/>
                  </a:ext>
                </a:extLst>
              </p:cNvPr>
              <p:cNvSpPr/>
              <p:nvPr/>
            </p:nvSpPr>
            <p:spPr>
              <a:xfrm>
                <a:off x="9286875" y="4953000"/>
                <a:ext cx="498476" cy="38576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06CBE7B-FC9B-43B7-B8D7-3D59B2F0C0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16064" y="4817745"/>
                <a:ext cx="2676526" cy="132400"/>
              </a:xfrm>
              <a:prstGeom prst="line">
                <a:avLst/>
              </a:prstGeom>
              <a:ln w="12700">
                <a:solidFill>
                  <a:srgbClr val="00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3F054A4-216A-4DAE-A1E6-534BC9414E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19874" y="5335913"/>
                <a:ext cx="2671763" cy="461002"/>
              </a:xfrm>
              <a:prstGeom prst="line">
                <a:avLst/>
              </a:prstGeom>
              <a:ln w="12700">
                <a:solidFill>
                  <a:srgbClr val="00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84D14F3-7C2E-461D-8474-0CD5810FAA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946" t="8190" r="4770" b="4231"/>
              <a:stretch/>
            </p:blipFill>
            <p:spPr>
              <a:xfrm>
                <a:off x="3237704" y="4517530"/>
                <a:ext cx="3372491" cy="173436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8E21A2F-98F1-4DE4-B022-CBD6895409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10195" y="4517530"/>
                <a:ext cx="3167348" cy="431665"/>
              </a:xfrm>
              <a:prstGeom prst="line">
                <a:avLst/>
              </a:prstGeom>
              <a:ln w="12700">
                <a:solidFill>
                  <a:srgbClr val="00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15EFEE6-176D-4C69-8962-E1FACB727B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19874" y="5334005"/>
                <a:ext cx="3167194" cy="913127"/>
              </a:xfrm>
              <a:prstGeom prst="line">
                <a:avLst/>
              </a:prstGeom>
              <a:ln w="12700">
                <a:solidFill>
                  <a:srgbClr val="00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F8CBA43-A4C7-47A4-B1F9-D32ADB12F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3570" y="874803"/>
            <a:ext cx="3240727" cy="16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03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30F496-FF4F-4054-917E-FE3656F29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778" y="2072944"/>
            <a:ext cx="6860275" cy="935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3118E-9ED6-4B2C-8880-33C70EAF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Original RSS Rules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FC9851-B1EF-42DB-897A-E6C4AD4C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507267A-6306-4CE3-9F35-821FDB7CF68B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57507" y="1032691"/>
                <a:ext cx="11508922" cy="523163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Longitudinal Rule [1]:</a:t>
                </a:r>
              </a:p>
              <a:p>
                <a:pPr lvl="1"/>
                <a:r>
                  <a:rPr lang="en-US" sz="2000" dirty="0"/>
                  <a:t>Maintain a minimum longitudinal distance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000" dirty="0"/>
                  <a:t> is the response time of the ego vehicle</a:t>
                </a:r>
              </a:p>
              <a:p>
                <a:r>
                  <a:rPr lang="en-US" sz="2400" dirty="0"/>
                  <a:t>Lateral Rule [1]:</a:t>
                </a:r>
              </a:p>
              <a:p>
                <a:pPr lvl="1"/>
                <a:r>
                  <a:rPr lang="en-US" sz="2000" dirty="0"/>
                  <a:t>Maintain a minimum lateral distance</a:t>
                </a:r>
              </a:p>
              <a:p>
                <a:endParaRPr lang="en-US" sz="24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/>
                  <a:t> is a constant for safety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000" dirty="0"/>
                  <a:t> is the velocity after acceleration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507267A-6306-4CE3-9F35-821FDB7CF6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57507" y="1032691"/>
                <a:ext cx="11508922" cy="5231631"/>
              </a:xfrm>
              <a:blipFill>
                <a:blip r:embed="rId7"/>
                <a:stretch>
                  <a:fillRect l="-371" t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rule-1">
            <a:hlinkClick r:id="" action="ppaction://media"/>
            <a:extLst>
              <a:ext uri="{FF2B5EF4-FFF2-40B4-BE49-F238E27FC236}">
                <a16:creationId xmlns:a16="http://schemas.microsoft.com/office/drawing/2014/main" id="{7EABBD00-A260-43ED-9946-FA12BD386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0998" y="899093"/>
            <a:ext cx="2541001" cy="2449158"/>
          </a:xfrm>
          <a:prstGeom prst="rect">
            <a:avLst/>
          </a:prstGeom>
        </p:spPr>
      </p:pic>
      <p:pic>
        <p:nvPicPr>
          <p:cNvPr id="12" name="rss_2_opt">
            <a:hlinkClick r:id="" action="ppaction://media"/>
            <a:extLst>
              <a:ext uri="{FF2B5EF4-FFF2-40B4-BE49-F238E27FC236}">
                <a16:creationId xmlns:a16="http://schemas.microsoft.com/office/drawing/2014/main" id="{D8853DB7-5D10-422D-A983-AAE5CF31A5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03474" y="3481849"/>
            <a:ext cx="2500999" cy="24106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E87306-99DE-4C9B-883E-B16031218E3B}"/>
              </a:ext>
            </a:extLst>
          </p:cNvPr>
          <p:cNvSpPr txBox="1"/>
          <p:nvPr/>
        </p:nvSpPr>
        <p:spPr>
          <a:xfrm>
            <a:off x="1714110" y="6434368"/>
            <a:ext cx="62893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[1] https://www.mobileye.com/responsibility-sensitive-safety/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E674F4-809E-4C18-B2B7-1D43B619B9EB}"/>
              </a:ext>
            </a:extLst>
          </p:cNvPr>
          <p:cNvSpPr/>
          <p:nvPr/>
        </p:nvSpPr>
        <p:spPr>
          <a:xfrm>
            <a:off x="2315992" y="2116498"/>
            <a:ext cx="2103607" cy="7943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C036A-96BC-44CB-8FDC-D21FA40BF04B}"/>
              </a:ext>
            </a:extLst>
          </p:cNvPr>
          <p:cNvSpPr/>
          <p:nvPr/>
        </p:nvSpPr>
        <p:spPr>
          <a:xfrm>
            <a:off x="4579067" y="2104476"/>
            <a:ext cx="1928414" cy="7943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F7EF63-0E21-4089-9BCB-3EF3EB56F4CF}"/>
              </a:ext>
            </a:extLst>
          </p:cNvPr>
          <p:cNvSpPr/>
          <p:nvPr/>
        </p:nvSpPr>
        <p:spPr>
          <a:xfrm>
            <a:off x="6748227" y="2143431"/>
            <a:ext cx="1255225" cy="7943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A19ABF-E2ED-44CE-BC5A-98A30710CBB3}"/>
              </a:ext>
            </a:extLst>
          </p:cNvPr>
          <p:cNvGrpSpPr/>
          <p:nvPr/>
        </p:nvGrpSpPr>
        <p:grpSpPr>
          <a:xfrm>
            <a:off x="1613190" y="4353868"/>
            <a:ext cx="7464714" cy="935316"/>
            <a:chOff x="1613190" y="4353868"/>
            <a:chExt cx="7464714" cy="9353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15C8754-95AC-4448-89CE-AEDD7D57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13190" y="4353868"/>
              <a:ext cx="7464714" cy="93531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9242952-7F2A-4B6A-9C7F-63F87472800F}"/>
                </a:ext>
              </a:extLst>
            </p:cNvPr>
            <p:cNvCxnSpPr/>
            <p:nvPr/>
          </p:nvCxnSpPr>
          <p:spPr>
            <a:xfrm>
              <a:off x="7135984" y="4747979"/>
              <a:ext cx="0" cy="125070"/>
            </a:xfrm>
            <a:prstGeom prst="line">
              <a:avLst/>
            </a:prstGeom>
            <a:ln w="12700">
              <a:solidFill>
                <a:srgbClr val="00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B78ECE-A188-4651-BE39-65711A5F713F}"/>
                </a:ext>
              </a:extLst>
            </p:cNvPr>
            <p:cNvCxnSpPr/>
            <p:nvPr/>
          </p:nvCxnSpPr>
          <p:spPr>
            <a:xfrm>
              <a:off x="5687034" y="4750253"/>
              <a:ext cx="0" cy="125070"/>
            </a:xfrm>
            <a:prstGeom prst="line">
              <a:avLst/>
            </a:prstGeom>
            <a:ln w="12700">
              <a:solidFill>
                <a:srgbClr val="00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068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D5CE1-3643-4835-B85E-A574FDE2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the Original RSS Rules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C96D8D-EEA6-40C0-8C12-436D5802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12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5ECE4-0A72-4B09-88D4-829A0811E06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RSS proposes a “Lane-based” coordinate system</a:t>
            </a:r>
          </a:p>
          <a:p>
            <a:pPr lvl="1"/>
            <a:r>
              <a:rPr lang="en-US" dirty="0"/>
              <a:t>Cannot be applied where there is no lane marking </a:t>
            </a:r>
          </a:p>
          <a:p>
            <a:pPr lvl="1"/>
            <a:r>
              <a:rPr lang="en-US" dirty="0"/>
              <a:t>Cannot be applied to unstructured roads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Uncontrolled intersection and merge scenarios are not covered</a:t>
            </a:r>
          </a:p>
          <a:p>
            <a:pPr lvl="1"/>
            <a:r>
              <a:rPr lang="en-US" dirty="0"/>
              <a:t>The definition of “lane” is ambiguous</a:t>
            </a:r>
          </a:p>
          <a:p>
            <a:pPr lvl="1"/>
            <a:r>
              <a:rPr lang="en-US" dirty="0"/>
              <a:t>Longitudinal and lateral directions are not clear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Deadlocks are not considered</a:t>
            </a:r>
          </a:p>
          <a:p>
            <a:pPr lvl="1"/>
            <a:r>
              <a:rPr lang="en-US" dirty="0"/>
              <a:t>AVs may wait forever yielding to each other</a:t>
            </a:r>
          </a:p>
        </p:txBody>
      </p:sp>
    </p:spTree>
    <p:extLst>
      <p:ext uri="{BB962C8B-B14F-4D97-AF65-F5344CB8AC3E}">
        <p14:creationId xmlns:p14="http://schemas.microsoft.com/office/powerpoint/2010/main" val="3403730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4188B-9261-4E9F-8DC4-999705AFC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Proposed Algorithm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90D541-07D9-4FA1-8D73-679B270B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13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2DD51-77C1-44C1-B00C-32F7CDCA6B9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7507" y="1032691"/>
            <a:ext cx="6734612" cy="5349912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cs typeface="Calibri" panose="020F0502020204030204" pitchFamily="34" charset="0"/>
              </a:rPr>
              <a:t>1) Each CAV computes its future path and broadcasts it along with other info (ID, position, velocity, etc.)</a:t>
            </a:r>
          </a:p>
          <a:p>
            <a:pPr>
              <a:spcAft>
                <a:spcPts val="600"/>
              </a:spcAft>
            </a:pPr>
            <a:endParaRPr lang="en-US" sz="28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cs typeface="Calibri" panose="020F0502020204030204" pitchFamily="34" charset="0"/>
              </a:rPr>
              <a:t>2) Upon receiving paths of other CAVs, the ego CAV detects if there are conflict zones</a:t>
            </a:r>
          </a:p>
          <a:p>
            <a:pPr>
              <a:spcAft>
                <a:spcPts val="600"/>
              </a:spcAft>
            </a:pPr>
            <a:endParaRPr lang="en-US" sz="28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cs typeface="Calibri" panose="020F0502020204030204" pitchFamily="34" charset="0"/>
              </a:rPr>
              <a:t>3) The ego CAV determines if it has the advantage/disadvantage for detected conflict zones</a:t>
            </a:r>
          </a:p>
          <a:p>
            <a:pPr>
              <a:spcAft>
                <a:spcPts val="600"/>
              </a:spcAft>
            </a:pPr>
            <a:endParaRPr lang="en-US" sz="28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cs typeface="Calibri" panose="020F0502020204030204" pitchFamily="34" charset="0"/>
              </a:rPr>
              <a:t>4) The Partial Dependency Graph (PDG) is computed and broadcast</a:t>
            </a:r>
          </a:p>
          <a:p>
            <a:pPr>
              <a:spcAft>
                <a:spcPts val="600"/>
              </a:spcAft>
            </a:pPr>
            <a:endParaRPr lang="en-US" sz="28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cs typeface="Calibri" panose="020F0502020204030204" pitchFamily="34" charset="0"/>
              </a:rPr>
              <a:t>5) Upon receiving PDGs of other CAVs, the Complete Dependency Graph (PDG) is constructed</a:t>
            </a:r>
          </a:p>
          <a:p>
            <a:pPr>
              <a:spcAft>
                <a:spcPts val="600"/>
              </a:spcAft>
            </a:pPr>
            <a:endParaRPr lang="en-US" sz="28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cs typeface="Calibri" panose="020F0502020204030204" pitchFamily="34" charset="0"/>
              </a:rPr>
              <a:t>6) Deadlocks are resolved (if any)</a:t>
            </a:r>
          </a:p>
          <a:p>
            <a:pPr>
              <a:spcAft>
                <a:spcPts val="600"/>
              </a:spcAft>
            </a:pPr>
            <a:endParaRPr lang="en-US" sz="28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cs typeface="Calibri" panose="020F0502020204030204" pitchFamily="34" charset="0"/>
              </a:rPr>
              <a:t>7) Motion planner acts if the ego CAV has a disadvantage over a conflict zone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5503D4-75F0-4EA9-86AD-A99EBDB14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512" y="1533099"/>
            <a:ext cx="5187445" cy="387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79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27149-A368-4932-BF1E-B517CA1ED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Zone &amp; Advantage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CBE1A2-57C9-4690-9647-5F8514DE0020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57507" y="1037356"/>
                <a:ext cx="10618709" cy="509048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400" dirty="0"/>
                  <a:t>1) Each CAV broadcasts its future path (length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i="1" dirty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pPr lvl="1"/>
                <a:r>
                  <a:rPr lang="en-US" sz="2000" dirty="0"/>
                  <a:t>The future plan is a set of waypoints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2) Conflict zones defined for a pair of CAVs</a:t>
                </a:r>
              </a:p>
              <a:p>
                <a:pPr lvl="1"/>
                <a:r>
                  <a:rPr lang="en-US" sz="2000" dirty="0"/>
                  <a:t>A subset of future waypoints of CAVs where the distance between the paths is less than a threshold  (Threshold is smaller than lane size)</a:t>
                </a:r>
              </a:p>
              <a:p>
                <a:pPr lvl="1"/>
                <a:r>
                  <a:rPr lang="en-US" sz="2000" dirty="0"/>
                  <a:t>Two CAVs may have more than one conflict zones: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={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3) The CAV with earlier expected “</a:t>
                </a:r>
                <a:r>
                  <a:rPr lang="en-US" sz="2400" b="1" i="1" dirty="0"/>
                  <a:t>time of arrival”</a:t>
                </a:r>
                <a:r>
                  <a:rPr lang="en-US" sz="2400" dirty="0"/>
                  <a:t> has the “</a:t>
                </a:r>
                <a:r>
                  <a:rPr lang="en-US" sz="2400" b="1" dirty="0"/>
                  <a:t>advantage”</a:t>
                </a:r>
                <a:r>
                  <a:rPr lang="en-US" sz="2400" dirty="0"/>
                  <a:t> to enter the conflict zone first </a:t>
                </a:r>
                <a:r>
                  <a:rPr lang="en-US" sz="2400" u="sng" dirty="0"/>
                  <a:t>if not dictated by the rules-of-the-road</a:t>
                </a:r>
              </a:p>
              <a:p>
                <a:pPr lvl="1"/>
                <a:r>
                  <a:rPr lang="en-US" sz="2000" dirty="0"/>
                  <a:t>The CAV with a disadvantage must change its plan to avoid a possible accident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CBE1A2-57C9-4690-9647-5F8514DE00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57507" y="1037356"/>
                <a:ext cx="10618709" cy="5090489"/>
              </a:xfrm>
              <a:blipFill>
                <a:blip r:embed="rId2"/>
                <a:stretch>
                  <a:fillRect l="-287" t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ECF87052-BBD8-41C7-AF53-CCE6853D31B7}"/>
              </a:ext>
            </a:extLst>
          </p:cNvPr>
          <p:cNvGrpSpPr/>
          <p:nvPr/>
        </p:nvGrpSpPr>
        <p:grpSpPr>
          <a:xfrm>
            <a:off x="6981388" y="2911143"/>
            <a:ext cx="5210612" cy="1854270"/>
            <a:chOff x="31809" y="41373"/>
            <a:chExt cx="8657779" cy="3276412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6CF118C-F0E6-4485-8504-603ED0544E63}"/>
                </a:ext>
              </a:extLst>
            </p:cNvPr>
            <p:cNvSpPr/>
            <p:nvPr/>
          </p:nvSpPr>
          <p:spPr>
            <a:xfrm>
              <a:off x="1090916" y="41373"/>
              <a:ext cx="7454096" cy="2978252"/>
            </a:xfrm>
            <a:custGeom>
              <a:avLst/>
              <a:gdLst>
                <a:gd name="connsiteX0" fmla="*/ 0 w 7454096"/>
                <a:gd name="connsiteY0" fmla="*/ 2978252 h 2978252"/>
                <a:gd name="connsiteX1" fmla="*/ 1548114 w 7454096"/>
                <a:gd name="connsiteY1" fmla="*/ 1965467 h 2978252"/>
                <a:gd name="connsiteX2" fmla="*/ 3162782 w 7454096"/>
                <a:gd name="connsiteY2" fmla="*/ 2685991 h 2978252"/>
                <a:gd name="connsiteX3" fmla="*/ 5359078 w 7454096"/>
                <a:gd name="connsiteY3" fmla="*/ 405778 h 2978252"/>
                <a:gd name="connsiteX4" fmla="*/ 7454096 w 7454096"/>
                <a:gd name="connsiteY4" fmla="*/ 12239 h 297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4096" h="2978252">
                  <a:moveTo>
                    <a:pt x="0" y="2978252"/>
                  </a:moveTo>
                  <a:cubicBezTo>
                    <a:pt x="510492" y="2496214"/>
                    <a:pt x="1020984" y="2014177"/>
                    <a:pt x="1548114" y="1965467"/>
                  </a:cubicBezTo>
                  <a:cubicBezTo>
                    <a:pt x="2075244" y="1916757"/>
                    <a:pt x="2527621" y="2945939"/>
                    <a:pt x="3162782" y="2685991"/>
                  </a:cubicBezTo>
                  <a:cubicBezTo>
                    <a:pt x="3797943" y="2426043"/>
                    <a:pt x="4643859" y="851403"/>
                    <a:pt x="5359078" y="405778"/>
                  </a:cubicBezTo>
                  <a:cubicBezTo>
                    <a:pt x="6074297" y="-39847"/>
                    <a:pt x="6764196" y="-13804"/>
                    <a:pt x="7454096" y="12239"/>
                  </a:cubicBezTo>
                </a:path>
              </a:pathLst>
            </a:cu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5985ADF-47AF-42DA-9A0B-A087DB756ABB}"/>
                </a:ext>
              </a:extLst>
            </p:cNvPr>
            <p:cNvSpPr/>
            <p:nvPr/>
          </p:nvSpPr>
          <p:spPr>
            <a:xfrm>
              <a:off x="1801484" y="1370363"/>
              <a:ext cx="1696574" cy="1140235"/>
            </a:xfrm>
            <a:prstGeom prst="ellips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Picture 53" descr="Mercedes car PNG image">
              <a:extLst>
                <a:ext uri="{FF2B5EF4-FFF2-40B4-BE49-F238E27FC236}">
                  <a16:creationId xmlns:a16="http://schemas.microsoft.com/office/drawing/2014/main" id="{C5D4A4CE-B1B5-4BFE-879E-338F4A63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57202">
              <a:off x="31809" y="984596"/>
              <a:ext cx="731721" cy="391077"/>
            </a:xfrm>
            <a:prstGeom prst="rect">
              <a:avLst/>
            </a:prstGeom>
          </p:spPr>
        </p:pic>
        <p:pic>
          <p:nvPicPr>
            <p:cNvPr id="55" name="Picture 54" descr="Mercedes car PNG image">
              <a:extLst>
                <a:ext uri="{FF2B5EF4-FFF2-40B4-BE49-F238E27FC236}">
                  <a16:creationId xmlns:a16="http://schemas.microsoft.com/office/drawing/2014/main" id="{F7E2CEB4-1303-4A14-9369-47F01759C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10068">
              <a:off x="754011" y="2797222"/>
              <a:ext cx="704037" cy="391077"/>
            </a:xfrm>
            <a:prstGeom prst="rect">
              <a:avLst/>
            </a:prstGeom>
          </p:spPr>
        </p:pic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B4B23104-474F-4891-9E3B-8B8E4346E8BC}"/>
                </a:ext>
              </a:extLst>
            </p:cNvPr>
            <p:cNvSpPr/>
            <p:nvPr/>
          </p:nvSpPr>
          <p:spPr>
            <a:xfrm>
              <a:off x="718781" y="839611"/>
              <a:ext cx="7970807" cy="1044609"/>
            </a:xfrm>
            <a:custGeom>
              <a:avLst/>
              <a:gdLst>
                <a:gd name="connsiteX0" fmla="*/ 0 w 7970807"/>
                <a:gd name="connsiteY0" fmla="*/ 517585 h 1106739"/>
                <a:gd name="connsiteX1" fmla="*/ 1742535 w 7970807"/>
                <a:gd name="connsiteY1" fmla="*/ 1069676 h 1106739"/>
                <a:gd name="connsiteX2" fmla="*/ 4925683 w 7970807"/>
                <a:gd name="connsiteY2" fmla="*/ 957533 h 1106739"/>
                <a:gd name="connsiteX3" fmla="*/ 6469811 w 7970807"/>
                <a:gd name="connsiteY3" fmla="*/ 163902 h 1106739"/>
                <a:gd name="connsiteX4" fmla="*/ 7970807 w 7970807"/>
                <a:gd name="connsiteY4" fmla="*/ 0 h 110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0807" h="1106739">
                  <a:moveTo>
                    <a:pt x="0" y="517585"/>
                  </a:moveTo>
                  <a:cubicBezTo>
                    <a:pt x="460794" y="756968"/>
                    <a:pt x="921588" y="996351"/>
                    <a:pt x="1742535" y="1069676"/>
                  </a:cubicBezTo>
                  <a:cubicBezTo>
                    <a:pt x="2563482" y="1143001"/>
                    <a:pt x="4137804" y="1108495"/>
                    <a:pt x="4925683" y="957533"/>
                  </a:cubicBezTo>
                  <a:cubicBezTo>
                    <a:pt x="5713562" y="806571"/>
                    <a:pt x="5962290" y="323491"/>
                    <a:pt x="6469811" y="163902"/>
                  </a:cubicBezTo>
                  <a:cubicBezTo>
                    <a:pt x="6977332" y="4313"/>
                    <a:pt x="7474069" y="2156"/>
                    <a:pt x="7970807" y="0"/>
                  </a:cubicBezTo>
                </a:path>
              </a:pathLst>
            </a:custGeom>
            <a:noFill/>
            <a:ln w="38100" cap="flat" cmpd="sng" algn="ctr">
              <a:solidFill>
                <a:srgbClr val="70AD47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8645B16-044C-446D-92BC-8A32EC1F67D5}"/>
                </a:ext>
              </a:extLst>
            </p:cNvPr>
            <p:cNvSpPr/>
            <p:nvPr/>
          </p:nvSpPr>
          <p:spPr>
            <a:xfrm>
              <a:off x="4687188" y="1193590"/>
              <a:ext cx="1239052" cy="1097400"/>
            </a:xfrm>
            <a:prstGeom prst="ellips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A7B8DE2-73CD-4F1D-9EC9-03C4A226D2C2}"/>
                </a:ext>
              </a:extLst>
            </p:cNvPr>
            <p:cNvSpPr txBox="1"/>
            <p:nvPr/>
          </p:nvSpPr>
          <p:spPr>
            <a:xfrm>
              <a:off x="1415646" y="191677"/>
              <a:ext cx="2517411" cy="1142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Conflict Zone 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2D218FE-C5E9-4B3C-90E6-B0C3443DEA87}"/>
                </a:ext>
              </a:extLst>
            </p:cNvPr>
            <p:cNvSpPr txBox="1"/>
            <p:nvPr/>
          </p:nvSpPr>
          <p:spPr>
            <a:xfrm>
              <a:off x="4782063" y="2175747"/>
              <a:ext cx="2105373" cy="1142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Conflict Zone 2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011F815-EA30-47F1-8D76-9ED57ABD351A}"/>
                </a:ext>
              </a:extLst>
            </p:cNvPr>
            <p:cNvSpPr/>
            <p:nvPr/>
          </p:nvSpPr>
          <p:spPr>
            <a:xfrm>
              <a:off x="1611915" y="1655501"/>
              <a:ext cx="114147" cy="117354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175BC9C-4A01-4027-8C4D-6009F74E6104}"/>
                </a:ext>
              </a:extLst>
            </p:cNvPr>
            <p:cNvSpPr/>
            <p:nvPr/>
          </p:nvSpPr>
          <p:spPr>
            <a:xfrm>
              <a:off x="2104174" y="2125205"/>
              <a:ext cx="114147" cy="117354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5F673B3-830D-47F6-A351-04E025830FF0}"/>
                </a:ext>
              </a:extLst>
            </p:cNvPr>
            <p:cNvSpPr/>
            <p:nvPr/>
          </p:nvSpPr>
          <p:spPr>
            <a:xfrm>
              <a:off x="2411271" y="1977914"/>
              <a:ext cx="114147" cy="117354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DBF7F5E-A708-426E-A2B1-5511666DF484}"/>
                </a:ext>
              </a:extLst>
            </p:cNvPr>
            <p:cNvSpPr/>
            <p:nvPr/>
          </p:nvSpPr>
          <p:spPr>
            <a:xfrm>
              <a:off x="2774905" y="1963477"/>
              <a:ext cx="114147" cy="117354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04CD72D-9DBB-4083-8A74-813CA98F72B2}"/>
                </a:ext>
              </a:extLst>
            </p:cNvPr>
            <p:cNvSpPr/>
            <p:nvPr/>
          </p:nvSpPr>
          <p:spPr>
            <a:xfrm>
              <a:off x="3344967" y="2393245"/>
              <a:ext cx="114147" cy="117354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7ADDB8E-34AC-4065-884F-852B04DBAEC5}"/>
                </a:ext>
              </a:extLst>
            </p:cNvPr>
            <p:cNvSpPr/>
            <p:nvPr/>
          </p:nvSpPr>
          <p:spPr>
            <a:xfrm>
              <a:off x="3058392" y="2142519"/>
              <a:ext cx="114147" cy="117354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5D21C32-CCE2-48E5-A9D7-FA9D23183E64}"/>
                </a:ext>
              </a:extLst>
            </p:cNvPr>
            <p:cNvSpPr/>
            <p:nvPr/>
          </p:nvSpPr>
          <p:spPr>
            <a:xfrm>
              <a:off x="2024673" y="1750556"/>
              <a:ext cx="114147" cy="117354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7A48A00-F28D-48CE-9ECD-E99014D7681B}"/>
                </a:ext>
              </a:extLst>
            </p:cNvPr>
            <p:cNvSpPr/>
            <p:nvPr/>
          </p:nvSpPr>
          <p:spPr>
            <a:xfrm>
              <a:off x="2401352" y="1790637"/>
              <a:ext cx="114147" cy="117354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D3C0249-7B5A-407C-BD6B-EEC89703CCDF}"/>
                </a:ext>
              </a:extLst>
            </p:cNvPr>
            <p:cNvSpPr/>
            <p:nvPr/>
          </p:nvSpPr>
          <p:spPr>
            <a:xfrm>
              <a:off x="2812948" y="1816871"/>
              <a:ext cx="114147" cy="117354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21F0A5A-CBB5-4395-9108-C1AF0005B0C8}"/>
                </a:ext>
              </a:extLst>
            </p:cNvPr>
            <p:cNvSpPr/>
            <p:nvPr/>
          </p:nvSpPr>
          <p:spPr>
            <a:xfrm>
              <a:off x="3195841" y="1825542"/>
              <a:ext cx="114147" cy="117354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72E94CB-E144-49FE-9C18-FD79638DC179}"/>
                </a:ext>
              </a:extLst>
            </p:cNvPr>
            <p:cNvSpPr/>
            <p:nvPr/>
          </p:nvSpPr>
          <p:spPr>
            <a:xfrm>
              <a:off x="3630553" y="1831532"/>
              <a:ext cx="114147" cy="117354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446629D-3E71-4302-BBCC-4770CDEBD15D}"/>
                </a:ext>
              </a:extLst>
            </p:cNvPr>
            <p:cNvSpPr/>
            <p:nvPr/>
          </p:nvSpPr>
          <p:spPr>
            <a:xfrm>
              <a:off x="1792822" y="2299865"/>
              <a:ext cx="114147" cy="117354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DBEB42-568F-4113-9D97-192A85F90169}"/>
                </a:ext>
              </a:extLst>
            </p:cNvPr>
            <p:cNvSpPr/>
            <p:nvPr/>
          </p:nvSpPr>
          <p:spPr>
            <a:xfrm>
              <a:off x="4028092" y="1827869"/>
              <a:ext cx="114147" cy="117354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B6BD602-AD5A-47F8-A4D9-356DDB3B1936}"/>
                </a:ext>
              </a:extLst>
            </p:cNvPr>
            <p:cNvSpPr/>
            <p:nvPr/>
          </p:nvSpPr>
          <p:spPr>
            <a:xfrm>
              <a:off x="4447939" y="1814407"/>
              <a:ext cx="114147" cy="117354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375225B-2794-451A-8EE7-0FBCA15AB00C}"/>
                </a:ext>
              </a:extLst>
            </p:cNvPr>
            <p:cNvSpPr/>
            <p:nvPr/>
          </p:nvSpPr>
          <p:spPr>
            <a:xfrm>
              <a:off x="4845478" y="1768275"/>
              <a:ext cx="114147" cy="117354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D61C9B0-51E9-49E9-B0A5-FF5217BFA046}"/>
                </a:ext>
              </a:extLst>
            </p:cNvPr>
            <p:cNvSpPr/>
            <p:nvPr/>
          </p:nvSpPr>
          <p:spPr>
            <a:xfrm>
              <a:off x="5250567" y="1738552"/>
              <a:ext cx="114147" cy="117354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C3460C9-14E1-48DB-B74A-510C8D75D83E}"/>
                </a:ext>
              </a:extLst>
            </p:cNvPr>
            <p:cNvSpPr/>
            <p:nvPr/>
          </p:nvSpPr>
          <p:spPr>
            <a:xfrm>
              <a:off x="5642404" y="1682583"/>
              <a:ext cx="114147" cy="117354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3E1585D-87C6-41AD-8A5F-B9D677F8F6E1}"/>
                </a:ext>
              </a:extLst>
            </p:cNvPr>
            <p:cNvSpPr/>
            <p:nvPr/>
          </p:nvSpPr>
          <p:spPr>
            <a:xfrm>
              <a:off x="6337169" y="1411377"/>
              <a:ext cx="114147" cy="117354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62CFC45-784B-4DF2-902C-AA0ED159642E}"/>
                </a:ext>
              </a:extLst>
            </p:cNvPr>
            <p:cNvSpPr/>
            <p:nvPr/>
          </p:nvSpPr>
          <p:spPr>
            <a:xfrm>
              <a:off x="3618822" y="2581773"/>
              <a:ext cx="114147" cy="117354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AB908D5-6169-4082-9C07-246E69CB3C91}"/>
                </a:ext>
              </a:extLst>
            </p:cNvPr>
            <p:cNvSpPr/>
            <p:nvPr/>
          </p:nvSpPr>
          <p:spPr>
            <a:xfrm>
              <a:off x="3946343" y="2722704"/>
              <a:ext cx="114147" cy="117354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815361D-9A4E-4FD6-A4A8-C28E962861C8}"/>
                </a:ext>
              </a:extLst>
            </p:cNvPr>
            <p:cNvSpPr/>
            <p:nvPr/>
          </p:nvSpPr>
          <p:spPr>
            <a:xfrm>
              <a:off x="4281565" y="2640450"/>
              <a:ext cx="114147" cy="117354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21BA4BF-8172-4C6D-8FC5-F73043BB927E}"/>
                </a:ext>
              </a:extLst>
            </p:cNvPr>
            <p:cNvSpPr/>
            <p:nvPr/>
          </p:nvSpPr>
          <p:spPr>
            <a:xfrm>
              <a:off x="4562086" y="2417016"/>
              <a:ext cx="114147" cy="117354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EE165CA-DDE1-40AC-87F4-7609F87CEAA6}"/>
                </a:ext>
              </a:extLst>
            </p:cNvPr>
            <p:cNvSpPr/>
            <p:nvPr/>
          </p:nvSpPr>
          <p:spPr>
            <a:xfrm>
              <a:off x="4793018" y="2173635"/>
              <a:ext cx="114147" cy="117354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D622F13-6A48-4A7E-A24B-3C299DFD8ED5}"/>
                </a:ext>
              </a:extLst>
            </p:cNvPr>
            <p:cNvSpPr/>
            <p:nvPr/>
          </p:nvSpPr>
          <p:spPr>
            <a:xfrm>
              <a:off x="5027653" y="1900866"/>
              <a:ext cx="114147" cy="117354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223CC24-7FB4-4B2D-A6D7-830693176C03}"/>
                </a:ext>
              </a:extLst>
            </p:cNvPr>
            <p:cNvSpPr/>
            <p:nvPr/>
          </p:nvSpPr>
          <p:spPr>
            <a:xfrm>
              <a:off x="5270608" y="1608048"/>
              <a:ext cx="114147" cy="117354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068CAF8-00AE-42FD-A74C-82E9AFF18A22}"/>
                </a:ext>
              </a:extLst>
            </p:cNvPr>
            <p:cNvSpPr/>
            <p:nvPr/>
          </p:nvSpPr>
          <p:spPr>
            <a:xfrm>
              <a:off x="5474468" y="1352700"/>
              <a:ext cx="114147" cy="117354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8959840-C5BB-4700-9443-C3EB8A5214AF}"/>
                </a:ext>
              </a:extLst>
            </p:cNvPr>
            <p:cNvSpPr/>
            <p:nvPr/>
          </p:nvSpPr>
          <p:spPr>
            <a:xfrm>
              <a:off x="5860551" y="877535"/>
              <a:ext cx="114147" cy="117354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EFA056C-B230-4714-873C-2C2BE75A4E18}"/>
                </a:ext>
              </a:extLst>
            </p:cNvPr>
            <p:cNvSpPr/>
            <p:nvPr/>
          </p:nvSpPr>
          <p:spPr>
            <a:xfrm>
              <a:off x="6102524" y="604440"/>
              <a:ext cx="114147" cy="117354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35DC2DE-747D-4B97-A499-1020A6B568A4}"/>
                </a:ext>
              </a:extLst>
            </p:cNvPr>
            <p:cNvSpPr/>
            <p:nvPr/>
          </p:nvSpPr>
          <p:spPr>
            <a:xfrm>
              <a:off x="6638154" y="1194332"/>
              <a:ext cx="114147" cy="117354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1E65912-2865-468E-9954-C59E4189B742}"/>
                </a:ext>
              </a:extLst>
            </p:cNvPr>
            <p:cNvSpPr/>
            <p:nvPr/>
          </p:nvSpPr>
          <p:spPr>
            <a:xfrm>
              <a:off x="1240982" y="1532181"/>
              <a:ext cx="114147" cy="117354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ABC4DDB-A7F4-4DD4-AAB5-D5267F29593E}"/>
                </a:ext>
              </a:extLst>
            </p:cNvPr>
            <p:cNvSpPr/>
            <p:nvPr/>
          </p:nvSpPr>
          <p:spPr>
            <a:xfrm>
              <a:off x="895286" y="1383873"/>
              <a:ext cx="114147" cy="117354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B78D41E-9080-4587-AEEE-CBDBF9576361}"/>
                </a:ext>
              </a:extLst>
            </p:cNvPr>
            <p:cNvSpPr/>
            <p:nvPr/>
          </p:nvSpPr>
          <p:spPr>
            <a:xfrm>
              <a:off x="1517011" y="2518172"/>
              <a:ext cx="114147" cy="117354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5BAD3038-79E3-4077-B7B2-370706AEBD07}"/>
                </a:ext>
              </a:extLst>
            </p:cNvPr>
            <p:cNvCxnSpPr/>
            <p:nvPr/>
          </p:nvCxnSpPr>
          <p:spPr>
            <a:xfrm>
              <a:off x="1849895" y="1768275"/>
              <a:ext cx="149634" cy="49159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4723E6A9-BE9A-4773-A1E6-C2961A4FBB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5136" y="1870407"/>
              <a:ext cx="196895" cy="46341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5729B44-2AB3-4C9B-BD94-12DDC2333239}"/>
                </a:ext>
              </a:extLst>
            </p:cNvPr>
            <p:cNvCxnSpPr>
              <a:cxnSpLocks/>
            </p:cNvCxnSpPr>
            <p:nvPr/>
          </p:nvCxnSpPr>
          <p:spPr>
            <a:xfrm>
              <a:off x="4694553" y="1849314"/>
              <a:ext cx="232873" cy="31597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49A22DC-E193-40AD-A4DB-53B4B867C6B5}"/>
                </a:ext>
              </a:extLst>
            </p:cNvPr>
            <p:cNvSpPr/>
            <p:nvPr/>
          </p:nvSpPr>
          <p:spPr>
            <a:xfrm>
              <a:off x="6000269" y="1565229"/>
              <a:ext cx="114147" cy="117354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C4B1FA5-B5A6-46A7-B0F4-0C519C968B4A}"/>
                </a:ext>
              </a:extLst>
            </p:cNvPr>
            <p:cNvSpPr/>
            <p:nvPr/>
          </p:nvSpPr>
          <p:spPr>
            <a:xfrm>
              <a:off x="5642404" y="1115624"/>
              <a:ext cx="114147" cy="117354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238B0039-80D0-469F-A33B-592D1AB8BDCB}"/>
                </a:ext>
              </a:extLst>
            </p:cNvPr>
            <p:cNvCxnSpPr>
              <a:cxnSpLocks/>
            </p:cNvCxnSpPr>
            <p:nvPr/>
          </p:nvCxnSpPr>
          <p:spPr>
            <a:xfrm>
              <a:off x="5621745" y="1275861"/>
              <a:ext cx="283864" cy="38616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92F60-FB62-4851-BABD-17D70D9C7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02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AC44-7E0C-4DBA-8F0B-CD106B185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Broadcasting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4D6CDB-D8AB-494F-89CB-FFE6433C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710F3C1-AD70-4519-85EC-2A78BE9CC9C3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57506" y="1032691"/>
                <a:ext cx="5647341" cy="4792617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400" dirty="0"/>
                  <a:t>Broadcasting information (position, velocity, ID, future path) and PDG periodically and in sync</a:t>
                </a:r>
              </a:p>
              <a:p>
                <a:endParaRPr lang="en-US" sz="2400" dirty="0"/>
              </a:p>
              <a:p>
                <a:r>
                  <a:rPr lang="en-US" sz="2400" b="1" i="1" dirty="0"/>
                  <a:t>Initially, </a:t>
                </a:r>
                <a:r>
                  <a:rPr lang="en-US" sz="2400" i="1" dirty="0"/>
                  <a:t>d</a:t>
                </a:r>
                <a:r>
                  <a:rPr lang="en-US" sz="2400" dirty="0"/>
                  <a:t>oes the CAV with a disadvantage have enough distance to safely stop?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The length of future path accounts for the “worst-case” scenario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 sz="2000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𝝆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/>
                  <a:t> is the worst-case end-to-end delay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sz="2000" b="1" dirty="0"/>
                  <a:t> </a:t>
                </a:r>
                <a:r>
                  <a:rPr lang="en-US" sz="2000" dirty="0"/>
                  <a:t>is the breaking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2|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𝑏𝑟𝑎𝑘𝑒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710F3C1-AD70-4519-85EC-2A78BE9CC9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57506" y="1032691"/>
                <a:ext cx="5647341" cy="4792617"/>
              </a:xfrm>
              <a:blipFill>
                <a:blip r:embed="rId2"/>
                <a:stretch>
                  <a:fillRect l="-540" t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75B86AE5-137B-4898-A4DC-A49C019CF0DF}"/>
              </a:ext>
            </a:extLst>
          </p:cNvPr>
          <p:cNvGrpSpPr/>
          <p:nvPr/>
        </p:nvGrpSpPr>
        <p:grpSpPr>
          <a:xfrm>
            <a:off x="5804847" y="1032691"/>
            <a:ext cx="6229646" cy="2416627"/>
            <a:chOff x="5601849" y="1032691"/>
            <a:chExt cx="6432644" cy="25044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CEBE42-AFC2-4F32-BCC7-345C5470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1849" y="1032691"/>
              <a:ext cx="6432644" cy="2504432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9F1DE4-C9A5-461D-85E9-85AF34DED0FE}"/>
                </a:ext>
              </a:extLst>
            </p:cNvPr>
            <p:cNvGrpSpPr/>
            <p:nvPr/>
          </p:nvGrpSpPr>
          <p:grpSpPr>
            <a:xfrm>
              <a:off x="6294590" y="1978925"/>
              <a:ext cx="2708383" cy="1196454"/>
              <a:chOff x="6294590" y="1978925"/>
              <a:chExt cx="2708383" cy="1196454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E29F3A35-DFF7-4D83-826F-FDE4AC6B44D3}"/>
                  </a:ext>
                </a:extLst>
              </p:cNvPr>
              <p:cNvCxnSpPr/>
              <p:nvPr/>
            </p:nvCxnSpPr>
            <p:spPr>
              <a:xfrm>
                <a:off x="6294590" y="1978925"/>
                <a:ext cx="1490765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0AD6078-97CD-417B-BE6F-5A01A4C619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8917" y="1978925"/>
                <a:ext cx="183220" cy="11964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33EB4AF1-7C2C-471D-B620-31D70F9F62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2137" y="3175379"/>
                <a:ext cx="100083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Arc 8">
            <a:extLst>
              <a:ext uri="{FF2B5EF4-FFF2-40B4-BE49-F238E27FC236}">
                <a16:creationId xmlns:a16="http://schemas.microsoft.com/office/drawing/2014/main" id="{F960982A-4C28-4179-ACCA-886059EB555B}"/>
              </a:ext>
            </a:extLst>
          </p:cNvPr>
          <p:cNvSpPr/>
          <p:nvPr/>
        </p:nvSpPr>
        <p:spPr>
          <a:xfrm rot="10800000">
            <a:off x="9149713" y="3086904"/>
            <a:ext cx="3016434" cy="2586911"/>
          </a:xfrm>
          <a:prstGeom prst="arc">
            <a:avLst/>
          </a:prstGeom>
          <a:ln>
            <a:solidFill>
              <a:srgbClr val="00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B0F5A48-CA88-464A-A761-5AFF23618EC8}"/>
              </a:ext>
            </a:extLst>
          </p:cNvPr>
          <p:cNvGrpSpPr/>
          <p:nvPr/>
        </p:nvGrpSpPr>
        <p:grpSpPr>
          <a:xfrm>
            <a:off x="5900098" y="3532376"/>
            <a:ext cx="5424774" cy="2490836"/>
            <a:chOff x="5900098" y="3532376"/>
            <a:chExt cx="5424774" cy="249083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A1A7E6-B985-4F3F-9177-446B405CE84D}"/>
                </a:ext>
              </a:extLst>
            </p:cNvPr>
            <p:cNvSpPr/>
            <p:nvPr/>
          </p:nvSpPr>
          <p:spPr>
            <a:xfrm>
              <a:off x="6596136" y="4369559"/>
              <a:ext cx="2536066" cy="12988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D6788B8-025C-4E65-ABD4-049E00EB229C}"/>
                </a:ext>
              </a:extLst>
            </p:cNvPr>
            <p:cNvCxnSpPr/>
            <p:nvPr/>
          </p:nvCxnSpPr>
          <p:spPr>
            <a:xfrm flipV="1">
              <a:off x="6596137" y="3807725"/>
              <a:ext cx="0" cy="2215487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C593F1-45EC-4241-B0D2-F2713D53D6F0}"/>
                </a:ext>
              </a:extLst>
            </p:cNvPr>
            <p:cNvCxnSpPr/>
            <p:nvPr/>
          </p:nvCxnSpPr>
          <p:spPr>
            <a:xfrm>
              <a:off x="6264254" y="5679731"/>
              <a:ext cx="4726249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702EA7-180F-4F27-ABD5-3F47B47F885F}"/>
                </a:ext>
              </a:extLst>
            </p:cNvPr>
            <p:cNvCxnSpPr/>
            <p:nvPr/>
          </p:nvCxnSpPr>
          <p:spPr>
            <a:xfrm flipV="1">
              <a:off x="6596137" y="4362734"/>
              <a:ext cx="946245" cy="750627"/>
            </a:xfrm>
            <a:prstGeom prst="line">
              <a:avLst/>
            </a:prstGeom>
            <a:ln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FD7EC2F-2542-4573-98B3-A96BB6F8C1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3429" y="4366700"/>
              <a:ext cx="1625593" cy="0"/>
            </a:xfrm>
            <a:prstGeom prst="line">
              <a:avLst/>
            </a:prstGeom>
            <a:ln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CFD608B-5867-47C8-9425-C73E993C4C01}"/>
                    </a:ext>
                  </a:extLst>
                </p:cNvPr>
                <p:cNvSpPr txBox="1"/>
                <p:nvPr/>
              </p:nvSpPr>
              <p:spPr>
                <a:xfrm>
                  <a:off x="5900098" y="4149291"/>
                  <a:ext cx="6687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CFD608B-5867-47C8-9425-C73E993C4C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0098" y="4149291"/>
                  <a:ext cx="668738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58CCEE5-4FC1-48EC-A0A0-8EE86B9199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38307" y="4369559"/>
              <a:ext cx="834604" cy="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E7B137E-DA44-4B11-818A-7BF71583901D}"/>
                    </a:ext>
                  </a:extLst>
                </p:cNvPr>
                <p:cNvSpPr txBox="1"/>
                <p:nvPr/>
              </p:nvSpPr>
              <p:spPr>
                <a:xfrm>
                  <a:off x="6121418" y="3532376"/>
                  <a:ext cx="6687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E7B137E-DA44-4B11-818A-7BF715839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1418" y="3532376"/>
                  <a:ext cx="66873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9AACA45-7BF8-490C-AE15-532E8F3E52E2}"/>
                    </a:ext>
                  </a:extLst>
                </p:cNvPr>
                <p:cNvSpPr txBox="1"/>
                <p:nvPr/>
              </p:nvSpPr>
              <p:spPr>
                <a:xfrm>
                  <a:off x="10656134" y="5260148"/>
                  <a:ext cx="6687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9AACA45-7BF8-490C-AE15-532E8F3E52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6134" y="5260148"/>
                  <a:ext cx="66873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CFE607C-9CC7-4E86-8558-0D02ACB81467}"/>
                    </a:ext>
                  </a:extLst>
                </p:cNvPr>
                <p:cNvSpPr txBox="1"/>
                <p:nvPr/>
              </p:nvSpPr>
              <p:spPr>
                <a:xfrm>
                  <a:off x="8795347" y="5629480"/>
                  <a:ext cx="6687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CFE607C-9CC7-4E86-8558-0D02ACB814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5347" y="5629480"/>
                  <a:ext cx="66873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6B5A3DC-E59E-4FF1-82A5-F84401685A47}"/>
                </a:ext>
              </a:extLst>
            </p:cNvPr>
            <p:cNvCxnSpPr>
              <a:cxnSpLocks/>
            </p:cNvCxnSpPr>
            <p:nvPr/>
          </p:nvCxnSpPr>
          <p:spPr>
            <a:xfrm>
              <a:off x="9136061" y="4362160"/>
              <a:ext cx="8411" cy="1288013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B6AB62C-32FC-4F51-B619-1C30ED133747}"/>
                    </a:ext>
                  </a:extLst>
                </p:cNvPr>
                <p:cNvSpPr txBox="1"/>
                <p:nvPr/>
              </p:nvSpPr>
              <p:spPr>
                <a:xfrm>
                  <a:off x="9219550" y="5260148"/>
                  <a:ext cx="52271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B6AB62C-32FC-4F51-B619-1C30ED1337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9550" y="5260148"/>
                  <a:ext cx="522713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17257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93652-F284-4253-8CAD-AE40D6844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RSS-based Definition of Safety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857AB0-7859-466B-9025-ECEF8303C8C6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57507" y="1032692"/>
                <a:ext cx="11508922" cy="3856019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Proposed RSS rule:</a:t>
                </a:r>
              </a:p>
              <a:p>
                <a:pPr lvl="1"/>
                <a:r>
                  <a:rPr lang="en-US" dirty="0"/>
                  <a:t>The CAV with disadvantage should always maintain a minimum distance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𝑆𝑎𝑓𝑒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dirty="0"/>
                  <a:t>from its conflict zones only if it is possible that the CAV with the advantage stops inside the conflict zone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𝑺𝒂𝒇𝒆</m:t>
                        </m:r>
                      </m:sub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𝑫</m:t>
                        </m:r>
                      </m:sup>
                    </m:sSubSup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=</m:t>
                    </m:r>
                    <m:d>
                      <m:dPr>
                        <m:begChr m:val="{"/>
                        <m:endChr m:val="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𝒕𝒐𝒑</m:t>
                                  </m:r>
                                </m:sub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sup>
                              </m:sSubSup>
                              <m:r>
                                <m:rPr>
                                  <m:brk m:alnAt="7"/>
                                </m:r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𝒆𝒙𝒕𝒓𝒂</m:t>
                                  </m:r>
                                </m:sub>
                                <m:sup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p>
                              </m:sSubSup>
                              <m:r>
                                <m:rPr>
                                  <m:brk m:alnAt="7"/>
                                </m:r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box>
                                <m:boxPr>
                                  <m:ctrl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b="1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1" i="1" dirty="0" smtClean="0"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  <m:sSub>
                                        <m:sSubPr>
                                          <m:ctrlPr>
                                            <a:rPr lang="en-US" b="1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dirty="0" smtClean="0">
                                              <a:latin typeface="Cambria Math" panose="02040503050406030204" pitchFamily="18" charset="0"/>
                                            </a:rPr>
                                            <m:t>𝑳</m:t>
                                          </m:r>
                                        </m:e>
                                        <m:sub>
                                          <m:r>
                                            <a:rPr lang="en-US" b="1" i="1" dirty="0" smtClean="0">
                                              <a:latin typeface="Cambria Math" panose="02040503050406030204" pitchFamily="18" charset="0"/>
                                            </a:rPr>
                                            <m:t>𝑨</m:t>
                                          </m:r>
                                        </m:sub>
                                      </m:sSub>
                                      <m:r>
                                        <a:rPr lang="en-US" b="1" i="1" dirty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1" i="1" dirty="0" smtClean="0"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  <m:sSub>
                                        <m:sSubPr>
                                          <m:ctrlPr>
                                            <a:rPr lang="en-US" b="1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dirty="0" smtClean="0">
                                              <a:latin typeface="Cambria Math" panose="02040503050406030204" pitchFamily="18" charset="0"/>
                                            </a:rPr>
                                            <m:t>𝑳</m:t>
                                          </m:r>
                                        </m:e>
                                        <m:sub>
                                          <m:r>
                                            <a:rPr lang="en-US" b="1" i="1" dirty="0" smtClean="0">
                                              <a:latin typeface="Cambria Math" panose="02040503050406030204" pitchFamily="18" charset="0"/>
                                            </a:rPr>
                                            <m:t>𝑫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b="1" i="1" dirty="0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</m:box>
                            </m:e>
                            <m:e>
                              <m:sSubSup>
                                <m:sSubSupPr>
                                  <m:ctrl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𝒆𝒏𝒅</m:t>
                                  </m:r>
                                </m:sub>
                                <m:sup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p>
                              </m:sSubSup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bSup>
                                <m:sSubSupPr>
                                  <m:ctrl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𝑺𝒕𝒐𝒑</m:t>
                                  </m:r>
                                </m:sub>
                                <m:sup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0" dirty="0" smtClean="0">
                                  <a:latin typeface="Cambria Math" panose="02040503050406030204" pitchFamily="18" charset="0"/>
                                </a:rPr>
                                <m:t>𝐨𝐭𝐡𝐞𝐫𝐰𝐢𝐬𝐞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Important condition: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𝑆𝑎𝑓𝑒</m:t>
                        </m:r>
                      </m:sub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r>
                      <a:rPr lang="en-US" i="1" dirty="0" smtClean="0">
                        <a:latin typeface="Cambria Math" panose="02040503050406030204" pitchFamily="18" charset="0"/>
                      </a:rPr>
                      <m:t> &gt; </m:t>
                    </m:r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𝐴𝑐𝑐</m:t>
                        </m:r>
                      </m:sub>
                    </m:sSub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𝑆𝑡𝑜𝑝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𝐴𝐶𝐶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𝐵𝑟𝑎𝑘𝑒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en-US" b="0" i="1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𝑆𝑡𝑜𝑝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𝐵𝑟𝑎𝑘𝑒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en-US" i="1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𝑒𝑛𝑑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</m:oMath>
                </a14:m>
                <a:r>
                  <a:rPr lang="en-US" i="1" dirty="0"/>
                  <a:t>: </a:t>
                </a:r>
                <a:r>
                  <a:rPr lang="en-US" dirty="0"/>
                  <a:t>distance of the CAV with advantage from the end of conflict zone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𝑒𝑥𝑡𝑟𝑎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</m:oMath>
                </a14:m>
                <a:r>
                  <a:rPr lang="en-US" i="1" dirty="0"/>
                  <a:t>: </a:t>
                </a:r>
                <a:r>
                  <a:rPr lang="en-US" dirty="0"/>
                  <a:t>how much extra room does the CAV with the advantage make for the CAV with a disadvantage? </a:t>
                </a:r>
              </a:p>
              <a:p>
                <a:pPr lvl="2"/>
                <a:r>
                  <a:rPr lang="en-US" dirty="0"/>
                  <a:t>This scenario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𝑒𝑥𝑡𝑟𝑎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𝑠𝑡𝑜𝑝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857AB0-7859-466B-9025-ECEF8303C8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57507" y="1032692"/>
                <a:ext cx="11508922" cy="3856019"/>
              </a:xfrm>
              <a:blipFill>
                <a:blip r:embed="rId2"/>
                <a:stretch>
                  <a:fillRect l="-212" t="-2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6A4C531C-6DD0-4515-839E-8D86E613CB90}"/>
              </a:ext>
            </a:extLst>
          </p:cNvPr>
          <p:cNvGrpSpPr/>
          <p:nvPr/>
        </p:nvGrpSpPr>
        <p:grpSpPr>
          <a:xfrm>
            <a:off x="2689935" y="4323763"/>
            <a:ext cx="7239494" cy="1952431"/>
            <a:chOff x="4330889" y="3947949"/>
            <a:chExt cx="7239494" cy="19524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BC0230-BCE4-449A-9CFF-4BB769E0192B}"/>
                </a:ext>
              </a:extLst>
            </p:cNvPr>
            <p:cNvSpPr/>
            <p:nvPr/>
          </p:nvSpPr>
          <p:spPr>
            <a:xfrm>
              <a:off x="4330889" y="5109473"/>
              <a:ext cx="7239494" cy="312890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AF1121-F201-4598-8B6A-27AB8A86639A}"/>
                </a:ext>
              </a:extLst>
            </p:cNvPr>
            <p:cNvSpPr/>
            <p:nvPr/>
          </p:nvSpPr>
          <p:spPr>
            <a:xfrm>
              <a:off x="6898570" y="5109437"/>
              <a:ext cx="3300646" cy="312648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5A6CF50-6CDF-4DA1-B52C-C1017ED417A7}"/>
                    </a:ext>
                  </a:extLst>
                </p:cNvPr>
                <p:cNvSpPr txBox="1"/>
                <p:nvPr/>
              </p:nvSpPr>
              <p:spPr>
                <a:xfrm>
                  <a:off x="8475141" y="4212606"/>
                  <a:ext cx="571519" cy="3077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𝑒𝑛𝑑</m:t>
                            </m:r>
                          </m:sub>
                          <m:sup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5A6CF50-6CDF-4DA1-B52C-C1017ED41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5141" y="4212606"/>
                  <a:ext cx="571519" cy="307770"/>
                </a:xfrm>
                <a:prstGeom prst="rect">
                  <a:avLst/>
                </a:prstGeom>
                <a:blipFill>
                  <a:blip r:embed="rId3"/>
                  <a:stretch>
                    <a:fillRect r="-4255" b="-254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14365E1-173E-4966-A6DA-48423F99AD02}"/>
                </a:ext>
              </a:extLst>
            </p:cNvPr>
            <p:cNvCxnSpPr>
              <a:cxnSpLocks/>
            </p:cNvCxnSpPr>
            <p:nvPr/>
          </p:nvCxnSpPr>
          <p:spPr>
            <a:xfrm>
              <a:off x="6431869" y="4808253"/>
              <a:ext cx="6281" cy="45731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0B5B515-8547-4287-A386-4E38310C8034}"/>
                </a:ext>
              </a:extLst>
            </p:cNvPr>
            <p:cNvCxnSpPr/>
            <p:nvPr/>
          </p:nvCxnSpPr>
          <p:spPr>
            <a:xfrm>
              <a:off x="6899400" y="4909387"/>
              <a:ext cx="0" cy="34546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8EDCFE6D-C367-465E-B38B-4550836EA4A4}"/>
                </a:ext>
              </a:extLst>
            </p:cNvPr>
            <p:cNvSpPr/>
            <p:nvPr/>
          </p:nvSpPr>
          <p:spPr>
            <a:xfrm rot="5400000">
              <a:off x="8433255" y="3182061"/>
              <a:ext cx="231275" cy="3300646"/>
            </a:xfrm>
            <a:prstGeom prst="leftBrace">
              <a:avLst>
                <a:gd name="adj1" fmla="val 32973"/>
                <a:gd name="adj2" fmla="val 49401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ECD5D78-37C9-4B99-A1F5-9DFE867BF42A}"/>
                </a:ext>
              </a:extLst>
            </p:cNvPr>
            <p:cNvCxnSpPr/>
            <p:nvPr/>
          </p:nvCxnSpPr>
          <p:spPr>
            <a:xfrm>
              <a:off x="5233106" y="5257098"/>
              <a:ext cx="6197028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B58091F-93A1-4F0D-B228-13F386245D81}"/>
                </a:ext>
              </a:extLst>
            </p:cNvPr>
            <p:cNvCxnSpPr>
              <a:stCxn id="45" idx="1"/>
            </p:cNvCxnSpPr>
            <p:nvPr/>
          </p:nvCxnSpPr>
          <p:spPr>
            <a:xfrm>
              <a:off x="7214320" y="5255379"/>
              <a:ext cx="3020602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4C7B5AA-1B55-4269-904A-33AB8FC8F2D3}"/>
                </a:ext>
              </a:extLst>
            </p:cNvPr>
            <p:cNvCxnSpPr>
              <a:cxnSpLocks/>
            </p:cNvCxnSpPr>
            <p:nvPr/>
          </p:nvCxnSpPr>
          <p:spPr>
            <a:xfrm>
              <a:off x="4950000" y="4770212"/>
              <a:ext cx="0" cy="56297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35" name="Left Brace 34">
              <a:extLst>
                <a:ext uri="{FF2B5EF4-FFF2-40B4-BE49-F238E27FC236}">
                  <a16:creationId xmlns:a16="http://schemas.microsoft.com/office/drawing/2014/main" id="{16C21398-3594-4DF9-8E56-C79031FAB2DC}"/>
                </a:ext>
              </a:extLst>
            </p:cNvPr>
            <p:cNvSpPr/>
            <p:nvPr/>
          </p:nvSpPr>
          <p:spPr>
            <a:xfrm rot="5400000">
              <a:off x="5586593" y="3894875"/>
              <a:ext cx="214964" cy="1488151"/>
            </a:xfrm>
            <a:prstGeom prst="leftBrace">
              <a:avLst>
                <a:gd name="adj1" fmla="val 32973"/>
                <a:gd name="adj2" fmla="val 49401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56A6DBC-0186-49F0-9E97-1151E2924781}"/>
                </a:ext>
              </a:extLst>
            </p:cNvPr>
            <p:cNvCxnSpPr/>
            <p:nvPr/>
          </p:nvCxnSpPr>
          <p:spPr>
            <a:xfrm>
              <a:off x="10199216" y="4946499"/>
              <a:ext cx="0" cy="32538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98F7B3D-95A5-4129-A913-3171C0A32964}"/>
                </a:ext>
              </a:extLst>
            </p:cNvPr>
            <p:cNvSpPr txBox="1"/>
            <p:nvPr/>
          </p:nvSpPr>
          <p:spPr>
            <a:xfrm>
              <a:off x="4649903" y="5464484"/>
              <a:ext cx="595465" cy="297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Rear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AF50D26-59AD-4A15-A9AE-33692E905451}"/>
                </a:ext>
              </a:extLst>
            </p:cNvPr>
            <p:cNvSpPr txBox="1"/>
            <p:nvPr/>
          </p:nvSpPr>
          <p:spPr>
            <a:xfrm>
              <a:off x="6596053" y="5452233"/>
              <a:ext cx="633312" cy="297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Front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BAA20D0-8036-4BEC-8607-9BF75373596B}"/>
                </a:ext>
              </a:extLst>
            </p:cNvPr>
            <p:cNvSpPr txBox="1"/>
            <p:nvPr/>
          </p:nvSpPr>
          <p:spPr>
            <a:xfrm>
              <a:off x="7955215" y="5602689"/>
              <a:ext cx="1387513" cy="297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Conflict Zone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2BC0B88-C52A-4706-AFD0-9014374CE45F}"/>
                </a:ext>
              </a:extLst>
            </p:cNvPr>
            <p:cNvSpPr/>
            <p:nvPr/>
          </p:nvSpPr>
          <p:spPr>
            <a:xfrm>
              <a:off x="6753069" y="4954048"/>
              <a:ext cx="3610036" cy="630369"/>
            </a:xfrm>
            <a:prstGeom prst="ellipse">
              <a:avLst/>
            </a:prstGeom>
            <a:noFill/>
            <a:ln w="28575" cap="flat" cmpd="sng" algn="ctr">
              <a:solidFill>
                <a:srgbClr val="C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1E8CA2B-2AD8-46DA-AD59-DD888A42DB3D}"/>
                    </a:ext>
                  </a:extLst>
                </p:cNvPr>
                <p:cNvSpPr txBox="1"/>
                <p:nvPr/>
              </p:nvSpPr>
              <p:spPr>
                <a:xfrm>
                  <a:off x="5522675" y="4011750"/>
                  <a:ext cx="742896" cy="4017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𝑠𝑡𝑜𝑝</m:t>
                            </m:r>
                          </m:sub>
                          <m:sup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bSup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1E8CA2B-2AD8-46DA-AD59-DD888A42DB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2675" y="4011750"/>
                  <a:ext cx="742896" cy="401713"/>
                </a:xfrm>
                <a:prstGeom prst="rect">
                  <a:avLst/>
                </a:prstGeom>
                <a:blipFill>
                  <a:blip r:embed="rId4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1B82D78-0040-484A-A27A-2E5959441CE5}"/>
                </a:ext>
              </a:extLst>
            </p:cNvPr>
            <p:cNvSpPr/>
            <p:nvPr/>
          </p:nvSpPr>
          <p:spPr>
            <a:xfrm>
              <a:off x="4929618" y="5100774"/>
              <a:ext cx="1489688" cy="312648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D91453E-4D9B-43A5-8B9D-C6C15EC2B3A4}"/>
                </a:ext>
              </a:extLst>
            </p:cNvPr>
            <p:cNvSpPr/>
            <p:nvPr/>
          </p:nvSpPr>
          <p:spPr>
            <a:xfrm>
              <a:off x="6898569" y="5116986"/>
              <a:ext cx="1002605" cy="312648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Picture 44" descr="Mercedes car PNG image">
              <a:extLst>
                <a:ext uri="{FF2B5EF4-FFF2-40B4-BE49-F238E27FC236}">
                  <a16:creationId xmlns:a16="http://schemas.microsoft.com/office/drawing/2014/main" id="{5EC40D30-38D0-475A-BDDD-0EFA1050C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611100" y="5088396"/>
              <a:ext cx="603220" cy="333966"/>
            </a:xfrm>
            <a:prstGeom prst="rect">
              <a:avLst/>
            </a:prstGeom>
          </p:spPr>
        </p:pic>
        <p:pic>
          <p:nvPicPr>
            <p:cNvPr id="40" name="Picture 39" descr="Mercedes car PNG image">
              <a:extLst>
                <a:ext uri="{FF2B5EF4-FFF2-40B4-BE49-F238E27FC236}">
                  <a16:creationId xmlns:a16="http://schemas.microsoft.com/office/drawing/2014/main" id="{1CCA1235-F1DA-4ED5-86EA-369E1BBD5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5B9BD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642148" y="5098934"/>
              <a:ext cx="603220" cy="333966"/>
            </a:xfrm>
            <a:prstGeom prst="rect">
              <a:avLst/>
            </a:prstGeom>
          </p:spPr>
        </p:pic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78B7402-A4C3-4F62-913B-177A5B7B0969}"/>
                </a:ext>
              </a:extLst>
            </p:cNvPr>
            <p:cNvCxnSpPr>
              <a:cxnSpLocks/>
            </p:cNvCxnSpPr>
            <p:nvPr/>
          </p:nvCxnSpPr>
          <p:spPr>
            <a:xfrm>
              <a:off x="7910675" y="4743041"/>
              <a:ext cx="6281" cy="45731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91379C6-18FE-4EFD-AE84-4EDA91ACA786}"/>
                </a:ext>
              </a:extLst>
            </p:cNvPr>
            <p:cNvCxnSpPr>
              <a:cxnSpLocks/>
            </p:cNvCxnSpPr>
            <p:nvPr/>
          </p:nvCxnSpPr>
          <p:spPr>
            <a:xfrm>
              <a:off x="6911029" y="4705000"/>
              <a:ext cx="0" cy="56297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53" name="Left Brace 52">
              <a:extLst>
                <a:ext uri="{FF2B5EF4-FFF2-40B4-BE49-F238E27FC236}">
                  <a16:creationId xmlns:a16="http://schemas.microsoft.com/office/drawing/2014/main" id="{B8534200-B4F1-4344-99FB-70070756A349}"/>
                </a:ext>
              </a:extLst>
            </p:cNvPr>
            <p:cNvSpPr/>
            <p:nvPr/>
          </p:nvSpPr>
          <p:spPr>
            <a:xfrm rot="5400000">
              <a:off x="7294292" y="4082993"/>
              <a:ext cx="223615" cy="990143"/>
            </a:xfrm>
            <a:prstGeom prst="leftBrace">
              <a:avLst>
                <a:gd name="adj1" fmla="val 32973"/>
                <a:gd name="adj2" fmla="val 49401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77D87DFA-41AE-4A42-AB60-8A9133330272}"/>
                    </a:ext>
                  </a:extLst>
                </p:cNvPr>
                <p:cNvSpPr txBox="1"/>
                <p:nvPr/>
              </p:nvSpPr>
              <p:spPr>
                <a:xfrm>
                  <a:off x="7236457" y="3947949"/>
                  <a:ext cx="742896" cy="4031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𝑠𝑡𝑜𝑝</m:t>
                            </m:r>
                          </m:sub>
                          <m:sup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77D87DFA-41AE-4A42-AB60-8A9133330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6457" y="3947949"/>
                  <a:ext cx="742896" cy="403124"/>
                </a:xfrm>
                <a:prstGeom prst="rect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8F957-0A45-417E-90D2-587843E3E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37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852A8-E5BD-424B-A9DC-CFA9D6857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Scenarios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A6CF86-B466-40A6-A7DD-C566422218A0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90909" y="2313083"/>
                <a:ext cx="7061659" cy="398151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𝑆𝑎𝑓𝑒</m:t>
                        </m:r>
                      </m:sub>
                      <m:sup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</m:t>
                    </m:r>
                    <m:d>
                      <m:dPr>
                        <m:begChr m:val="{"/>
                        <m:endChr m:val="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𝑡𝑜𝑝</m:t>
                                  </m:r>
                                </m:sub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p>
                              </m:sSubSup>
                              <m:r>
                                <m:rPr>
                                  <m:brk m:alnAt="7"/>
                                </m:r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𝑒𝑥𝑡𝑟𝑎</m:t>
                                  </m:r>
                                </m:sub>
                                <m:sup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  <m:r>
                                <m:rPr>
                                  <m:brk m:alnAt="7"/>
                                </m:r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box>
                                <m:box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box>
                            </m:e>
                            <m:e>
                              <m:sSubSup>
                                <m:sSubSup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𝑒𝑛𝑑</m:t>
                                  </m:r>
                                </m:sub>
                                <m:sup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bSup>
                                <m:sSubSup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𝑆𝑡𝑜𝑝</m:t>
                                  </m:r>
                                </m:sub>
                                <m:sup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dirty="0" smtClean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20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𝑒𝑥𝑡𝑟𝑎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b="0" dirty="0"/>
              </a:p>
              <a:p>
                <a:pPr lvl="1"/>
                <a:r>
                  <a:rPr lang="en-US" sz="1800" dirty="0"/>
                  <a:t>The CAV with advantage leaves the conflict area quickly in this scenario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A6CF86-B466-40A6-A7DD-C566422218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90909" y="2313083"/>
                <a:ext cx="7061659" cy="3981517"/>
              </a:xfrm>
              <a:blipFill>
                <a:blip r:embed="rId2"/>
                <a:stretch>
                  <a:fillRect l="-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9C7F86B-BAC4-4CB3-9A5A-CE4A42C4DC98}"/>
              </a:ext>
            </a:extLst>
          </p:cNvPr>
          <p:cNvGrpSpPr/>
          <p:nvPr/>
        </p:nvGrpSpPr>
        <p:grpSpPr>
          <a:xfrm>
            <a:off x="4128416" y="1096429"/>
            <a:ext cx="7803694" cy="4377759"/>
            <a:chOff x="3919150" y="1254913"/>
            <a:chExt cx="7803694" cy="437775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28F7CDE-1AC8-4C3E-9EA0-50231DF8BF12}"/>
                </a:ext>
              </a:extLst>
            </p:cNvPr>
            <p:cNvSpPr/>
            <p:nvPr/>
          </p:nvSpPr>
          <p:spPr>
            <a:xfrm>
              <a:off x="7152082" y="1260473"/>
              <a:ext cx="1327010" cy="1260273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DBE895D-5D77-498E-B323-993C32E79CD0}"/>
                </a:ext>
              </a:extLst>
            </p:cNvPr>
            <p:cNvSpPr/>
            <p:nvPr/>
          </p:nvSpPr>
          <p:spPr>
            <a:xfrm>
              <a:off x="7153935" y="2532985"/>
              <a:ext cx="441717" cy="3093603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E66CCD4-B16D-49C1-82C4-89FDDEBD9CCD}"/>
                </a:ext>
              </a:extLst>
            </p:cNvPr>
            <p:cNvSpPr/>
            <p:nvPr/>
          </p:nvSpPr>
          <p:spPr>
            <a:xfrm>
              <a:off x="7595656" y="2532985"/>
              <a:ext cx="441717" cy="3093603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053E997-1788-4F26-A24D-B70555282D1C}"/>
                </a:ext>
              </a:extLst>
            </p:cNvPr>
            <p:cNvSpPr/>
            <p:nvPr/>
          </p:nvSpPr>
          <p:spPr>
            <a:xfrm>
              <a:off x="8037374" y="2532985"/>
              <a:ext cx="441717" cy="3093603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475C7BF-1A34-4A39-9902-305A6C55F545}"/>
                </a:ext>
              </a:extLst>
            </p:cNvPr>
            <p:cNvCxnSpPr/>
            <p:nvPr/>
          </p:nvCxnSpPr>
          <p:spPr>
            <a:xfrm flipV="1">
              <a:off x="8020122" y="4434529"/>
              <a:ext cx="0" cy="1192058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3776897-3834-4CE5-AED4-4B9C207755B8}"/>
                </a:ext>
              </a:extLst>
            </p:cNvPr>
            <p:cNvCxnSpPr/>
            <p:nvPr/>
          </p:nvCxnSpPr>
          <p:spPr>
            <a:xfrm flipV="1">
              <a:off x="7972564" y="4431113"/>
              <a:ext cx="0" cy="1195474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dash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BF67963-C49C-4FDD-A3B5-2813C94553B3}"/>
                </a:ext>
              </a:extLst>
            </p:cNvPr>
            <p:cNvCxnSpPr/>
            <p:nvPr/>
          </p:nvCxnSpPr>
          <p:spPr>
            <a:xfrm flipH="1" flipV="1">
              <a:off x="7545803" y="3241137"/>
              <a:ext cx="15056" cy="238545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3FB213-39E4-48CC-B87F-438273C61E4D}"/>
                </a:ext>
              </a:extLst>
            </p:cNvPr>
            <p:cNvCxnSpPr/>
            <p:nvPr/>
          </p:nvCxnSpPr>
          <p:spPr>
            <a:xfrm flipH="1" flipV="1">
              <a:off x="7596045" y="3241136"/>
              <a:ext cx="426763" cy="1189978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9BA6D9F-3A8A-4E52-BB0A-A8701A43F435}"/>
                </a:ext>
              </a:extLst>
            </p:cNvPr>
            <p:cNvCxnSpPr/>
            <p:nvPr/>
          </p:nvCxnSpPr>
          <p:spPr>
            <a:xfrm flipV="1">
              <a:off x="7610561" y="4437617"/>
              <a:ext cx="0" cy="118897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dash"/>
              <a:miter lim="800000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CF97644-9ECF-4E0D-9B2C-F455044D8C7E}"/>
                </a:ext>
              </a:extLst>
            </p:cNvPr>
            <p:cNvCxnSpPr/>
            <p:nvPr/>
          </p:nvCxnSpPr>
          <p:spPr>
            <a:xfrm flipH="1" flipV="1">
              <a:off x="7587224" y="3389799"/>
              <a:ext cx="382656" cy="1052812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3D46A0F-7395-40D0-9833-0C2BC34F1061}"/>
                </a:ext>
              </a:extLst>
            </p:cNvPr>
            <p:cNvCxnSpPr/>
            <p:nvPr/>
          </p:nvCxnSpPr>
          <p:spPr>
            <a:xfrm flipH="1" flipV="1">
              <a:off x="7588336" y="3389799"/>
              <a:ext cx="22226" cy="1049565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F0490AF-D348-4A12-BECE-F2DEEAF91C21}"/>
                </a:ext>
              </a:extLst>
            </p:cNvPr>
            <p:cNvSpPr/>
            <p:nvPr/>
          </p:nvSpPr>
          <p:spPr>
            <a:xfrm rot="5400000">
              <a:off x="5321909" y="-142285"/>
              <a:ext cx="423229" cy="3228747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D6C00F6-E55C-4295-81F3-B621AB027E90}"/>
                </a:ext>
              </a:extLst>
            </p:cNvPr>
            <p:cNvSpPr/>
            <p:nvPr/>
          </p:nvSpPr>
          <p:spPr>
            <a:xfrm rot="5400000">
              <a:off x="5321909" y="280947"/>
              <a:ext cx="423229" cy="3228747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C2AB137-0C3E-4B1D-ABB0-EE43897DDA7D}"/>
                </a:ext>
              </a:extLst>
            </p:cNvPr>
            <p:cNvSpPr/>
            <p:nvPr/>
          </p:nvSpPr>
          <p:spPr>
            <a:xfrm rot="5400000">
              <a:off x="5321909" y="704176"/>
              <a:ext cx="423229" cy="3228747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A49A53E-9DC9-4597-B5FE-77FAAE6182F6}"/>
                </a:ext>
              </a:extLst>
            </p:cNvPr>
            <p:cNvCxnSpPr/>
            <p:nvPr/>
          </p:nvCxnSpPr>
          <p:spPr>
            <a:xfrm rot="5400000" flipV="1">
              <a:off x="6772095" y="1307276"/>
              <a:ext cx="522" cy="75109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9CA3E8D-33F5-4626-B7F9-44626C0497D9}"/>
                </a:ext>
              </a:extLst>
            </p:cNvPr>
            <p:cNvCxnSpPr/>
            <p:nvPr/>
          </p:nvCxnSpPr>
          <p:spPr>
            <a:xfrm rot="5400000" flipV="1">
              <a:off x="4541217" y="1468339"/>
              <a:ext cx="0" cy="1244133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13996CA-A0C6-4F28-BA56-22F5D0BE9BB8}"/>
                </a:ext>
              </a:extLst>
            </p:cNvPr>
            <p:cNvCxnSpPr/>
            <p:nvPr/>
          </p:nvCxnSpPr>
          <p:spPr>
            <a:xfrm rot="5400000" flipV="1">
              <a:off x="6771545" y="1260654"/>
              <a:ext cx="522" cy="75109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E782A2E-C07B-4C83-8D83-1D4B19F456C8}"/>
                </a:ext>
              </a:extLst>
            </p:cNvPr>
            <p:cNvCxnSpPr/>
            <p:nvPr/>
          </p:nvCxnSpPr>
          <p:spPr>
            <a:xfrm rot="5400000" flipV="1">
              <a:off x="4543000" y="1420988"/>
              <a:ext cx="0" cy="1247698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dash"/>
              <a:miter lim="800000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571064C-79EE-4DA2-81BD-C429FD32F2B0}"/>
                </a:ext>
              </a:extLst>
            </p:cNvPr>
            <p:cNvCxnSpPr/>
            <p:nvPr/>
          </p:nvCxnSpPr>
          <p:spPr>
            <a:xfrm rot="5400000" flipH="1" flipV="1">
              <a:off x="5156767" y="398323"/>
              <a:ext cx="14425" cy="2489659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5AA73FE-5B51-4EC3-88AC-1055E5D6A7A4}"/>
                </a:ext>
              </a:extLst>
            </p:cNvPr>
            <p:cNvCxnSpPr/>
            <p:nvPr/>
          </p:nvCxnSpPr>
          <p:spPr>
            <a:xfrm rot="5400000" flipH="1" flipV="1">
              <a:off x="5583380" y="1267548"/>
              <a:ext cx="408900" cy="1241962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86ACAC5-82C0-48A1-AB4C-678ABD260E71}"/>
                </a:ext>
              </a:extLst>
            </p:cNvPr>
            <p:cNvCxnSpPr/>
            <p:nvPr/>
          </p:nvCxnSpPr>
          <p:spPr>
            <a:xfrm rot="5400000" flipV="1">
              <a:off x="4539605" y="1077532"/>
              <a:ext cx="0" cy="124091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dash"/>
              <a:miter lim="800000"/>
            </a:ln>
            <a:effectLst/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CC2CBDE-AF32-4829-B5C9-61AF045D79E5}"/>
                </a:ext>
              </a:extLst>
            </p:cNvPr>
            <p:cNvCxnSpPr/>
            <p:nvPr/>
          </p:nvCxnSpPr>
          <p:spPr>
            <a:xfrm rot="5400000" flipH="1" flipV="1">
              <a:off x="5520931" y="1309545"/>
              <a:ext cx="366639" cy="1098804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65E3FFB-8384-438C-BB63-7D47D837B60D}"/>
                </a:ext>
              </a:extLst>
            </p:cNvPr>
            <p:cNvCxnSpPr/>
            <p:nvPr/>
          </p:nvCxnSpPr>
          <p:spPr>
            <a:xfrm rot="5400000" flipH="1" flipV="1">
              <a:off x="5695298" y="1139633"/>
              <a:ext cx="21295" cy="1095415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E89760D-2F20-4CAB-8EE0-9A80C6EE29AD}"/>
                </a:ext>
              </a:extLst>
            </p:cNvPr>
            <p:cNvSpPr/>
            <p:nvPr/>
          </p:nvSpPr>
          <p:spPr>
            <a:xfrm rot="5400000">
              <a:off x="4863591" y="2256626"/>
              <a:ext cx="112089" cy="104514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8072A09-D926-4B8A-ADC2-E978BB6D121C}"/>
                </a:ext>
              </a:extLst>
            </p:cNvPr>
            <p:cNvSpPr/>
            <p:nvPr/>
          </p:nvSpPr>
          <p:spPr>
            <a:xfrm rot="16200000">
              <a:off x="9896856" y="698615"/>
              <a:ext cx="423229" cy="3228747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D1694E4-BC90-4BB2-B3D3-BF1726CC6D07}"/>
                </a:ext>
              </a:extLst>
            </p:cNvPr>
            <p:cNvSpPr/>
            <p:nvPr/>
          </p:nvSpPr>
          <p:spPr>
            <a:xfrm rot="16200000">
              <a:off x="9896856" y="275383"/>
              <a:ext cx="423229" cy="3228747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C83328D-C24A-4002-B05B-BABF6518EC12}"/>
                </a:ext>
              </a:extLst>
            </p:cNvPr>
            <p:cNvSpPr/>
            <p:nvPr/>
          </p:nvSpPr>
          <p:spPr>
            <a:xfrm rot="16200000">
              <a:off x="9896856" y="-147846"/>
              <a:ext cx="423229" cy="3228747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C3CDDF4-D7EB-4447-8C80-FB014AE3B57D}"/>
                </a:ext>
              </a:extLst>
            </p:cNvPr>
            <p:cNvCxnSpPr/>
            <p:nvPr/>
          </p:nvCxnSpPr>
          <p:spPr>
            <a:xfrm rot="16200000" flipV="1">
              <a:off x="8869377" y="1726712"/>
              <a:ext cx="522" cy="75109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6C1F5B2-CEF5-445D-A341-F79B89E75192}"/>
                </a:ext>
              </a:extLst>
            </p:cNvPr>
            <p:cNvCxnSpPr/>
            <p:nvPr/>
          </p:nvCxnSpPr>
          <p:spPr>
            <a:xfrm rot="16200000" flipV="1">
              <a:off x="11100776" y="1072604"/>
              <a:ext cx="0" cy="1244133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AE97F00-EE20-4BA5-A73A-E0A37C137D56}"/>
                </a:ext>
              </a:extLst>
            </p:cNvPr>
            <p:cNvCxnSpPr/>
            <p:nvPr/>
          </p:nvCxnSpPr>
          <p:spPr>
            <a:xfrm rot="16200000" flipV="1">
              <a:off x="8869927" y="1773334"/>
              <a:ext cx="522" cy="75109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AE99AE3-8C63-4E5D-A267-DD35BA32458C}"/>
                </a:ext>
              </a:extLst>
            </p:cNvPr>
            <p:cNvCxnSpPr/>
            <p:nvPr/>
          </p:nvCxnSpPr>
          <p:spPr>
            <a:xfrm rot="16200000" flipV="1">
              <a:off x="11098993" y="1116390"/>
              <a:ext cx="0" cy="1247698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dash"/>
              <a:miter lim="800000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E731845-405D-46B1-81AE-C8AFD98001BA}"/>
                </a:ext>
              </a:extLst>
            </p:cNvPr>
            <p:cNvCxnSpPr/>
            <p:nvPr/>
          </p:nvCxnSpPr>
          <p:spPr>
            <a:xfrm rot="16200000" flipH="1" flipV="1">
              <a:off x="10470800" y="897095"/>
              <a:ext cx="14425" cy="2489659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2CF23E1-A33F-499B-B6D8-4F48B6130AB7}"/>
                </a:ext>
              </a:extLst>
            </p:cNvPr>
            <p:cNvCxnSpPr/>
            <p:nvPr/>
          </p:nvCxnSpPr>
          <p:spPr>
            <a:xfrm rot="16200000" flipH="1" flipV="1">
              <a:off x="9649713" y="1275567"/>
              <a:ext cx="408900" cy="1241962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713806A-FF9C-4BEE-B27C-8A07A0E0EB95}"/>
                </a:ext>
              </a:extLst>
            </p:cNvPr>
            <p:cNvCxnSpPr/>
            <p:nvPr/>
          </p:nvCxnSpPr>
          <p:spPr>
            <a:xfrm rot="16200000" flipV="1">
              <a:off x="11102387" y="1466635"/>
              <a:ext cx="0" cy="124091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dash"/>
              <a:miter lim="800000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E551668-ADA7-44D9-8CC2-93D3A99FC73B}"/>
                </a:ext>
              </a:extLst>
            </p:cNvPr>
            <p:cNvCxnSpPr/>
            <p:nvPr/>
          </p:nvCxnSpPr>
          <p:spPr>
            <a:xfrm rot="16200000" flipH="1" flipV="1">
              <a:off x="9754423" y="1376728"/>
              <a:ext cx="366639" cy="1098804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4346AD4-79A5-4FBE-80FC-BF2F7EE6BD71}"/>
                </a:ext>
              </a:extLst>
            </p:cNvPr>
            <p:cNvCxnSpPr/>
            <p:nvPr/>
          </p:nvCxnSpPr>
          <p:spPr>
            <a:xfrm rot="16200000" flipH="1" flipV="1">
              <a:off x="9925401" y="1550029"/>
              <a:ext cx="21295" cy="1095415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C36FF18D-BC88-4514-97D1-6308A7D6A8BA}"/>
                    </a:ext>
                  </a:extLst>
                </p:cNvPr>
                <p:cNvSpPr txBox="1"/>
                <p:nvPr/>
              </p:nvSpPr>
              <p:spPr>
                <a:xfrm>
                  <a:off x="5136557" y="1714517"/>
                  <a:ext cx="747577" cy="4082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𝑆𝑡𝑜𝑝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C36FF18D-BC88-4514-97D1-6308A7D6A8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6557" y="1714517"/>
                  <a:ext cx="747577" cy="408253"/>
                </a:xfrm>
                <a:prstGeom prst="rect">
                  <a:avLst/>
                </a:prstGeom>
                <a:blipFill>
                  <a:blip r:embed="rId3"/>
                  <a:stretch>
                    <a:fillRect b="-59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44A1EEB3-6815-4AC2-8406-16FCD6ECE518}"/>
                    </a:ext>
                  </a:extLst>
                </p:cNvPr>
                <p:cNvSpPr txBox="1"/>
                <p:nvPr/>
              </p:nvSpPr>
              <p:spPr>
                <a:xfrm>
                  <a:off x="5945371" y="2496159"/>
                  <a:ext cx="630494" cy="344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𝑒𝑛𝑑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44A1EEB3-6815-4AC2-8406-16FCD6ECE5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371" y="2496159"/>
                  <a:ext cx="630494" cy="344774"/>
                </a:xfrm>
                <a:prstGeom prst="rect">
                  <a:avLst/>
                </a:prstGeom>
                <a:blipFill>
                  <a:blip r:embed="rId4"/>
                  <a:stretch>
                    <a:fillRect b="-122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EC6F950F-A965-49BF-97F4-D798E8310E6E}"/>
                    </a:ext>
                  </a:extLst>
                </p:cNvPr>
                <p:cNvSpPr txBox="1"/>
                <p:nvPr/>
              </p:nvSpPr>
              <p:spPr>
                <a:xfrm>
                  <a:off x="8519747" y="4023039"/>
                  <a:ext cx="747577" cy="4068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𝑆𝑡𝑜𝑝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EC6F950F-A965-49BF-97F4-D798E8310E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9747" y="4023039"/>
                  <a:ext cx="747577" cy="406843"/>
                </a:xfrm>
                <a:prstGeom prst="rect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3379C48F-C5C9-449D-984D-8BCC493BB7FF}"/>
                </a:ext>
              </a:extLst>
            </p:cNvPr>
            <p:cNvCxnSpPr>
              <a:cxnSpLocks/>
            </p:cNvCxnSpPr>
            <p:nvPr/>
          </p:nvCxnSpPr>
          <p:spPr>
            <a:xfrm>
              <a:off x="4840184" y="2138061"/>
              <a:ext cx="1255816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F752179-DDD5-4C6C-AFDD-230CC87967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63530" y="1470954"/>
              <a:ext cx="132322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A7F4283-3394-43FD-AAC3-40CCCDFF4EDE}"/>
                </a:ext>
              </a:extLst>
            </p:cNvPr>
            <p:cNvSpPr/>
            <p:nvPr/>
          </p:nvSpPr>
          <p:spPr>
            <a:xfrm>
              <a:off x="7326888" y="1890001"/>
              <a:ext cx="893807" cy="795185"/>
            </a:xfrm>
            <a:prstGeom prst="ellipse">
              <a:avLst/>
            </a:prstGeom>
            <a:solidFill>
              <a:srgbClr val="ED7D31"/>
            </a:solidFill>
            <a:ln w="28575" cap="flat" cmpd="sng" algn="ctr">
              <a:solidFill>
                <a:srgbClr val="C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09147DC-E926-424E-9AD0-5D3DD35AA340}"/>
                </a:ext>
              </a:extLst>
            </p:cNvPr>
            <p:cNvCxnSpPr>
              <a:cxnSpLocks/>
            </p:cNvCxnSpPr>
            <p:nvPr/>
          </p:nvCxnSpPr>
          <p:spPr>
            <a:xfrm>
              <a:off x="4980595" y="2306518"/>
              <a:ext cx="571314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D0D69386-2F7E-4D6B-9CD7-8F2DE1C62850}"/>
                </a:ext>
              </a:extLst>
            </p:cNvPr>
            <p:cNvSpPr/>
            <p:nvPr/>
          </p:nvSpPr>
          <p:spPr>
            <a:xfrm>
              <a:off x="6491140" y="1471056"/>
              <a:ext cx="1308566" cy="2142869"/>
            </a:xfrm>
            <a:prstGeom prst="arc">
              <a:avLst>
                <a:gd name="adj1" fmla="val 16200000"/>
                <a:gd name="adj2" fmla="val 201181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3F4014F-A233-4E07-984A-BDB1E85F5138}"/>
                </a:ext>
              </a:extLst>
            </p:cNvPr>
            <p:cNvSpPr/>
            <p:nvPr/>
          </p:nvSpPr>
          <p:spPr>
            <a:xfrm>
              <a:off x="8204596" y="3493650"/>
              <a:ext cx="228895" cy="1626989"/>
            </a:xfrm>
            <a:custGeom>
              <a:avLst/>
              <a:gdLst>
                <a:gd name="connsiteX0" fmla="*/ 502920 w 509865"/>
                <a:gd name="connsiteY0" fmla="*/ 2655570 h 2655570"/>
                <a:gd name="connsiteX1" fmla="*/ 453390 w 509865"/>
                <a:gd name="connsiteY1" fmla="*/ 1200150 h 2655570"/>
                <a:gd name="connsiteX2" fmla="*/ 87630 w 509865"/>
                <a:gd name="connsiteY2" fmla="*/ 514350 h 2655570"/>
                <a:gd name="connsiteX3" fmla="*/ 0 w 509865"/>
                <a:gd name="connsiteY3" fmla="*/ 0 h 265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865" h="2655570">
                  <a:moveTo>
                    <a:pt x="502920" y="2655570"/>
                  </a:moveTo>
                  <a:cubicBezTo>
                    <a:pt x="512762" y="2106295"/>
                    <a:pt x="522605" y="1557020"/>
                    <a:pt x="453390" y="1200150"/>
                  </a:cubicBezTo>
                  <a:cubicBezTo>
                    <a:pt x="384175" y="843280"/>
                    <a:pt x="163195" y="714375"/>
                    <a:pt x="87630" y="514350"/>
                  </a:cubicBezTo>
                  <a:cubicBezTo>
                    <a:pt x="12065" y="314325"/>
                    <a:pt x="6032" y="157162"/>
                    <a:pt x="0" y="0"/>
                  </a:cubicBez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F0865C3-2242-4B1D-8624-794531B52F9D}"/>
                </a:ext>
              </a:extLst>
            </p:cNvPr>
            <p:cNvSpPr/>
            <p:nvPr/>
          </p:nvSpPr>
          <p:spPr>
            <a:xfrm>
              <a:off x="7797394" y="2562896"/>
              <a:ext cx="496094" cy="2694152"/>
            </a:xfrm>
            <a:custGeom>
              <a:avLst/>
              <a:gdLst>
                <a:gd name="connsiteX0" fmla="*/ 490482 w 496094"/>
                <a:gd name="connsiteY0" fmla="*/ 2694152 h 2694152"/>
                <a:gd name="connsiteX1" fmla="*/ 451944 w 496094"/>
                <a:gd name="connsiteY1" fmla="*/ 1678152 h 2694152"/>
                <a:gd name="connsiteX2" fmla="*/ 164662 w 496094"/>
                <a:gd name="connsiteY2" fmla="*/ 998483 h 2694152"/>
                <a:gd name="connsiteX3" fmla="*/ 45544 w 496094"/>
                <a:gd name="connsiteY3" fmla="*/ 567559 h 2694152"/>
                <a:gd name="connsiteX4" fmla="*/ 0 w 496094"/>
                <a:gd name="connsiteY4" fmla="*/ 0 h 269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6094" h="2694152">
                  <a:moveTo>
                    <a:pt x="490482" y="2694152"/>
                  </a:moveTo>
                  <a:cubicBezTo>
                    <a:pt x="498364" y="2327457"/>
                    <a:pt x="506247" y="1960763"/>
                    <a:pt x="451944" y="1678152"/>
                  </a:cubicBezTo>
                  <a:cubicBezTo>
                    <a:pt x="397641" y="1395541"/>
                    <a:pt x="232395" y="1183582"/>
                    <a:pt x="164662" y="998483"/>
                  </a:cubicBezTo>
                  <a:cubicBezTo>
                    <a:pt x="96929" y="813384"/>
                    <a:pt x="72988" y="733973"/>
                    <a:pt x="45544" y="567559"/>
                  </a:cubicBezTo>
                  <a:cubicBezTo>
                    <a:pt x="18100" y="401145"/>
                    <a:pt x="9050" y="200572"/>
                    <a:pt x="0" y="0"/>
                  </a:cubicBez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BF19253-F578-424A-B084-353078ED5406}"/>
                </a:ext>
              </a:extLst>
            </p:cNvPr>
            <p:cNvCxnSpPr>
              <a:cxnSpLocks/>
            </p:cNvCxnSpPr>
            <p:nvPr/>
          </p:nvCxnSpPr>
          <p:spPr>
            <a:xfrm>
              <a:off x="4840672" y="2459241"/>
              <a:ext cx="3417775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E171A40-6E13-4DA7-9318-BAE7F6C570A5}"/>
                </a:ext>
              </a:extLst>
            </p:cNvPr>
            <p:cNvSpPr txBox="1"/>
            <p:nvPr/>
          </p:nvSpPr>
          <p:spPr>
            <a:xfrm>
              <a:off x="4279427" y="2565563"/>
              <a:ext cx="1384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Advantage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37565C7-E0D6-4B2F-821B-1CE2A0624E1C}"/>
                </a:ext>
              </a:extLst>
            </p:cNvPr>
            <p:cNvSpPr txBox="1"/>
            <p:nvPr/>
          </p:nvSpPr>
          <p:spPr>
            <a:xfrm>
              <a:off x="8478118" y="5190330"/>
              <a:ext cx="1715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Disadvantage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A9C6F98-C4CA-48B7-8D9B-BD7025B0CFD6}"/>
                </a:ext>
              </a:extLst>
            </p:cNvPr>
            <p:cNvSpPr txBox="1"/>
            <p:nvPr/>
          </p:nvSpPr>
          <p:spPr>
            <a:xfrm>
              <a:off x="9243582" y="2983232"/>
              <a:ext cx="11172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Conflict </a:t>
              </a:r>
            </a:p>
            <a:p>
              <a:pPr algn="ctr" defTabSz="457200"/>
              <a:r>
                <a:rPr lang="en-US" dirty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zone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AB9ED7F2-4DCF-46BB-B6CA-55AB783C1A08}"/>
                </a:ext>
              </a:extLst>
            </p:cNvPr>
            <p:cNvCxnSpPr>
              <a:cxnSpLocks/>
            </p:cNvCxnSpPr>
            <p:nvPr/>
          </p:nvCxnSpPr>
          <p:spPr>
            <a:xfrm>
              <a:off x="8258447" y="2586906"/>
              <a:ext cx="974735" cy="483154"/>
            </a:xfrm>
            <a:prstGeom prst="straightConnector1">
              <a:avLst/>
            </a:prstGeom>
            <a:noFill/>
            <a:ln w="571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B9DEE7D-2509-4171-84AF-95104ADF1D98}"/>
                </a:ext>
              </a:extLst>
            </p:cNvPr>
            <p:cNvSpPr/>
            <p:nvPr/>
          </p:nvSpPr>
          <p:spPr>
            <a:xfrm rot="16200000">
              <a:off x="7644114" y="4581199"/>
              <a:ext cx="1266107" cy="312648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6BB1BCC-0F25-49EB-B669-867F36266DFC}"/>
                </a:ext>
              </a:extLst>
            </p:cNvPr>
            <p:cNvSpPr/>
            <p:nvPr/>
          </p:nvSpPr>
          <p:spPr>
            <a:xfrm>
              <a:off x="4840184" y="2160242"/>
              <a:ext cx="1229967" cy="312648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76F1A94-E56C-4945-8D1F-FD0C3927E7DF}"/>
                </a:ext>
              </a:extLst>
            </p:cNvPr>
            <p:cNvSpPr/>
            <p:nvPr/>
          </p:nvSpPr>
          <p:spPr>
            <a:xfrm rot="16200000">
              <a:off x="8150651" y="3887631"/>
              <a:ext cx="121028" cy="312648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6B45EA1-AACC-4D47-8C40-C99AEEC5D5E6}"/>
                </a:ext>
              </a:extLst>
            </p:cNvPr>
            <p:cNvSpPr/>
            <p:nvPr/>
          </p:nvSpPr>
          <p:spPr>
            <a:xfrm rot="16200000">
              <a:off x="8058985" y="3769858"/>
              <a:ext cx="121028" cy="312648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18B1305-1212-43CE-BCA0-13ECB3B7E588}"/>
                </a:ext>
              </a:extLst>
            </p:cNvPr>
            <p:cNvSpPr/>
            <p:nvPr/>
          </p:nvSpPr>
          <p:spPr>
            <a:xfrm rot="16200000">
              <a:off x="8008557" y="3650031"/>
              <a:ext cx="121028" cy="312648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4F19005-7DB6-4FB5-B0DC-288549CA0AD0}"/>
                </a:ext>
              </a:extLst>
            </p:cNvPr>
            <p:cNvSpPr/>
            <p:nvPr/>
          </p:nvSpPr>
          <p:spPr>
            <a:xfrm rot="16200000">
              <a:off x="7960762" y="3532442"/>
              <a:ext cx="121028" cy="312648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EC4B6F6F-2AC4-464E-A0B2-8CE83591F3FF}"/>
                </a:ext>
              </a:extLst>
            </p:cNvPr>
            <p:cNvSpPr/>
            <p:nvPr/>
          </p:nvSpPr>
          <p:spPr>
            <a:xfrm rot="16200000">
              <a:off x="7917898" y="3414852"/>
              <a:ext cx="121028" cy="312648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" name="Picture 108" descr="Mercedes car PNG image">
              <a:extLst>
                <a:ext uri="{FF2B5EF4-FFF2-40B4-BE49-F238E27FC236}">
                  <a16:creationId xmlns:a16="http://schemas.microsoft.com/office/drawing/2014/main" id="{8FA91891-2386-4474-B93D-BAE37CD2E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5B9BD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003836" y="5209718"/>
              <a:ext cx="531687" cy="314221"/>
            </a:xfrm>
            <a:prstGeom prst="rect">
              <a:avLst/>
            </a:prstGeom>
          </p:spPr>
        </p:pic>
        <p:pic>
          <p:nvPicPr>
            <p:cNvPr id="101" name="Picture 100" descr="Mercedes car PNG image">
              <a:extLst>
                <a:ext uri="{FF2B5EF4-FFF2-40B4-BE49-F238E27FC236}">
                  <a16:creationId xmlns:a16="http://schemas.microsoft.com/office/drawing/2014/main" id="{A1F69AF0-3824-483F-8449-884E385B4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599614" y="2134402"/>
              <a:ext cx="520079" cy="307361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E47F5-110C-45C4-9395-594EA606F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35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CECC-E1FB-4CE5-A7E9-CD6F64D6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Merge Scenarios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36E8C7-81F9-4D95-B797-C5D7A1BB7964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76088" y="1129538"/>
                <a:ext cx="6173168" cy="470392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𝑆𝑎𝑓𝑒</m:t>
                        </m:r>
                      </m:sub>
                      <m:sup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</m:t>
                    </m:r>
                    <m:d>
                      <m:dPr>
                        <m:begChr m:val="{"/>
                        <m:endChr m:val="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𝑡𝑜𝑝</m:t>
                                  </m:r>
                                </m:sub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p>
                              </m:sSubSup>
                              <m:r>
                                <m:rPr>
                                  <m:brk m:alnAt="7"/>
                                </m:r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𝑒𝑥𝑡𝑟𝑎</m:t>
                                  </m:r>
                                </m:sub>
                                <m:sup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  <m:r>
                                <m:rPr>
                                  <m:brk m:alnAt="7"/>
                                </m:r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box>
                                <m:box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box>
                            </m:e>
                            <m:e>
                              <m:sSubSup>
                                <m:sSubSup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𝑒𝑛𝑑</m:t>
                                  </m:r>
                                </m:sub>
                                <m:sup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bSup>
                                <m:sSubSup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𝑆𝑡𝑜𝑝</m:t>
                                  </m:r>
                                </m:sub>
                                <m:sup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dirty="0" smtClean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𝑒𝑥𝑡𝑟𝑎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𝑆𝑡𝑜𝑝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𝑚𝑒𝑟𝑔𝑒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𝑆𝑡𝑜𝑝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𝑚𝑒𝑟𝑔𝑒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𝑆𝑡𝑜𝑝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𝑚𝑒𝑟𝑔𝑒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endParaRPr lang="en-US" sz="2000" b="0" dirty="0"/>
              </a:p>
              <a:p>
                <a:pPr lvl="1"/>
                <a:r>
                  <a:rPr lang="en-US" sz="1800" dirty="0"/>
                  <a:t>The CAV with advantage travels inside the conflict zone after entering the merge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36E8C7-81F9-4D95-B797-C5D7A1BB79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76088" y="1129538"/>
                <a:ext cx="6173168" cy="470392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03D9E15F-5AD9-4915-B1A8-89C28A30D3F4}"/>
              </a:ext>
            </a:extLst>
          </p:cNvPr>
          <p:cNvGrpSpPr/>
          <p:nvPr/>
        </p:nvGrpSpPr>
        <p:grpSpPr>
          <a:xfrm>
            <a:off x="4162567" y="2514037"/>
            <a:ext cx="7978842" cy="3490977"/>
            <a:chOff x="2927903" y="930894"/>
            <a:chExt cx="8876861" cy="406826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044B11-5CD8-48AE-BA9B-904FE6E2A7AC}"/>
                </a:ext>
              </a:extLst>
            </p:cNvPr>
            <p:cNvSpPr/>
            <p:nvPr/>
          </p:nvSpPr>
          <p:spPr>
            <a:xfrm rot="20126411">
              <a:off x="2927903" y="3544243"/>
              <a:ext cx="6014460" cy="388188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70B9A-7E35-4BC3-A041-A98CACCE0B89}"/>
                </a:ext>
              </a:extLst>
            </p:cNvPr>
            <p:cNvSpPr/>
            <p:nvPr/>
          </p:nvSpPr>
          <p:spPr>
            <a:xfrm>
              <a:off x="2995379" y="2317628"/>
              <a:ext cx="8781691" cy="388188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ACDEA616-9693-4E32-AC84-0E077589EE96}"/>
                </a:ext>
              </a:extLst>
            </p:cNvPr>
            <p:cNvSpPr/>
            <p:nvPr/>
          </p:nvSpPr>
          <p:spPr>
            <a:xfrm>
              <a:off x="7683038" y="2323452"/>
              <a:ext cx="2324106" cy="388188"/>
            </a:xfrm>
            <a:prstGeom prst="parallelogram">
              <a:avLst>
                <a:gd name="adj" fmla="val 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E99E641-5C95-47FC-AC62-4789CFBD37D3}"/>
                </a:ext>
              </a:extLst>
            </p:cNvPr>
            <p:cNvCxnSpPr>
              <a:stCxn id="35" idx="1"/>
            </p:cNvCxnSpPr>
            <p:nvPr/>
          </p:nvCxnSpPr>
          <p:spPr>
            <a:xfrm>
              <a:off x="6012626" y="2498647"/>
              <a:ext cx="5792138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8" name="Left Brace 37">
              <a:extLst>
                <a:ext uri="{FF2B5EF4-FFF2-40B4-BE49-F238E27FC236}">
                  <a16:creationId xmlns:a16="http://schemas.microsoft.com/office/drawing/2014/main" id="{67AB17FA-9389-4F5A-981D-66E42EE3432F}"/>
                </a:ext>
              </a:extLst>
            </p:cNvPr>
            <p:cNvSpPr/>
            <p:nvPr/>
          </p:nvSpPr>
          <p:spPr>
            <a:xfrm rot="14680442">
              <a:off x="5717814" y="3766020"/>
              <a:ext cx="286932" cy="1945883"/>
            </a:xfrm>
            <a:prstGeom prst="leftBrace">
              <a:avLst>
                <a:gd name="adj1" fmla="val 32973"/>
                <a:gd name="adj2" fmla="val 49401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101769F-EA06-40AE-A761-B6B41ACCB118}"/>
                </a:ext>
              </a:extLst>
            </p:cNvPr>
            <p:cNvCxnSpPr/>
            <p:nvPr/>
          </p:nvCxnSpPr>
          <p:spPr>
            <a:xfrm>
              <a:off x="4600421" y="4327447"/>
              <a:ext cx="300676" cy="66599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1E3196B-2F3D-4B7E-8D52-ED04CB557AEE}"/>
                    </a:ext>
                  </a:extLst>
                </p:cNvPr>
                <p:cNvSpPr txBox="1"/>
                <p:nvPr/>
              </p:nvSpPr>
              <p:spPr>
                <a:xfrm>
                  <a:off x="6908142" y="930894"/>
                  <a:ext cx="693267" cy="3818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𝑒𝑛𝑑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1E3196B-2F3D-4B7E-8D52-ED04CB557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8142" y="930894"/>
                  <a:ext cx="693267" cy="381836"/>
                </a:xfrm>
                <a:prstGeom prst="rect">
                  <a:avLst/>
                </a:prstGeom>
                <a:blipFill>
                  <a:blip r:embed="rId3"/>
                  <a:stretch>
                    <a:fillRect b="-185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AC81E8D-83E2-4F69-9B35-7011750DDA1D}"/>
                    </a:ext>
                  </a:extLst>
                </p:cNvPr>
                <p:cNvSpPr txBox="1"/>
                <p:nvPr/>
              </p:nvSpPr>
              <p:spPr>
                <a:xfrm>
                  <a:off x="6252510" y="4597442"/>
                  <a:ext cx="742896" cy="4017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𝑠𝑡𝑜𝑝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AC81E8D-83E2-4F69-9B35-7011750DD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2510" y="4597442"/>
                  <a:ext cx="742896" cy="401713"/>
                </a:xfrm>
                <a:prstGeom prst="rect">
                  <a:avLst/>
                </a:prstGeom>
                <a:blipFill>
                  <a:blip r:embed="rId4"/>
                  <a:stretch>
                    <a:fillRect b="-228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A7A9ED6-EBC7-46BD-A9E1-A11DED01EA1F}"/>
                </a:ext>
              </a:extLst>
            </p:cNvPr>
            <p:cNvCxnSpPr>
              <a:cxnSpLocks/>
            </p:cNvCxnSpPr>
            <p:nvPr/>
          </p:nvCxnSpPr>
          <p:spPr>
            <a:xfrm>
              <a:off x="9993870" y="1204458"/>
              <a:ext cx="0" cy="129418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C97604B-53BA-4639-AA2F-2007AC3A614B}"/>
                </a:ext>
              </a:extLst>
            </p:cNvPr>
            <p:cNvCxnSpPr>
              <a:cxnSpLocks/>
            </p:cNvCxnSpPr>
            <p:nvPr/>
          </p:nvCxnSpPr>
          <p:spPr>
            <a:xfrm>
              <a:off x="5594763" y="1204458"/>
              <a:ext cx="1" cy="129112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A14F73D-0A07-4639-B23A-CF2AA447F6B4}"/>
                </a:ext>
              </a:extLst>
            </p:cNvPr>
            <p:cNvSpPr txBox="1"/>
            <p:nvPr/>
          </p:nvSpPr>
          <p:spPr>
            <a:xfrm>
              <a:off x="4576127" y="2662822"/>
              <a:ext cx="1384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Advantage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169C276-55E8-4C00-A10B-21703148BE3D}"/>
                </a:ext>
              </a:extLst>
            </p:cNvPr>
            <p:cNvSpPr txBox="1"/>
            <p:nvPr/>
          </p:nvSpPr>
          <p:spPr>
            <a:xfrm rot="20156193">
              <a:off x="3467262" y="3870667"/>
              <a:ext cx="1715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Disadvantage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0AF1D1-EAEF-45B9-AC69-344CAF2FC72F}"/>
                </a:ext>
              </a:extLst>
            </p:cNvPr>
            <p:cNvSpPr txBox="1"/>
            <p:nvPr/>
          </p:nvSpPr>
          <p:spPr>
            <a:xfrm>
              <a:off x="8404741" y="3031485"/>
              <a:ext cx="12164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dirty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Conflict Zone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BA54B81-D225-4D3A-81FE-E7FC523223FE}"/>
                </a:ext>
              </a:extLst>
            </p:cNvPr>
            <p:cNvCxnSpPr/>
            <p:nvPr/>
          </p:nvCxnSpPr>
          <p:spPr>
            <a:xfrm>
              <a:off x="6883900" y="2140561"/>
              <a:ext cx="0" cy="36578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48" name="Parallelogram 47">
              <a:extLst>
                <a:ext uri="{FF2B5EF4-FFF2-40B4-BE49-F238E27FC236}">
                  <a16:creationId xmlns:a16="http://schemas.microsoft.com/office/drawing/2014/main" id="{CAE0830D-54DC-435C-99B2-555B45943215}"/>
                </a:ext>
              </a:extLst>
            </p:cNvPr>
            <p:cNvSpPr/>
            <p:nvPr/>
          </p:nvSpPr>
          <p:spPr>
            <a:xfrm rot="20140756" flipV="1">
              <a:off x="6417698" y="2803426"/>
              <a:ext cx="2289635" cy="388188"/>
            </a:xfrm>
            <a:prstGeom prst="parallelogram">
              <a:avLst>
                <a:gd name="adj" fmla="val 223443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751B64B8-B308-4972-942E-7778FF53DCF9}"/>
                </a:ext>
              </a:extLst>
            </p:cNvPr>
            <p:cNvSpPr/>
            <p:nvPr/>
          </p:nvSpPr>
          <p:spPr>
            <a:xfrm rot="20126802">
              <a:off x="6445863" y="2995199"/>
              <a:ext cx="1378425" cy="388188"/>
            </a:xfrm>
            <a:prstGeom prst="parallelogram">
              <a:avLst>
                <a:gd name="adj" fmla="val 0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D3EAF8A-E847-4D87-B55B-F2853C8632A7}"/>
                </a:ext>
              </a:extLst>
            </p:cNvPr>
            <p:cNvCxnSpPr>
              <a:stCxn id="36" idx="1"/>
            </p:cNvCxnSpPr>
            <p:nvPr/>
          </p:nvCxnSpPr>
          <p:spPr>
            <a:xfrm flipV="1">
              <a:off x="4938288" y="2495579"/>
              <a:ext cx="3679773" cy="167676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E7AB3AB-6BB2-414F-8E38-016634205492}"/>
                </a:ext>
              </a:extLst>
            </p:cNvPr>
            <p:cNvCxnSpPr/>
            <p:nvPr/>
          </p:nvCxnSpPr>
          <p:spPr>
            <a:xfrm>
              <a:off x="6340923" y="3517449"/>
              <a:ext cx="314055" cy="67104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4C93D66-1BD7-4879-BEB5-BD172AC07FB9}"/>
                    </a:ext>
                  </a:extLst>
                </p:cNvPr>
                <p:cNvSpPr txBox="1"/>
                <p:nvPr/>
              </p:nvSpPr>
              <p:spPr>
                <a:xfrm>
                  <a:off x="6048745" y="1740250"/>
                  <a:ext cx="831717" cy="475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𝑆𝑡𝑜𝑝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4C93D66-1BD7-4879-BEB5-BD172AC07F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8745" y="1740250"/>
                  <a:ext cx="831717" cy="475764"/>
                </a:xfrm>
                <a:prstGeom prst="rect">
                  <a:avLst/>
                </a:prstGeom>
                <a:blipFill>
                  <a:blip r:embed="rId5"/>
                  <a:stretch>
                    <a:fillRect b="-74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F57BD10-ADB2-4BD4-996B-E5E609E6B5AE}"/>
                </a:ext>
              </a:extLst>
            </p:cNvPr>
            <p:cNvSpPr/>
            <p:nvPr/>
          </p:nvSpPr>
          <p:spPr>
            <a:xfrm rot="21299665">
              <a:off x="7684971" y="2121897"/>
              <a:ext cx="2325809" cy="925292"/>
            </a:xfrm>
            <a:prstGeom prst="ellipse">
              <a:avLst/>
            </a:prstGeom>
            <a:noFill/>
            <a:ln w="28575" cap="flat" cmpd="sng" algn="ctr">
              <a:solidFill>
                <a:srgbClr val="C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F012603-0FB5-4BB0-AD76-888518535522}"/>
                </a:ext>
              </a:extLst>
            </p:cNvPr>
            <p:cNvCxnSpPr/>
            <p:nvPr/>
          </p:nvCxnSpPr>
          <p:spPr>
            <a:xfrm>
              <a:off x="6179539" y="2498312"/>
              <a:ext cx="3798253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C0A77C8-16BD-469E-B9E2-E0CEE1168D91}"/>
                </a:ext>
              </a:extLst>
            </p:cNvPr>
            <p:cNvCxnSpPr>
              <a:cxnSpLocks/>
            </p:cNvCxnSpPr>
            <p:nvPr/>
          </p:nvCxnSpPr>
          <p:spPr>
            <a:xfrm>
              <a:off x="8571894" y="1698754"/>
              <a:ext cx="0" cy="79337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CEBD7CF-C4AB-4176-B31D-BB0F309A7F8F}"/>
                </a:ext>
              </a:extLst>
            </p:cNvPr>
            <p:cNvCxnSpPr>
              <a:cxnSpLocks/>
            </p:cNvCxnSpPr>
            <p:nvPr/>
          </p:nvCxnSpPr>
          <p:spPr>
            <a:xfrm>
              <a:off x="5579000" y="2174880"/>
              <a:ext cx="1329142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A8B97A4-E6F2-42A0-877B-946669B61981}"/>
                </a:ext>
              </a:extLst>
            </p:cNvPr>
            <p:cNvCxnSpPr>
              <a:cxnSpLocks/>
            </p:cNvCxnSpPr>
            <p:nvPr/>
          </p:nvCxnSpPr>
          <p:spPr>
            <a:xfrm>
              <a:off x="5594763" y="1782653"/>
              <a:ext cx="2977131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E04CAF8-AE75-4E8C-B2AE-DC5D69941D98}"/>
                </a:ext>
              </a:extLst>
            </p:cNvPr>
            <p:cNvCxnSpPr>
              <a:cxnSpLocks/>
            </p:cNvCxnSpPr>
            <p:nvPr/>
          </p:nvCxnSpPr>
          <p:spPr>
            <a:xfrm>
              <a:off x="5576864" y="1330230"/>
              <a:ext cx="443028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67F555A-0D8E-445C-AB11-D53E60F27A54}"/>
                    </a:ext>
                  </a:extLst>
                </p:cNvPr>
                <p:cNvSpPr txBox="1"/>
                <p:nvPr/>
              </p:nvSpPr>
              <p:spPr>
                <a:xfrm>
                  <a:off x="6501929" y="1365231"/>
                  <a:ext cx="925446" cy="3989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𝑚𝑒𝑟𝑔𝑒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67F555A-0D8E-445C-AB11-D53E60F27A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1929" y="1365231"/>
                  <a:ext cx="925446" cy="398955"/>
                </a:xfrm>
                <a:prstGeom prst="rect">
                  <a:avLst/>
                </a:prstGeom>
                <a:blipFill>
                  <a:blip r:embed="rId6"/>
                  <a:stretch>
                    <a:fillRect b="-232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40B8165-9B20-44A7-A165-24A780A826D6}"/>
                </a:ext>
              </a:extLst>
            </p:cNvPr>
            <p:cNvSpPr/>
            <p:nvPr/>
          </p:nvSpPr>
          <p:spPr>
            <a:xfrm rot="20139623">
              <a:off x="4496489" y="3769383"/>
              <a:ext cx="1953831" cy="368169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35" descr="Mercedes car PNG image">
              <a:extLst>
                <a:ext uri="{FF2B5EF4-FFF2-40B4-BE49-F238E27FC236}">
                  <a16:creationId xmlns:a16="http://schemas.microsoft.com/office/drawing/2014/main" id="{187D912D-7274-44F9-AE64-F0A14A48C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5B9BD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94982">
              <a:off x="4241072" y="4120279"/>
              <a:ext cx="731721" cy="414337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9602CFC-C3C5-4F04-A877-66D44CE6F8EC}"/>
                </a:ext>
              </a:extLst>
            </p:cNvPr>
            <p:cNvSpPr/>
            <p:nvPr/>
          </p:nvSpPr>
          <p:spPr>
            <a:xfrm>
              <a:off x="5596839" y="2317224"/>
              <a:ext cx="1287061" cy="377190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34" descr="Mercedes car PNG image">
              <a:extLst>
                <a:ext uri="{FF2B5EF4-FFF2-40B4-BE49-F238E27FC236}">
                  <a16:creationId xmlns:a16="http://schemas.microsoft.com/office/drawing/2014/main" id="{9BA54E28-248C-432F-B77E-C1DE337E3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280905" y="2291479"/>
              <a:ext cx="731721" cy="414337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EA773-DF99-4F7E-9ACB-F361DD8DF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21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1E56-3044-425A-B00B-8AB8238E3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RSS-based Motion Planning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E1B6BE-2333-4F76-A0A3-8989D5580BB7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0" y="1091831"/>
                <a:ext cx="6519330" cy="5040563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Weights specify the travel time for an edge (segments of the road)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func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where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400" dirty="0"/>
                  <a:t> is a large number</a:t>
                </a:r>
              </a:p>
              <a:p>
                <a:pPr lvl="1"/>
                <a:endParaRPr lang="en-US" sz="1800" dirty="0"/>
              </a:p>
              <a:p>
                <a:r>
                  <a:rPr lang="en-US" sz="1800" dirty="0"/>
                  <a:t>1) The CAV with a disadvantage determines the set of waypoints that are </a:t>
                </a:r>
                <a:r>
                  <a:rPr lang="en-US" sz="1800" b="1" dirty="0"/>
                  <a:t>inside the conflict zone </a:t>
                </a:r>
                <a:r>
                  <a:rPr lang="en-US" sz="1800" dirty="0"/>
                  <a:t>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1800" dirty="0"/>
                  <a:t>)  or </a:t>
                </a:r>
                <a:r>
                  <a:rPr lang="en-US" sz="1800" b="1" dirty="0"/>
                  <a:t>within the minimum safety distance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𝒔𝒂𝒇𝒆</m:t>
                        </m:r>
                      </m:sub>
                      <m:sup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p>
                    </m:sSubSup>
                  </m:oMath>
                </a14:m>
                <a:r>
                  <a:rPr lang="en-US" sz="1800" b="1" dirty="0"/>
                  <a:t>) of the conflict zone </a:t>
                </a:r>
                <a:r>
                  <a:rPr lang="en-US" sz="1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800" dirty="0"/>
                  <a:t>)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2) Update the weights of the edges connected to waypoints in the set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800" dirty="0"/>
                  <a:t> based on the safe velocity and run shortest path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𝑆𝑎𝑓𝑒</m:t>
                        </m:r>
                      </m:sub>
                    </m:sSub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1400" b="0" i="0" dirty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𝐴𝐶𝐶</m:t>
                                </m:r>
                              </m:sub>
                            </m:sSub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 +2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400" i="1" dirty="0">
                                        <a:latin typeface="Cambria Math" panose="02040503050406030204" pitchFamily="18" charset="0"/>
                                      </a:rPr>
                                      <m:t>𝑏𝑟𝑎𝑘𝑒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US" sz="1400" dirty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</m:rad>
                      </m:num>
                      <m:den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,0)</m:t>
                    </m:r>
                  </m:oMath>
                </a14:m>
                <a:endParaRPr lang="en-US" sz="1400" b="0" dirty="0"/>
              </a:p>
              <a:p>
                <a:pPr lvl="1"/>
                <a:r>
                  <a:rPr lang="en-US" sz="1400" dirty="0"/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90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900" i="1" dirty="0" smtClean="0">
                        <a:latin typeface="Cambria Math" panose="02040503050406030204" pitchFamily="18" charset="0"/>
                      </a:rPr>
                      <m:t>=4 </m:t>
                    </m:r>
                    <m:d>
                      <m:dPr>
                        <m:ctrlPr>
                          <a:rPr lang="en-US" sz="9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9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𝑏𝑟𝑎𝑘𝑒</m:t>
                            </m:r>
                          </m:sub>
                          <m:sup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900" i="1" dirty="0" smtClean="0">
                            <a:latin typeface="Cambria Math" panose="02040503050406030204" pitchFamily="18" charset="0"/>
                          </a:rPr>
                          <m:t>+2 </m:t>
                        </m:r>
                        <m:sSub>
                          <m:sSubPr>
                            <m:ctrlP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𝐴𝐶𝐶</m:t>
                            </m:r>
                          </m:sub>
                        </m:sSub>
                        <m:r>
                          <a:rPr lang="en-US" sz="900" i="1" dirty="0" smtClean="0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𝑏𝑟𝑎𝑘𝑒</m:t>
                            </m:r>
                          </m:sub>
                        </m:sSub>
                        <m:r>
                          <a:rPr lang="en-US" sz="9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𝐴𝐶𝐶</m:t>
                            </m:r>
                          </m:sub>
                        </m:sSub>
                        <m:sSup>
                          <m:sSupPr>
                            <m:ctrlP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𝑏𝑟𝑎𝑘𝑒</m:t>
                            </m:r>
                          </m:sub>
                        </m:sSub>
                        <m:r>
                          <a:rPr lang="en-US" sz="900" i="1" dirty="0" smtClean="0">
                            <a:latin typeface="Cambria Math" panose="02040503050406030204" pitchFamily="18" charset="0"/>
                          </a:rPr>
                          <m:t>−2 </m:t>
                        </m:r>
                        <m:sSub>
                          <m:sSubPr>
                            <m:ctrlP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en-US" sz="9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9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900" i="1" dirty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900" i="1" dirty="0" smtClean="0">
                                    <a:latin typeface="Cambria Math" panose="02040503050406030204" pitchFamily="18" charset="0"/>
                                  </a:rPr>
                                  <m:t>𝑏𝑟𝑎𝑘𝑒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1400" dirty="0"/>
              </a:p>
              <a:p>
                <a:r>
                  <a:rPr lang="en-US" sz="1800" dirty="0"/>
                  <a:t>3) Apply the shortest path algorithm (Dijkstra)</a:t>
                </a:r>
              </a:p>
              <a:p>
                <a:r>
                  <a:rPr lang="en-US" sz="1800" dirty="0"/>
                  <a:t>4) A new path is selected </a:t>
                </a:r>
                <a:r>
                  <a:rPr lang="en-US" sz="1800" u="sng" dirty="0"/>
                  <a:t>only if</a:t>
                </a:r>
                <a:r>
                  <a:rPr lang="en-US" sz="1800" dirty="0"/>
                  <a:t> it doesn’t cause a new conflict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E1B6BE-2333-4F76-A0A3-8989D5580B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0" y="1091831"/>
                <a:ext cx="6519330" cy="5040563"/>
              </a:xfrm>
              <a:blipFill>
                <a:blip r:embed="rId2"/>
                <a:stretch>
                  <a:fillRect l="-94" t="-605" r="-655" b="-1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>
            <a:extLst>
              <a:ext uri="{FF2B5EF4-FFF2-40B4-BE49-F238E27FC236}">
                <a16:creationId xmlns:a16="http://schemas.microsoft.com/office/drawing/2014/main" id="{3F09898A-D137-4AD3-BA8E-912C5CD77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163" y="399206"/>
            <a:ext cx="5627927" cy="2440053"/>
          </a:xfrm>
          <a:prstGeom prst="rect">
            <a:avLst/>
          </a:prstGeom>
        </p:spPr>
      </p:pic>
      <p:sp>
        <p:nvSpPr>
          <p:cNvPr id="85" name="Slide Number Placeholder 84">
            <a:extLst>
              <a:ext uri="{FF2B5EF4-FFF2-40B4-BE49-F238E27FC236}">
                <a16:creationId xmlns:a16="http://schemas.microsoft.com/office/drawing/2014/main" id="{12C6CB7E-70B4-4E3C-97EF-EAE445A3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FE75-0A76-453C-846F-4B59B0A1D91E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C51E17-5019-46BB-BA25-45E06888E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330" y="3062488"/>
            <a:ext cx="5158854" cy="350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94AC-C267-4527-A986-70063D7C6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Connected Autonomous Vehicles  (CAVs)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CA8EBB-59F7-4F64-8128-C988E9EB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D7CF-28E4-41F6-8C74-0B3B706AF6C7}" type="slidenum">
              <a:rPr lang="en-US" smtClean="0"/>
              <a:t>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46F22-DD8F-42AE-9F02-2870EA1D9CB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7507" y="1032691"/>
            <a:ext cx="7958362" cy="5305698"/>
          </a:xfrm>
        </p:spPr>
        <p:txBody>
          <a:bodyPr>
            <a:normAutofit/>
          </a:bodyPr>
          <a:lstStyle/>
          <a:p>
            <a:r>
              <a:rPr lang="en-US" sz="2400" dirty="0"/>
              <a:t>Autonomous Vehicles (AVs) have the potential to improve mobility and road safety</a:t>
            </a:r>
          </a:p>
          <a:p>
            <a:pPr lvl="1"/>
            <a:r>
              <a:rPr lang="en-US" sz="2000" dirty="0"/>
              <a:t>Drive efficiently</a:t>
            </a:r>
          </a:p>
          <a:p>
            <a:pPr lvl="1"/>
            <a:r>
              <a:rPr lang="en-US" sz="2000" dirty="0"/>
              <a:t>Avoid accidents that happen due to human error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Connected Autonomous Vehicles (CAVs) can further improve the road efficiency and safety</a:t>
            </a:r>
          </a:p>
          <a:p>
            <a:pPr lvl="1"/>
            <a:r>
              <a:rPr lang="en-US" sz="2000" dirty="0"/>
              <a:t>Sharing their information with other vehicles/infrastructure</a:t>
            </a:r>
          </a:p>
          <a:p>
            <a:pPr lvl="1"/>
            <a:r>
              <a:rPr lang="en-US" sz="2000" dirty="0"/>
              <a:t>Perform cooperative motion planning</a:t>
            </a:r>
          </a:p>
        </p:txBody>
      </p:sp>
      <p:pic>
        <p:nvPicPr>
          <p:cNvPr id="1030" name="Picture 6" descr="Cooperative Vehicle System Testing">
            <a:extLst>
              <a:ext uri="{FF2B5EF4-FFF2-40B4-BE49-F238E27FC236}">
                <a16:creationId xmlns:a16="http://schemas.microsoft.com/office/drawing/2014/main" id="{EA4AB4F5-B94C-4AB4-AC18-01D2936C4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49"/>
          <a:stretch/>
        </p:blipFill>
        <p:spPr bwMode="auto">
          <a:xfrm>
            <a:off x="4374185" y="5132662"/>
            <a:ext cx="3915390" cy="161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ymo orders thousands of Chrysler Pacifica minivans for self-driving car  service | Autoblog">
            <a:extLst>
              <a:ext uri="{FF2B5EF4-FFF2-40B4-BE49-F238E27FC236}">
                <a16:creationId xmlns:a16="http://schemas.microsoft.com/office/drawing/2014/main" id="{D5E0F71A-367B-4ED9-BCDA-EAA34EC1B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929864"/>
            <a:ext cx="3032002" cy="17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utonomous Vehicles Working Group | College of Engineering | University of  Illinois at Chicago">
            <a:extLst>
              <a:ext uri="{FF2B5EF4-FFF2-40B4-BE49-F238E27FC236}">
                <a16:creationId xmlns:a16="http://schemas.microsoft.com/office/drawing/2014/main" id="{64B11103-D21F-4110-BDE5-88869C11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281" y="2763202"/>
            <a:ext cx="3519682" cy="301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77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14F6-11A8-46B9-A8DD-F27D3D0B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Controller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CE2C17-CF46-46BD-9534-28DB943C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A93414E-AD64-423E-AE04-545A887EFB85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Vehicle model: </a:t>
                </a:r>
              </a:p>
              <a:p>
                <a:endParaRPr lang="en-US" dirty="0"/>
              </a:p>
              <a:p>
                <a:r>
                  <a:rPr lang="en-US" dirty="0"/>
                  <a:t>Pure Pursuit Algorithm</a:t>
                </a:r>
              </a:p>
              <a:p>
                <a:pPr lvl="1"/>
                <a:r>
                  <a:rPr lang="en-US" dirty="0"/>
                  <a:t>Determine the look ahead point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dirty="0"/>
                  <a:t>) that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 meters away </a:t>
                </a:r>
              </a:p>
              <a:p>
                <a:pPr lvl="1"/>
                <a:r>
                  <a:rPr lang="en-US" dirty="0"/>
                  <a:t>Determine the reference heading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s-E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s-ES" i="1" dirty="0" err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s-E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s-ES" i="1" dirty="0" smtClean="0">
                        <a:latin typeface="Cambria Math" panose="02040503050406030204" pitchFamily="18" charset="0"/>
                      </a:rPr>
                      <m:t>atan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s-E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E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s-E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 dirty="0" err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ES" i="1" dirty="0" err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s-ES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i="1" dirty="0" err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E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s-E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 dirty="0" err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s-ES" i="1" dirty="0" err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Heading error: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Steering input: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∫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Velocity Control</a:t>
                </a:r>
              </a:p>
              <a:p>
                <a:pPr lvl="1"/>
                <a:r>
                  <a:rPr lang="en-US" dirty="0"/>
                  <a:t>Use weights of the edges to determine the reference velocity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Velocity error: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0" dirty="0"/>
                  <a:t>Throttle/brake input: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∫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A93414E-AD64-423E-AE04-545A887EFB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477" t="-1906" b="-2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3DA59C-8B52-4A2A-8268-6C60C6D2BC5C}"/>
                  </a:ext>
                </a:extLst>
              </p:cNvPr>
              <p:cNvSpPr txBox="1"/>
              <p:nvPr/>
            </p:nvSpPr>
            <p:spPr>
              <a:xfrm>
                <a:off x="3904398" y="943729"/>
                <a:ext cx="4369154" cy="1292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dirty="0">
                    <a:latin typeface="Abadi" panose="020B0604020104020204" pitchFamily="34" charset="0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dirty="0">
                    <a:latin typeface="Abadi" panose="020B0604020104020204" pitchFamily="34" charset="0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>
                    <a:latin typeface="Abadi" panose="020B0604020104020204" pitchFamily="34" charset="0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3DA59C-8B52-4A2A-8268-6C60C6D2B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398" y="943729"/>
                <a:ext cx="4369154" cy="1292470"/>
              </a:xfrm>
              <a:prstGeom prst="rect">
                <a:avLst/>
              </a:prstGeom>
              <a:blipFill>
                <a:blip r:embed="rId3"/>
                <a:stretch>
                  <a:fillRect t="-1415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E61DAAB9-C9D0-41B9-AC12-CFC0D803E4A6}"/>
              </a:ext>
            </a:extLst>
          </p:cNvPr>
          <p:cNvGrpSpPr/>
          <p:nvPr/>
        </p:nvGrpSpPr>
        <p:grpSpPr>
          <a:xfrm>
            <a:off x="8959924" y="835000"/>
            <a:ext cx="3074569" cy="2421062"/>
            <a:chOff x="3167731" y="-78439"/>
            <a:chExt cx="3074569" cy="24210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D79498-A7E6-406E-9C13-998C17BE447B}"/>
                </a:ext>
              </a:extLst>
            </p:cNvPr>
            <p:cNvSpPr/>
            <p:nvPr/>
          </p:nvSpPr>
          <p:spPr>
            <a:xfrm rot="1819540">
              <a:off x="4038510" y="513522"/>
              <a:ext cx="780140" cy="1323110"/>
            </a:xfrm>
            <a:prstGeom prst="rect">
              <a:avLst/>
            </a:prstGeom>
            <a:solidFill>
              <a:srgbClr val="00E6B7"/>
            </a:solidFill>
            <a:ln w="19050">
              <a:solidFill>
                <a:srgbClr val="0D3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4ECC16D-1884-4873-A421-81D53C5C45D4}"/>
                </a:ext>
              </a:extLst>
            </p:cNvPr>
            <p:cNvGrpSpPr/>
            <p:nvPr/>
          </p:nvGrpSpPr>
          <p:grpSpPr>
            <a:xfrm>
              <a:off x="3431636" y="1411489"/>
              <a:ext cx="2810664" cy="931134"/>
              <a:chOff x="441796" y="1674884"/>
              <a:chExt cx="2810664" cy="931134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97F69C4-F496-48B3-96AE-11DAD9C73128}"/>
                  </a:ext>
                </a:extLst>
              </p:cNvPr>
              <p:cNvCxnSpPr/>
              <p:nvPr/>
            </p:nvCxnSpPr>
            <p:spPr>
              <a:xfrm flipV="1">
                <a:off x="441796" y="2280492"/>
                <a:ext cx="2810664" cy="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976C34E4-BCA8-4F67-AA10-D626B289FE87}"/>
                      </a:ext>
                    </a:extLst>
                  </p:cNvPr>
                  <p:cNvSpPr txBox="1"/>
                  <p:nvPr/>
                </p:nvSpPr>
                <p:spPr>
                  <a:xfrm>
                    <a:off x="1070754" y="2236686"/>
                    <a:ext cx="3679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8" name="TextBox 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0754" y="2236686"/>
                    <a:ext cx="367986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D5BCC686-AF06-4068-ADB8-B162E5DC61C6}"/>
                      </a:ext>
                    </a:extLst>
                  </p:cNvPr>
                  <p:cNvSpPr txBox="1"/>
                  <p:nvPr/>
                </p:nvSpPr>
                <p:spPr>
                  <a:xfrm>
                    <a:off x="2057151" y="1674884"/>
                    <a:ext cx="3679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5" name="TextBox 1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57151" y="1674884"/>
                    <a:ext cx="367986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0574B1-5BA1-49B0-BA3E-2FF26CC53534}"/>
                </a:ext>
              </a:extLst>
            </p:cNvPr>
            <p:cNvGrpSpPr/>
            <p:nvPr/>
          </p:nvGrpSpPr>
          <p:grpSpPr>
            <a:xfrm rot="16200000">
              <a:off x="2395092" y="922228"/>
              <a:ext cx="1925733" cy="380455"/>
              <a:chOff x="441796" y="1892390"/>
              <a:chExt cx="2810664" cy="388103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E9BD8A6C-1CF4-48A9-8522-4FFF8FFC880E}"/>
                  </a:ext>
                </a:extLst>
              </p:cNvPr>
              <p:cNvCxnSpPr/>
              <p:nvPr/>
            </p:nvCxnSpPr>
            <p:spPr>
              <a:xfrm flipV="1">
                <a:off x="441796" y="2280492"/>
                <a:ext cx="2810664" cy="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69DCE5E-E02E-497D-B125-BEADA4816A85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141149" y="1812289"/>
                    <a:ext cx="378849" cy="5390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1" name="TextBox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1141149" y="1812289"/>
                    <a:ext cx="378849" cy="53905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309BE4-D165-4FB9-A2B3-1152C2794931}"/>
                </a:ext>
              </a:extLst>
            </p:cNvPr>
            <p:cNvCxnSpPr/>
            <p:nvPr/>
          </p:nvCxnSpPr>
          <p:spPr>
            <a:xfrm>
              <a:off x="4227865" y="1528618"/>
              <a:ext cx="0" cy="54670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E4B6BC6-E53A-4B69-BE29-CD39118D87C7}"/>
                </a:ext>
              </a:extLst>
            </p:cNvPr>
            <p:cNvCxnSpPr/>
            <p:nvPr/>
          </p:nvCxnSpPr>
          <p:spPr>
            <a:xfrm>
              <a:off x="3439851" y="1522268"/>
              <a:ext cx="790481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Rounded Rectangle 80">
              <a:extLst>
                <a:ext uri="{FF2B5EF4-FFF2-40B4-BE49-F238E27FC236}">
                  <a16:creationId xmlns:a16="http://schemas.microsoft.com/office/drawing/2014/main" id="{58D390B0-AD51-4A60-B11E-5DEE7B0C43E2}"/>
                </a:ext>
              </a:extLst>
            </p:cNvPr>
            <p:cNvSpPr/>
            <p:nvPr/>
          </p:nvSpPr>
          <p:spPr>
            <a:xfrm>
              <a:off x="4892665" y="860883"/>
              <a:ext cx="105458" cy="325582"/>
            </a:xfrm>
            <a:prstGeom prst="roundRect">
              <a:avLst/>
            </a:prstGeom>
            <a:solidFill>
              <a:srgbClr val="9D1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81">
              <a:extLst>
                <a:ext uri="{FF2B5EF4-FFF2-40B4-BE49-F238E27FC236}">
                  <a16:creationId xmlns:a16="http://schemas.microsoft.com/office/drawing/2014/main" id="{5422F572-3A15-4BD8-93BD-3793152AC8E8}"/>
                </a:ext>
              </a:extLst>
            </p:cNvPr>
            <p:cNvSpPr/>
            <p:nvPr/>
          </p:nvSpPr>
          <p:spPr>
            <a:xfrm>
              <a:off x="4234558" y="497462"/>
              <a:ext cx="105458" cy="325582"/>
            </a:xfrm>
            <a:prstGeom prst="roundRect">
              <a:avLst/>
            </a:prstGeom>
            <a:solidFill>
              <a:srgbClr val="9D1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02298D-8947-4199-90E3-85AFBEAE6D1C}"/>
                </a:ext>
              </a:extLst>
            </p:cNvPr>
            <p:cNvCxnSpPr/>
            <p:nvPr/>
          </p:nvCxnSpPr>
          <p:spPr>
            <a:xfrm>
              <a:off x="4285628" y="653227"/>
              <a:ext cx="970085" cy="56782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ounded Rectangle 87">
              <a:extLst>
                <a:ext uri="{FF2B5EF4-FFF2-40B4-BE49-F238E27FC236}">
                  <a16:creationId xmlns:a16="http://schemas.microsoft.com/office/drawing/2014/main" id="{07995EB9-009C-47A9-ABAE-B44B8FB1CC44}"/>
                </a:ext>
              </a:extLst>
            </p:cNvPr>
            <p:cNvSpPr/>
            <p:nvPr/>
          </p:nvSpPr>
          <p:spPr>
            <a:xfrm rot="1841028">
              <a:off x="4494224" y="1552013"/>
              <a:ext cx="105458" cy="325582"/>
            </a:xfrm>
            <a:prstGeom prst="roundRect">
              <a:avLst/>
            </a:prstGeom>
            <a:solidFill>
              <a:srgbClr val="9D1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88">
              <a:extLst>
                <a:ext uri="{FF2B5EF4-FFF2-40B4-BE49-F238E27FC236}">
                  <a16:creationId xmlns:a16="http://schemas.microsoft.com/office/drawing/2014/main" id="{C0BCEC26-9EF5-4DFB-BA79-92C36C58C83A}"/>
                </a:ext>
              </a:extLst>
            </p:cNvPr>
            <p:cNvSpPr/>
            <p:nvPr/>
          </p:nvSpPr>
          <p:spPr>
            <a:xfrm rot="1842466">
              <a:off x="3841846" y="1174270"/>
              <a:ext cx="105458" cy="325582"/>
            </a:xfrm>
            <a:prstGeom prst="roundRect">
              <a:avLst/>
            </a:prstGeom>
            <a:solidFill>
              <a:srgbClr val="9D1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F54F64-B595-4EB9-A98F-B597546A1597}"/>
                </a:ext>
              </a:extLst>
            </p:cNvPr>
            <p:cNvCxnSpPr/>
            <p:nvPr/>
          </p:nvCxnSpPr>
          <p:spPr>
            <a:xfrm>
              <a:off x="3887257" y="1334705"/>
              <a:ext cx="980392" cy="57386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3B83B44-2612-4C93-BD85-C374E5A85B83}"/>
                </a:ext>
              </a:extLst>
            </p:cNvPr>
            <p:cNvCxnSpPr/>
            <p:nvPr/>
          </p:nvCxnSpPr>
          <p:spPr>
            <a:xfrm flipV="1">
              <a:off x="4605304" y="236495"/>
              <a:ext cx="372941" cy="637139"/>
            </a:xfrm>
            <a:prstGeom prst="line">
              <a:avLst/>
            </a:prstGeom>
            <a:ln w="12700"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544F411-C0ED-4F05-A889-4CD467BFE561}"/>
                </a:ext>
              </a:extLst>
            </p:cNvPr>
            <p:cNvCxnSpPr/>
            <p:nvPr/>
          </p:nvCxnSpPr>
          <p:spPr>
            <a:xfrm>
              <a:off x="4618385" y="848003"/>
              <a:ext cx="956915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AB05BD7-6CE9-46E0-BE55-548519775792}"/>
                </a:ext>
              </a:extLst>
            </p:cNvPr>
            <p:cNvCxnSpPr/>
            <p:nvPr/>
          </p:nvCxnSpPr>
          <p:spPr>
            <a:xfrm flipV="1">
              <a:off x="4281538" y="62674"/>
              <a:ext cx="343249" cy="586412"/>
            </a:xfrm>
            <a:prstGeom prst="line">
              <a:avLst/>
            </a:prstGeom>
            <a:ln w="12700"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491956D-7006-439B-85D9-3C131A6BA180}"/>
                </a:ext>
              </a:extLst>
            </p:cNvPr>
            <p:cNvCxnSpPr/>
            <p:nvPr/>
          </p:nvCxnSpPr>
          <p:spPr>
            <a:xfrm flipV="1">
              <a:off x="4286300" y="32447"/>
              <a:ext cx="0" cy="614949"/>
            </a:xfrm>
            <a:prstGeom prst="line">
              <a:avLst/>
            </a:prstGeom>
            <a:ln w="12700"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FF5C2C9F-FBE7-44B2-A4AA-773D9D2CF486}"/>
                </a:ext>
              </a:extLst>
            </p:cNvPr>
            <p:cNvSpPr/>
            <p:nvPr/>
          </p:nvSpPr>
          <p:spPr>
            <a:xfrm>
              <a:off x="4346722" y="466872"/>
              <a:ext cx="827861" cy="710378"/>
            </a:xfrm>
            <a:prstGeom prst="arc">
              <a:avLst>
                <a:gd name="adj1" fmla="val 16890696"/>
                <a:gd name="adj2" fmla="val 122228"/>
              </a:avLst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84D5AB4B-C119-4E0D-BB4D-110FC7E56534}"/>
                </a:ext>
              </a:extLst>
            </p:cNvPr>
            <p:cNvSpPr/>
            <p:nvPr/>
          </p:nvSpPr>
          <p:spPr>
            <a:xfrm rot="18208725">
              <a:off x="4216139" y="274986"/>
              <a:ext cx="277405" cy="344355"/>
            </a:xfrm>
            <a:prstGeom prst="arc">
              <a:avLst>
                <a:gd name="adj1" fmla="val 18014623"/>
                <a:gd name="adj2" fmla="val 820482"/>
              </a:avLst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375EBAE-28C7-43B2-8DE3-E615AEE6D79E}"/>
                    </a:ext>
                  </a:extLst>
                </p:cNvPr>
                <p:cNvSpPr txBox="1"/>
                <p:nvPr/>
              </p:nvSpPr>
              <p:spPr>
                <a:xfrm>
                  <a:off x="4234558" y="-78439"/>
                  <a:ext cx="4028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3" name="TextBox 1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4558" y="-78439"/>
                  <a:ext cx="402866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99E7463-35D2-4F09-B50A-5C4A26469CE0}"/>
                    </a:ext>
                  </a:extLst>
                </p:cNvPr>
                <p:cNvSpPr txBox="1"/>
                <p:nvPr/>
              </p:nvSpPr>
              <p:spPr>
                <a:xfrm>
                  <a:off x="5014765" y="334788"/>
                  <a:ext cx="3853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99E7463-35D2-4F09-B50A-5C4A26469C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4765" y="334788"/>
                  <a:ext cx="385362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BF30F31-CE96-4F97-B452-07983355E901}"/>
                </a:ext>
              </a:extLst>
            </p:cNvPr>
            <p:cNvCxnSpPr/>
            <p:nvPr/>
          </p:nvCxnSpPr>
          <p:spPr>
            <a:xfrm flipV="1">
              <a:off x="4877573" y="1228540"/>
              <a:ext cx="408115" cy="695743"/>
            </a:xfrm>
            <a:prstGeom prst="line">
              <a:avLst/>
            </a:prstGeom>
            <a:ln w="12700"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848039B-0824-43A3-B211-4EE079005C23}"/>
                </a:ext>
              </a:extLst>
            </p:cNvPr>
            <p:cNvCxnSpPr/>
            <p:nvPr/>
          </p:nvCxnSpPr>
          <p:spPr>
            <a:xfrm flipV="1">
              <a:off x="4211741" y="1218055"/>
              <a:ext cx="185314" cy="31447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C28216E-A399-468B-B3C6-D5CAD0F07DCE}"/>
                </a:ext>
              </a:extLst>
            </p:cNvPr>
            <p:cNvCxnSpPr/>
            <p:nvPr/>
          </p:nvCxnSpPr>
          <p:spPr>
            <a:xfrm rot="16200000">
              <a:off x="4071441" y="1011616"/>
              <a:ext cx="665515" cy="38955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Pure Pursuit Controller - MATLAB &amp;amp; Simulink">
            <a:extLst>
              <a:ext uri="{FF2B5EF4-FFF2-40B4-BE49-F238E27FC236}">
                <a16:creationId xmlns:a16="http://schemas.microsoft.com/office/drawing/2014/main" id="{72539E47-169C-49D0-BF94-63008613F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110" y="3235902"/>
            <a:ext cx="4199600" cy="13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37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80DF-76F8-437A-9232-8DB4543D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 Detection and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6E6EE-20FF-49BA-AA90-40F3F66A553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7509" y="1032691"/>
            <a:ext cx="3711388" cy="524073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Deadlocks can happen</a:t>
            </a:r>
          </a:p>
          <a:p>
            <a:r>
              <a:rPr lang="en-US" sz="2000" dirty="0"/>
              <a:t>Each CAV broadcasts its “PDG” graph</a:t>
            </a:r>
          </a:p>
          <a:p>
            <a:pPr lvl="1"/>
            <a:r>
              <a:rPr lang="en-US" sz="1800" dirty="0"/>
              <a:t>Indicating how CAVs are yielding to each other</a:t>
            </a:r>
          </a:p>
          <a:p>
            <a:endParaRPr lang="en-US" sz="2000" dirty="0"/>
          </a:p>
          <a:p>
            <a:r>
              <a:rPr lang="en-US" sz="2000" dirty="0"/>
              <a:t>Each CAV constructs the CDG from received PDGs and its own PDG</a:t>
            </a:r>
          </a:p>
          <a:p>
            <a:endParaRPr lang="en-US" sz="2000" dirty="0"/>
          </a:p>
          <a:p>
            <a:r>
              <a:rPr lang="en-US" sz="2000" dirty="0"/>
              <a:t>The cycle is removed by selecting a leader (has the earliest average arrival time)</a:t>
            </a:r>
          </a:p>
          <a:p>
            <a:endParaRPr lang="en-US" sz="2000" dirty="0"/>
          </a:p>
          <a:p>
            <a:r>
              <a:rPr lang="en-US" sz="2000" dirty="0"/>
              <a:t>Lack of Cycle ensure deadlock freeness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819FB-DA06-4CE5-9205-E60DE66DA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21</a:t>
            </a:fld>
            <a:endParaRPr lang="en-US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4A94006-129D-40BC-93B8-1545C74B0E6B}"/>
              </a:ext>
            </a:extLst>
          </p:cNvPr>
          <p:cNvGrpSpPr/>
          <p:nvPr/>
        </p:nvGrpSpPr>
        <p:grpSpPr>
          <a:xfrm>
            <a:off x="4256300" y="967723"/>
            <a:ext cx="7778192" cy="4421874"/>
            <a:chOff x="4256300" y="967723"/>
            <a:chExt cx="7778192" cy="44218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AC82C9-4656-4F65-9F79-FC9BD9683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6300" y="967723"/>
              <a:ext cx="7778192" cy="442187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E81213EF-070B-41B0-80A2-C64E1AB66863}"/>
                </a:ext>
              </a:extLst>
            </p:cNvPr>
            <p:cNvGrpSpPr/>
            <p:nvPr/>
          </p:nvGrpSpPr>
          <p:grpSpPr>
            <a:xfrm>
              <a:off x="8508930" y="2756349"/>
              <a:ext cx="1438925" cy="678781"/>
              <a:chOff x="9197340" y="2987905"/>
              <a:chExt cx="1287780" cy="583335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FA41607-D76A-4E8B-8A27-03790661421D}"/>
                  </a:ext>
                </a:extLst>
              </p:cNvPr>
              <p:cNvSpPr/>
              <p:nvPr/>
            </p:nvSpPr>
            <p:spPr>
              <a:xfrm>
                <a:off x="9197340" y="3328670"/>
                <a:ext cx="378460" cy="24257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431661BD-534E-47D7-818B-2D59D1D3DFBB}"/>
                  </a:ext>
                </a:extLst>
              </p:cNvPr>
              <p:cNvSpPr/>
              <p:nvPr/>
            </p:nvSpPr>
            <p:spPr>
              <a:xfrm>
                <a:off x="9922510" y="3307715"/>
                <a:ext cx="247650" cy="24257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8A9EC8D0-4E6F-4D29-92EE-A4112797BB31}"/>
                  </a:ext>
                </a:extLst>
              </p:cNvPr>
              <p:cNvSpPr/>
              <p:nvPr/>
            </p:nvSpPr>
            <p:spPr>
              <a:xfrm>
                <a:off x="10186670" y="3059025"/>
                <a:ext cx="247650" cy="23091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0EA2F973-116D-4B98-B456-E35B75F4B95F}"/>
                  </a:ext>
                </a:extLst>
              </p:cNvPr>
              <p:cNvSpPr/>
              <p:nvPr/>
            </p:nvSpPr>
            <p:spPr>
              <a:xfrm>
                <a:off x="10237470" y="3059025"/>
                <a:ext cx="247650" cy="23091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A804B712-6915-40F8-A9D0-CA643D1C605D}"/>
                  </a:ext>
                </a:extLst>
              </p:cNvPr>
              <p:cNvSpPr/>
              <p:nvPr/>
            </p:nvSpPr>
            <p:spPr>
              <a:xfrm>
                <a:off x="10237470" y="2987905"/>
                <a:ext cx="247650" cy="23091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EE2AC1E8-23C7-49E6-A891-36701ED91C38}"/>
                  </a:ext>
                </a:extLst>
              </p:cNvPr>
              <p:cNvSpPr/>
              <p:nvPr/>
            </p:nvSpPr>
            <p:spPr>
              <a:xfrm>
                <a:off x="9922510" y="3050135"/>
                <a:ext cx="247650" cy="23091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7" name="Arc 126">
            <a:extLst>
              <a:ext uri="{FF2B5EF4-FFF2-40B4-BE49-F238E27FC236}">
                <a16:creationId xmlns:a16="http://schemas.microsoft.com/office/drawing/2014/main" id="{D45585B6-547F-4E95-9DCE-015D4AF6E762}"/>
              </a:ext>
            </a:extLst>
          </p:cNvPr>
          <p:cNvSpPr/>
          <p:nvPr/>
        </p:nvSpPr>
        <p:spPr>
          <a:xfrm>
            <a:off x="5426405" y="1651094"/>
            <a:ext cx="280973" cy="296503"/>
          </a:xfrm>
          <a:prstGeom prst="arc">
            <a:avLst>
              <a:gd name="adj1" fmla="val 16200000"/>
              <a:gd name="adj2" fmla="val 12731744"/>
            </a:avLst>
          </a:prstGeom>
          <a:ln w="28575">
            <a:solidFill>
              <a:srgbClr val="6B37DF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7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DA91-A751-4F06-80E9-79318E03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Testbed and Simulator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A57C5-F589-45DC-BB83-60941D85747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7507" y="1032691"/>
            <a:ext cx="11508922" cy="178869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Extract a desired map from OpenStreetMap</a:t>
            </a:r>
          </a:p>
          <a:p>
            <a:endParaRPr lang="en-US" sz="2400" dirty="0"/>
          </a:p>
          <a:p>
            <a:r>
              <a:rPr lang="en-US" sz="2400" dirty="0"/>
              <a:t>Build the graph (road waypoints and edges)</a:t>
            </a:r>
          </a:p>
          <a:p>
            <a:endParaRPr lang="en-US" sz="2400" dirty="0"/>
          </a:p>
          <a:p>
            <a:r>
              <a:rPr lang="en-US" sz="2400" dirty="0"/>
              <a:t>Run a scenario on my simulator (MATLAB)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80194F-E50E-429F-93CF-488FA92F3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84" y="2821390"/>
            <a:ext cx="10644539" cy="34079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21652-DB9D-48A0-A787-037B3BD57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33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47C6-0848-4170-BA3F-362AD3A42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of Our Simulator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FA745-2AA8-4A50-90FF-8EAAD2F9448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7507" y="1032691"/>
            <a:ext cx="5346255" cy="479261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Two loops </a:t>
            </a:r>
          </a:p>
          <a:p>
            <a:pPr lvl="1"/>
            <a:r>
              <a:rPr lang="en-US" dirty="0"/>
              <a:t>The large loop has two lanes per road</a:t>
            </a:r>
          </a:p>
          <a:p>
            <a:pPr lvl="1"/>
            <a:r>
              <a:rPr lang="en-US" dirty="0"/>
              <a:t>The smaller loop has one lane per road</a:t>
            </a:r>
          </a:p>
          <a:p>
            <a:endParaRPr lang="en-US" dirty="0"/>
          </a:p>
          <a:p>
            <a:r>
              <a:rPr lang="en-US" dirty="0"/>
              <a:t>A 4-way intersection</a:t>
            </a:r>
          </a:p>
          <a:p>
            <a:endParaRPr lang="en-US" dirty="0"/>
          </a:p>
          <a:p>
            <a:r>
              <a:rPr lang="en-US" dirty="0"/>
              <a:t>Two merging points</a:t>
            </a:r>
          </a:p>
          <a:p>
            <a:endParaRPr lang="en-US" dirty="0"/>
          </a:p>
          <a:p>
            <a:r>
              <a:rPr lang="en-US" dirty="0"/>
              <a:t>CAVs are initialized with a desired velocity and fixed destination</a:t>
            </a:r>
          </a:p>
          <a:p>
            <a:endParaRPr lang="en-US" dirty="0"/>
          </a:p>
          <a:p>
            <a:r>
              <a:rPr lang="en-US" dirty="0"/>
              <a:t>The destination is modified when it is reached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B3F2A-25AF-4C7B-BB36-0C1070140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FE75-0A76-453C-846F-4B59B0A1D91E}" type="slidenum">
              <a:rPr lang="en-US" smtClean="0"/>
              <a:t>23</a:t>
            </a:fld>
            <a:endParaRPr lang="en-US"/>
          </a:p>
        </p:txBody>
      </p:sp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44E8E74-C3ED-40EE-8F92-5168C697F8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9511" y="878014"/>
            <a:ext cx="6058590" cy="510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9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2A565-AE14-420A-A290-A8CCBDD74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Analysis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70FBE-BB8D-499C-BA7F-91622503678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7507" y="1032692"/>
            <a:ext cx="7003018" cy="2615810"/>
          </a:xfrm>
        </p:spPr>
        <p:txBody>
          <a:bodyPr>
            <a:normAutofit/>
          </a:bodyPr>
          <a:lstStyle/>
          <a:p>
            <a:r>
              <a:rPr lang="en-US" sz="2400" dirty="0"/>
              <a:t>Two case studies: Intersection &amp; Merge</a:t>
            </a:r>
          </a:p>
          <a:p>
            <a:r>
              <a:rPr lang="en-US" sz="2400" dirty="0"/>
              <a:t>Brute-force fault injection (every 0.1 s)</a:t>
            </a:r>
          </a:p>
          <a:p>
            <a:pPr lvl="1"/>
            <a:r>
              <a:rPr lang="en-US" sz="2000" dirty="0"/>
              <a:t>The CAV with the advantage stops suddenly</a:t>
            </a:r>
          </a:p>
          <a:p>
            <a:r>
              <a:rPr lang="en-US" sz="2400" dirty="0"/>
              <a:t>The CAV with advantage stops </a:t>
            </a:r>
            <a:r>
              <a:rPr lang="en-US" sz="2400" b="1" dirty="0"/>
              <a:t>before </a:t>
            </a:r>
            <a:r>
              <a:rPr lang="en-US" sz="2400" dirty="0"/>
              <a:t>(dark green), </a:t>
            </a:r>
            <a:r>
              <a:rPr lang="en-US" sz="2400" b="1" dirty="0"/>
              <a:t>inside </a:t>
            </a:r>
            <a:r>
              <a:rPr lang="en-US" sz="2400" dirty="0"/>
              <a:t>(light green) or </a:t>
            </a:r>
            <a:r>
              <a:rPr lang="en-US" sz="2400" b="1" dirty="0"/>
              <a:t>after </a:t>
            </a:r>
            <a:r>
              <a:rPr lang="en-US" sz="2400" dirty="0"/>
              <a:t>(Blue) entering the conflict zone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E9E49F-7FE6-474D-94E4-B41A68F82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863" y="935554"/>
            <a:ext cx="4895360" cy="21875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2218D1-FBC5-4385-83C6-F4DB49604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1" y="3850840"/>
            <a:ext cx="4442373" cy="2483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8E610B-FED9-44A7-8E83-DB43D0228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522" y="3850839"/>
            <a:ext cx="4726681" cy="24839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F2B1D2-B6E9-4B41-B59B-E601526A0E37}"/>
              </a:ext>
            </a:extLst>
          </p:cNvPr>
          <p:cNvSpPr txBox="1"/>
          <p:nvPr/>
        </p:nvSpPr>
        <p:spPr>
          <a:xfrm>
            <a:off x="7478973" y="3123063"/>
            <a:ext cx="198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Intersection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FA9AD3-FE8A-4F0B-838D-CE2CEDCE191F}"/>
              </a:ext>
            </a:extLst>
          </p:cNvPr>
          <p:cNvSpPr txBox="1"/>
          <p:nvPr/>
        </p:nvSpPr>
        <p:spPr>
          <a:xfrm>
            <a:off x="9887803" y="3113965"/>
            <a:ext cx="198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Merge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07D815-0D29-4BC7-92B4-A58E725A95AC}"/>
              </a:ext>
            </a:extLst>
          </p:cNvPr>
          <p:cNvSpPr txBox="1"/>
          <p:nvPr/>
        </p:nvSpPr>
        <p:spPr>
          <a:xfrm>
            <a:off x="1265821" y="6311957"/>
            <a:ext cx="198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Intersection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12B2B0-9515-4A1E-82D4-5E25AED1AE46}"/>
              </a:ext>
            </a:extLst>
          </p:cNvPr>
          <p:cNvSpPr txBox="1"/>
          <p:nvPr/>
        </p:nvSpPr>
        <p:spPr>
          <a:xfrm>
            <a:off x="6355305" y="6311957"/>
            <a:ext cx="198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Merge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EDD66-2BD9-4B56-9C92-7DDC942E0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12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9CF7C-0E63-4C37-AFE8-E9C915214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for Fault Injection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74FCD2-7C31-47EE-AEAF-B4FF05E1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25</a:t>
            </a:fld>
            <a:endParaRPr lang="en-US"/>
          </a:p>
        </p:txBody>
      </p:sp>
      <p:pic>
        <p:nvPicPr>
          <p:cNvPr id="5" name="merge">
            <a:hlinkClick r:id="" action="ppaction://media"/>
            <a:extLst>
              <a:ext uri="{FF2B5EF4-FFF2-40B4-BE49-F238E27FC236}">
                <a16:creationId xmlns:a16="http://schemas.microsoft.com/office/drawing/2014/main" id="{498821ED-9C6A-43FA-B304-6D438F3842F2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855" y="1250312"/>
            <a:ext cx="5737225" cy="4791075"/>
          </a:xfrm>
        </p:spPr>
      </p:pic>
      <p:pic>
        <p:nvPicPr>
          <p:cNvPr id="6" name="intersection3cases">
            <a:hlinkClick r:id="" action="ppaction://media"/>
            <a:extLst>
              <a:ext uri="{FF2B5EF4-FFF2-40B4-BE49-F238E27FC236}">
                <a16:creationId xmlns:a16="http://schemas.microsoft.com/office/drawing/2014/main" id="{6703EFBA-55D5-4596-B364-1EBE73D2F5E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9187" y="1100164"/>
            <a:ext cx="6097464" cy="509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5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AF4F3-6470-4AF1-8C88-10328A54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 Detection and Resolution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66E12E-E02F-4DA7-8255-C17322C0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26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AC912-9362-4B88-A4CC-A0B028C46C7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7507" y="1032691"/>
            <a:ext cx="3236236" cy="4792617"/>
          </a:xfrm>
        </p:spPr>
        <p:txBody>
          <a:bodyPr>
            <a:normAutofit/>
          </a:bodyPr>
          <a:lstStyle/>
          <a:p>
            <a:r>
              <a:rPr lang="en-US" sz="2000" dirty="0"/>
              <a:t>We created a scenario where 4 CAVs wants to make a left turn</a:t>
            </a:r>
          </a:p>
          <a:p>
            <a:endParaRPr lang="en-US" sz="2000" dirty="0"/>
          </a:p>
          <a:p>
            <a:r>
              <a:rPr lang="en-US" sz="2000" dirty="0"/>
              <a:t>The have the same distance from the intersection and the same velocity of 10 m/s</a:t>
            </a:r>
          </a:p>
          <a:p>
            <a:endParaRPr lang="en-US" sz="2000" dirty="0"/>
          </a:p>
          <a:p>
            <a:r>
              <a:rPr lang="en-US" sz="2000" dirty="0"/>
              <a:t>CAV1 becomes the leader, and the order is CAV1, CAV2, CAV3, CAV4</a:t>
            </a:r>
          </a:p>
          <a:p>
            <a:endParaRPr lang="en-US" sz="2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17E2D7-42FB-4EDB-B006-2B74E6507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743" y="1269132"/>
            <a:ext cx="8822123" cy="45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53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5E1EF-DEA3-4B37-81F0-498C959E4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 Demo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156DA-0D42-4BDA-A69F-29B264B1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27</a:t>
            </a:fld>
            <a:endParaRPr lang="en-US"/>
          </a:p>
        </p:txBody>
      </p:sp>
      <p:pic>
        <p:nvPicPr>
          <p:cNvPr id="5" name="deadlock1">
            <a:hlinkClick r:id="" action="ppaction://media"/>
            <a:extLst>
              <a:ext uri="{FF2B5EF4-FFF2-40B4-BE49-F238E27FC236}">
                <a16:creationId xmlns:a16="http://schemas.microsoft.com/office/drawing/2014/main" id="{37EE4AB0-2277-4AFD-B5EB-53A52EB8C1C5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581" y="1056209"/>
            <a:ext cx="5737225" cy="4791075"/>
          </a:xfrm>
        </p:spPr>
      </p:pic>
      <p:pic>
        <p:nvPicPr>
          <p:cNvPr id="6" name="deadlock2">
            <a:hlinkClick r:id="" action="ppaction://media"/>
            <a:extLst>
              <a:ext uri="{FF2B5EF4-FFF2-40B4-BE49-F238E27FC236}">
                <a16:creationId xmlns:a16="http://schemas.microsoft.com/office/drawing/2014/main" id="{55758029-B7E5-4EAF-BE5E-1BFDEEF667C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014981"/>
            <a:ext cx="5858372" cy="489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9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5FAE-C254-41BF-9C38-5534624FC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Works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24C378-55EF-4E78-B817-4D0773CB0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28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5FA50-ECCF-4E75-8AE7-852052510B2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7507" y="1032691"/>
            <a:ext cx="11508922" cy="503146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I developed intersection management algorithms robust against different fault models</a:t>
            </a:r>
          </a:p>
          <a:p>
            <a:pPr lvl="1"/>
            <a:r>
              <a:rPr lang="en-US" sz="2000" dirty="0"/>
              <a:t>Communication delay and processing time</a:t>
            </a:r>
          </a:p>
          <a:p>
            <a:pPr lvl="1"/>
            <a:r>
              <a:rPr lang="en-US" sz="2000" dirty="0"/>
              <a:t>Model mismatch and external disturbances</a:t>
            </a:r>
          </a:p>
          <a:p>
            <a:pPr lvl="1"/>
            <a:r>
              <a:rPr lang="en-US" sz="2000" dirty="0"/>
              <a:t>Rogue vehicle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 developed a new set of RSS rules for Connected Autonomous Vehicles (CAVs) and the complete framework for cooperation of CAVs (Conflict detection, deadlock detection and resolution, motion planning, and control)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 possible future work is to apply optimization-based approaches for computing the advantage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5221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210B6-2BE4-48B1-9816-22B97D7EB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Publications/Patents During my Ph.D.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8865B4-59BF-4B8B-BEC6-F91FEC05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6DF6-A19B-426E-A398-D15CDEA1E925}" type="slidenum">
              <a:rPr lang="en-US" smtClean="0"/>
              <a:t>29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8100B-4F9A-46DC-B4DB-AC7CFB0C433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71323" y="1050888"/>
            <a:ext cx="11192880" cy="5229213"/>
          </a:xfrm>
        </p:spPr>
        <p:txBody>
          <a:bodyPr>
            <a:normAutofit fontScale="92500" lnSpcReduction="20000"/>
          </a:bodyPr>
          <a:lstStyle/>
          <a:p>
            <a:pPr marL="0" marR="0" indent="0" algn="justLow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Paper/Journals</a:t>
            </a: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marR="0" indent="0" algn="justLow">
              <a:spcBef>
                <a:spcPts val="0"/>
              </a:spcBef>
              <a:spcAft>
                <a:spcPts val="0"/>
              </a:spcAft>
              <a:buNone/>
            </a:pPr>
            <a:endParaRPr lang="en-US" sz="900" b="1" dirty="0">
              <a:solidFill>
                <a:srgbClr val="222222"/>
              </a:solidFill>
              <a:effectLst/>
              <a:latin typeface="Baskerville Old Face" panose="020206020805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1) Khayatian, Mohammad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Mohammadreza Mehrabian, Harshith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Allamsetti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Kai Wei, Po Yu, Chung-Wei Lin, and Aviral Shrivastava. "Cooperative Driving of Connected Autonomous Vehicles in Smart Cities using Responsibility-Sensitive Safety Rules." in proceedings of the ACM International Conference on Cyber-Physical Systems (</a:t>
            </a:r>
            <a:r>
              <a:rPr lang="en-US" sz="13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ICCPS 2021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2) Khayatian, Mohammad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Rachel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Dedinsky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Sarthake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Choudhary, Mohammadreza Mehrabian, and Aviral Shrivastava. "R 2 IM–Robust and Resilient Intersection Management of Connected Autonomous Vehicles." In 23rd Intelligent Transportation Systems Conference (</a:t>
            </a:r>
            <a:r>
              <a:rPr lang="en-US" sz="13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ITSC 2020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), IEEE, 2020.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3) Khayatian, Mohammad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Mohammadreza Mehrabian, Edward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Andert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Rachel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Dedinsky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Sarthake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Choudhary, Yingyan Lou, and Aviral Shrivastava. "A Survey on Intersection Management of Connected Autonomous Vehicles." ACM Transactions on Cyber-Physical Systems (</a:t>
            </a:r>
            <a:r>
              <a:rPr lang="en-US" sz="13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TCPS 2020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), no. 4 (2020): 1-27.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4) Khayatian, Mohammad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Yingyan Lou, Mohammadreza Mehrabian, and Aviral Shrivastava. "Crossroads+: A Time-aware Approach for Intersection Management of Connected Autonomous Vehicles." ACM Transactions on Cyber-Physical Systems (</a:t>
            </a:r>
            <a:r>
              <a:rPr lang="en-US" sz="13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TCPS 2019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 , no. 2 (2019): 20.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5) 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Iannucci, Bob, Aviral Shrivastava, and </a:t>
            </a: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Mohammad Khayatian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 "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TickTalk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--Timing API for Dynamically Federated Cyber-Physical Systems." (</a:t>
            </a:r>
            <a:r>
              <a:rPr lang="en-US" sz="1300" b="1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arXiv</a:t>
            </a:r>
            <a:r>
              <a:rPr lang="en-US" sz="12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preprint arXiv:1906.03982 (2019).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6) 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Kim,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Yooseong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Mohammad Khayatian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and Aviral Shrivastava. "WCET-Aware Stack Frame Management of Embedded Systems Using Scratchpad Memories." In 2019 32nd International Conference on VLSI Design and 2019 18th International Conference on Embedded Systems (</a:t>
            </a:r>
            <a:r>
              <a:rPr lang="en-US" sz="13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VLSID 2019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), pp. 543-544. IEEE, 2019.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7)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Dedinsky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Rachel, </a:t>
            </a: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Mohammad Khayatian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Mohammadreza Mehrabian, and Aviral Shrivastava. "A Dependable Detection Mechanism for Intersection Management of Connected Autonomous Vehicles (Interactive Presentation)." In Workshop on Autonomous Systems Design (</a:t>
            </a:r>
            <a:r>
              <a:rPr lang="en-US" sz="13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ASD 2019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). Schloss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Dagstuhl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-Leibniz-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Zentrum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fuer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Informatik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2019.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8) Khayatian, Mohammad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Mohammadreza Mehrabian, and Aviral Shrivastava. "RIM: Robust Intersection Management for Connected Autonomous Vehicles." In 2018 IEEE Real-Time Systems Symposium (</a:t>
            </a:r>
            <a:r>
              <a:rPr lang="en-US" sz="13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RTSS 2018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), pp. 35-44. IEEE, 2018.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9) 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Mehrabian, Mohammadreza, </a:t>
            </a: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Mohammad Khayatian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Ahmed Mousa, Aviral Shrivastava, Patricia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Derler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YaShian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Li-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Baboud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Dhananjay Anand, Edward R.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Griffor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Hugo Andrade, and John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Eidson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 "TMA: An Efficient Timestamp-Based Monitoring Approach to Test Timing Constraints of Cyber-Physical Systems." In Design Automation Conference (</a:t>
            </a:r>
            <a:r>
              <a:rPr lang="en-US" sz="13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DAC 2018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). 2018.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10)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Andert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Edward, </a:t>
            </a: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Mohammad Khayatian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and Aviral Shrivastava. "Crossroads: Time-Sensitive Autonomous Intersection Management Technique." Proceedings of the 54th Annual Design Automation Conference (</a:t>
            </a:r>
            <a:r>
              <a:rPr lang="en-US" sz="13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DAC 2017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). ACM, 2017. 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i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(*</a:t>
            </a:r>
            <a:r>
              <a:rPr lang="en-US" sz="1100" b="1" i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Best paper candidate</a:t>
            </a:r>
            <a:r>
              <a:rPr lang="en-US" sz="900" b="1" i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11) 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Shrivastava, Aviral, Mohammadreza Mehrabian, </a:t>
            </a: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Mohammad Khayatian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Patricia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Derler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Hugo Andrade, Kevin Stanton,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Ya-Shian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Li-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Baboud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Edward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Griffor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Marc Weiss, and John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Eidson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 "A Testbed to Verify the Timing Behavior of Cyber-Physical Systems." In Proceedings of the 54th Annual Design Automation Conference (</a:t>
            </a:r>
            <a:r>
              <a:rPr lang="en-US" sz="13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DAC 2017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), p. 69. ACM, 2017.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12) 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Mehrabian, Mohammadreza, </a:t>
            </a: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Mohammad Khayatian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Aviral Shrivastava, John C.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Eidson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Patricia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Derler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Hugo A. Andrade,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Ya-Shian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Li-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Baboud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Edward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Griffor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Marc Weiss, and Kevin Stanton. “Timestamp Temporal Logic (TTL) for Testing the Timing of Cyber-Physical Systems.” ACM Transactions on Embedded Computing Systems (</a:t>
            </a:r>
            <a:r>
              <a:rPr lang="en-US" sz="13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TECS 2017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 16, no. 5s (2017): 169.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13) 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Shrivastava, Aviral, Patricia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Derler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Ya-Shian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Li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Baboud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Kevin Stanton, </a:t>
            </a: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Mohammad Khayatian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Hugo A. Andrade, Marc Weiss, John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Eidson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Sundeep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Chandhoke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 "Time in Cyber-Physical Systems." The International Conference on Hardware/Software Codesign and System Synthesis (</a:t>
            </a:r>
            <a:r>
              <a:rPr lang="en-US" sz="13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CODES+ISSS 2016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 2016.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Cambria" panose="02040503050406030204" pitchFamily="18" charset="0"/>
              </a:rPr>
              <a:t>Patents:</a:t>
            </a:r>
          </a:p>
          <a:p>
            <a:pPr marL="0" marR="0" indent="0" algn="justLow">
              <a:spcBef>
                <a:spcPts val="0"/>
              </a:spcBef>
              <a:spcAft>
                <a:spcPts val="0"/>
              </a:spcAft>
              <a:buNone/>
            </a:pP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1) Khayatian, Mohammad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Aviral Shrivastava, and Mohammadreza Mehrabian. "Systems and methods for intersection management of connected autonomous vehicles." U.S. Patent Application No. 16/694,451.</a:t>
            </a:r>
            <a:endParaRPr lang="en-US" sz="900" b="1" dirty="0">
              <a:solidFill>
                <a:srgbClr val="222222"/>
              </a:solidFill>
              <a:effectLst/>
              <a:latin typeface="Baskerville Old Face" panose="020206020805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justLow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2) </a:t>
            </a:r>
            <a:r>
              <a:rPr lang="en-US" sz="900" dirty="0" err="1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Andert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Edward, </a:t>
            </a:r>
            <a:r>
              <a:rPr lang="en-US" sz="900" b="1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Mohammad Khayatian</a:t>
            </a:r>
            <a:r>
              <a:rPr lang="en-US" sz="900" dirty="0">
                <a:solidFill>
                  <a:srgbClr val="222222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and Aviral Shrivastava. "Systems, methods, and apparatuses for implementing time sensitive autonomous intersection management." U.S. Patent Application No. 15/934,772.</a:t>
            </a:r>
            <a:endParaRPr lang="en-US" sz="9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85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356A0-3886-49E0-8315-683D710C6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and Robust Cooperative Algorithms for CAVs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C28FA-A447-4815-A447-C9670571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D7CF-28E4-41F6-8C74-0B3B706AF6C7}" type="slidenum">
              <a:rPr lang="en-US" smtClean="0"/>
              <a:t>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29DEF-33FB-4A41-924C-B2C25749C7C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Thesis statement: </a:t>
            </a:r>
            <a:r>
              <a:rPr lang="en-US" b="1" i="1" dirty="0"/>
              <a:t>Cooperative algorithms should be robust to several kinds of failures in order to be deployed in the real world </a:t>
            </a:r>
          </a:p>
          <a:p>
            <a:endParaRPr lang="en-US" b="1" i="1" dirty="0"/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BE9594F-B092-4A34-A6B2-3E793F60D7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9797061"/>
              </p:ext>
            </p:extLst>
          </p:nvPr>
        </p:nvGraphicFramePr>
        <p:xfrm>
          <a:off x="157507" y="2362200"/>
          <a:ext cx="11876986" cy="377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BB486025-1287-49E7-ADEE-5ADABBA43630}"/>
              </a:ext>
            </a:extLst>
          </p:cNvPr>
          <p:cNvSpPr/>
          <p:nvPr/>
        </p:nvSpPr>
        <p:spPr>
          <a:xfrm>
            <a:off x="691487" y="2474794"/>
            <a:ext cx="1091820" cy="395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97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7D0C-C289-4D6C-83AC-F15D682D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Robust Against Network Delay and Computation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0A72E-13A7-48EC-AA85-05A673BC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D7CF-28E4-41F6-8C74-0B3B706AF6C7}" type="slidenum">
              <a:rPr lang="en-US" smtClean="0"/>
              <a:t>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00D32-111F-446B-A9B5-C599352467E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7507" y="1032691"/>
            <a:ext cx="4564618" cy="495154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Communication delay and computation time of the Intersection Manager (IM) were ignored in previous works</a:t>
            </a:r>
          </a:p>
          <a:p>
            <a:endParaRPr lang="en-US" sz="2400" dirty="0"/>
          </a:p>
          <a:p>
            <a:r>
              <a:rPr lang="en-US" sz="2400" dirty="0"/>
              <a:t>The location at which the request is sent and received are not the same</a:t>
            </a:r>
          </a:p>
          <a:p>
            <a:endParaRPr lang="en-US" sz="2400" dirty="0"/>
          </a:p>
          <a:p>
            <a:r>
              <a:rPr lang="en-US" sz="2400" dirty="0"/>
              <a:t>Round-Trip Delay (RTD) is not deterministic</a:t>
            </a:r>
          </a:p>
          <a:p>
            <a:endParaRPr lang="en-US" sz="2400" dirty="0"/>
          </a:p>
          <a:p>
            <a:r>
              <a:rPr lang="en-US" sz="2400" dirty="0"/>
              <a:t>Ignoring the RTD can cause accidents</a:t>
            </a:r>
          </a:p>
          <a:p>
            <a:endParaRPr lang="en-US" sz="2400" dirty="0"/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27F662FF-8FDA-4699-9403-2504261702CA}"/>
              </a:ext>
            </a:extLst>
          </p:cNvPr>
          <p:cNvSpPr/>
          <p:nvPr/>
        </p:nvSpPr>
        <p:spPr>
          <a:xfrm rot="5400000">
            <a:off x="10034883" y="4334557"/>
            <a:ext cx="2527061" cy="68086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>
              <a:latin typeface="Arial Rounded MT Bold" panose="020F0704030504030204" pitchFamily="34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B4C7074E-6D62-4E13-BF04-19CB693E0829}"/>
              </a:ext>
            </a:extLst>
          </p:cNvPr>
          <p:cNvSpPr/>
          <p:nvPr/>
        </p:nvSpPr>
        <p:spPr>
          <a:xfrm rot="5400000">
            <a:off x="10630656" y="4345952"/>
            <a:ext cx="2540025" cy="64511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>
              <a:latin typeface="Arial Rounded MT Bold" panose="020F07040305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81F075-D61B-4A9E-B873-0A5F51228392}"/>
              </a:ext>
            </a:extLst>
          </p:cNvPr>
          <p:cNvGrpSpPr/>
          <p:nvPr/>
        </p:nvGrpSpPr>
        <p:grpSpPr>
          <a:xfrm>
            <a:off x="4949817" y="1867992"/>
            <a:ext cx="7333028" cy="1696282"/>
            <a:chOff x="-2836147" y="1670539"/>
            <a:chExt cx="15453714" cy="3621682"/>
          </a:xfrm>
        </p:grpSpPr>
        <p:sp>
          <p:nvSpPr>
            <p:cNvPr id="41" name="Rounded Rectangle 31">
              <a:extLst>
                <a:ext uri="{FF2B5EF4-FFF2-40B4-BE49-F238E27FC236}">
                  <a16:creationId xmlns:a16="http://schemas.microsoft.com/office/drawing/2014/main" id="{D842AC52-3645-41ED-983B-121A6A627E67}"/>
                </a:ext>
              </a:extLst>
            </p:cNvPr>
            <p:cNvSpPr/>
            <p:nvPr/>
          </p:nvSpPr>
          <p:spPr>
            <a:xfrm>
              <a:off x="-2836147" y="2118948"/>
              <a:ext cx="15453713" cy="159204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>
                <a:latin typeface="Arial Rounded MT Bold" panose="020F0704030504030204" pitchFamily="34" charset="0"/>
              </a:endParaRPr>
            </a:p>
          </p:txBody>
        </p:sp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901538EF-0070-4C6C-B04B-6FC1D0268C48}"/>
                </a:ext>
              </a:extLst>
            </p:cNvPr>
            <p:cNvSpPr/>
            <p:nvPr/>
          </p:nvSpPr>
          <p:spPr>
            <a:xfrm>
              <a:off x="-2836147" y="3710590"/>
              <a:ext cx="15453714" cy="15816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>
                <a:latin typeface="Arial Rounded MT Bold" panose="020F0704030504030204" pitchFamily="34" charset="0"/>
              </a:endParaRPr>
            </a:p>
          </p:txBody>
        </p:sp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DAEECD93-35EF-431D-9D75-EC64B5E8CC85}"/>
                </a:ext>
              </a:extLst>
            </p:cNvPr>
            <p:cNvSpPr/>
            <p:nvPr/>
          </p:nvSpPr>
          <p:spPr>
            <a:xfrm>
              <a:off x="-1794826" y="3921269"/>
              <a:ext cx="9056813" cy="121661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>
                <a:latin typeface="Arial Rounded MT Bold" panose="020F0704030504030204" pitchFamily="34" charset="0"/>
              </a:endParaRPr>
            </a:p>
          </p:txBody>
        </p:sp>
        <p:sp>
          <p:nvSpPr>
            <p:cNvPr id="44" name="Rounded Rectangle 30">
              <a:extLst>
                <a:ext uri="{FF2B5EF4-FFF2-40B4-BE49-F238E27FC236}">
                  <a16:creationId xmlns:a16="http://schemas.microsoft.com/office/drawing/2014/main" id="{9124F774-DFE0-4CB3-BFD5-8CA6CFEE5E97}"/>
                </a:ext>
              </a:extLst>
            </p:cNvPr>
            <p:cNvSpPr/>
            <p:nvPr/>
          </p:nvSpPr>
          <p:spPr>
            <a:xfrm flipH="1">
              <a:off x="4875902" y="3929895"/>
              <a:ext cx="2319786" cy="1202956"/>
            </a:xfrm>
            <a:prstGeom prst="roundRect">
              <a:avLst/>
            </a:prstGeom>
            <a:solidFill>
              <a:srgbClr val="FF0000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latin typeface="Arial Rounded MT Bold" panose="020F070403050403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1FDB945-E1B4-473F-80EE-5FB8AA80771A}"/>
                </a:ext>
              </a:extLst>
            </p:cNvPr>
            <p:cNvGrpSpPr/>
            <p:nvPr/>
          </p:nvGrpSpPr>
          <p:grpSpPr>
            <a:xfrm flipH="1">
              <a:off x="-1727345" y="3927276"/>
              <a:ext cx="8569786" cy="1202956"/>
              <a:chOff x="-4086808" y="88645"/>
              <a:chExt cx="10047889" cy="1249890"/>
            </a:xfrm>
          </p:grpSpPr>
          <p:sp>
            <p:nvSpPr>
              <p:cNvPr id="58" name="Rounded Rectangle 30">
                <a:extLst>
                  <a:ext uri="{FF2B5EF4-FFF2-40B4-BE49-F238E27FC236}">
                    <a16:creationId xmlns:a16="http://schemas.microsoft.com/office/drawing/2014/main" id="{F4416F0A-9152-4DD9-AD1A-746884C1EC03}"/>
                  </a:ext>
                </a:extLst>
              </p:cNvPr>
              <p:cNvSpPr/>
              <p:nvPr/>
            </p:nvSpPr>
            <p:spPr>
              <a:xfrm>
                <a:off x="3241181" y="88645"/>
                <a:ext cx="2719900" cy="1249890"/>
              </a:xfrm>
              <a:prstGeom prst="round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50">
                  <a:latin typeface="Arial Rounded MT Bold" panose="020F0704030504030204" pitchFamily="34" charset="0"/>
                </a:endParaRPr>
              </a:p>
            </p:txBody>
          </p:sp>
          <p:pic>
            <p:nvPicPr>
              <p:cNvPr id="59" name="Picture 2" descr="Image result for car top view">
                <a:extLst>
                  <a:ext uri="{FF2B5EF4-FFF2-40B4-BE49-F238E27FC236}">
                    <a16:creationId xmlns:a16="http://schemas.microsoft.com/office/drawing/2014/main" id="{622EACFC-CB41-4328-917E-14B2F9C56F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2692" y="226701"/>
                <a:ext cx="1891538" cy="99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Image result for car top view">
                <a:extLst>
                  <a:ext uri="{FF2B5EF4-FFF2-40B4-BE49-F238E27FC236}">
                    <a16:creationId xmlns:a16="http://schemas.microsoft.com/office/drawing/2014/main" id="{5012AE60-E016-4689-986A-74C6AEB519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086808" y="309844"/>
                <a:ext cx="1891539" cy="99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EC9E223-F7BA-43B1-A86D-CE4D7F7A652D}"/>
                </a:ext>
              </a:extLst>
            </p:cNvPr>
            <p:cNvCxnSpPr>
              <a:stCxn id="59" idx="0"/>
            </p:cNvCxnSpPr>
            <p:nvPr/>
          </p:nvCxnSpPr>
          <p:spPr>
            <a:xfrm flipV="1">
              <a:off x="-548119" y="1670539"/>
              <a:ext cx="2535401" cy="2389608"/>
            </a:xfrm>
            <a:prstGeom prst="straightConnector1">
              <a:avLst/>
            </a:prstGeom>
            <a:ln w="57150">
              <a:solidFill>
                <a:srgbClr val="00206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395A4C8-1AC7-4F7E-BCC7-7C485EC9C187}"/>
                </a:ext>
              </a:extLst>
            </p:cNvPr>
            <p:cNvSpPr txBox="1"/>
            <p:nvPr/>
          </p:nvSpPr>
          <p:spPr>
            <a:xfrm>
              <a:off x="-1017515" y="2759553"/>
              <a:ext cx="1791589" cy="58734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Request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1C9E3B3-C57D-40B8-999E-12832065E02B}"/>
                </a:ext>
              </a:extLst>
            </p:cNvPr>
            <p:cNvGrpSpPr/>
            <p:nvPr/>
          </p:nvGrpSpPr>
          <p:grpSpPr>
            <a:xfrm flipH="1">
              <a:off x="661131" y="3929746"/>
              <a:ext cx="2319786" cy="1202956"/>
              <a:chOff x="3815463" y="88645"/>
              <a:chExt cx="2719900" cy="1249890"/>
            </a:xfrm>
          </p:grpSpPr>
          <p:sp>
            <p:nvSpPr>
              <p:cNvPr id="56" name="Rounded Rectangle 30">
                <a:extLst>
                  <a:ext uri="{FF2B5EF4-FFF2-40B4-BE49-F238E27FC236}">
                    <a16:creationId xmlns:a16="http://schemas.microsoft.com/office/drawing/2014/main" id="{15EA3776-4106-4679-9F16-8FC426E2D913}"/>
                  </a:ext>
                </a:extLst>
              </p:cNvPr>
              <p:cNvSpPr/>
              <p:nvPr/>
            </p:nvSpPr>
            <p:spPr>
              <a:xfrm>
                <a:off x="3815463" y="88645"/>
                <a:ext cx="2719900" cy="1249890"/>
              </a:xfrm>
              <a:prstGeom prst="roundRect">
                <a:avLst/>
              </a:prstGeom>
              <a:solidFill>
                <a:srgbClr val="00B050"/>
              </a:soli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50" dirty="0">
                  <a:latin typeface="Arial Rounded MT Bold" panose="020F0704030504030204" pitchFamily="34" charset="0"/>
                </a:endParaRPr>
              </a:p>
            </p:txBody>
          </p:sp>
          <p:pic>
            <p:nvPicPr>
              <p:cNvPr id="57" name="Picture 2" descr="Image result for car top view">
                <a:extLst>
                  <a:ext uri="{FF2B5EF4-FFF2-40B4-BE49-F238E27FC236}">
                    <a16:creationId xmlns:a16="http://schemas.microsoft.com/office/drawing/2014/main" id="{F89BB2A6-8E91-4794-8DFD-8A40F4B21E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00B05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3794" y="227273"/>
                <a:ext cx="1891537" cy="9993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ABACAC8-60D4-444F-A582-0144D7CEF3C2}"/>
                </a:ext>
              </a:extLst>
            </p:cNvPr>
            <p:cNvCxnSpPr>
              <a:cxnSpLocks/>
            </p:cNvCxnSpPr>
            <p:nvPr/>
          </p:nvCxnSpPr>
          <p:spPr>
            <a:xfrm>
              <a:off x="-2836147" y="3699181"/>
              <a:ext cx="1266167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C51EC12-0A81-452D-9C6B-5B72534AED56}"/>
                </a:ext>
              </a:extLst>
            </p:cNvPr>
            <p:cNvCxnSpPr/>
            <p:nvPr/>
          </p:nvCxnSpPr>
          <p:spPr>
            <a:xfrm>
              <a:off x="-2836147" y="5250841"/>
              <a:ext cx="1261089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0E4ABF9-7E17-44B6-A0EE-97B175AAABC7}"/>
                </a:ext>
              </a:extLst>
            </p:cNvPr>
            <p:cNvCxnSpPr/>
            <p:nvPr/>
          </p:nvCxnSpPr>
          <p:spPr>
            <a:xfrm flipV="1">
              <a:off x="-2716177" y="2100966"/>
              <a:ext cx="15271194" cy="17982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8E62E3B-55D9-4665-92DA-440E25156EFF}"/>
                </a:ext>
              </a:extLst>
            </p:cNvPr>
            <p:cNvCxnSpPr/>
            <p:nvPr/>
          </p:nvCxnSpPr>
          <p:spPr>
            <a:xfrm>
              <a:off x="2675528" y="1670539"/>
              <a:ext cx="2905402" cy="2414475"/>
            </a:xfrm>
            <a:prstGeom prst="straightConnector1">
              <a:avLst/>
            </a:prstGeom>
            <a:ln w="57150">
              <a:solidFill>
                <a:srgbClr val="00206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5F621B8-F86E-4E8A-8048-06E012AA17BB}"/>
                </a:ext>
              </a:extLst>
            </p:cNvPr>
            <p:cNvSpPr txBox="1"/>
            <p:nvPr/>
          </p:nvSpPr>
          <p:spPr>
            <a:xfrm>
              <a:off x="3664064" y="2444225"/>
              <a:ext cx="2535403" cy="9763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Worst-case Response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790FF72-E2D5-47FB-9646-39056D233D33}"/>
                </a:ext>
              </a:extLst>
            </p:cNvPr>
            <p:cNvCxnSpPr>
              <a:endCxn id="57" idx="0"/>
            </p:cNvCxnSpPr>
            <p:nvPr/>
          </p:nvCxnSpPr>
          <p:spPr>
            <a:xfrm flipH="1">
              <a:off x="1834545" y="1671090"/>
              <a:ext cx="274916" cy="2392078"/>
            </a:xfrm>
            <a:prstGeom prst="straightConnector1">
              <a:avLst/>
            </a:prstGeom>
            <a:ln w="57150">
              <a:solidFill>
                <a:srgbClr val="00206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633CF61-BA8E-4121-BC3F-99BFB4F51DCB}"/>
                </a:ext>
              </a:extLst>
            </p:cNvPr>
            <p:cNvSpPr txBox="1"/>
            <p:nvPr/>
          </p:nvSpPr>
          <p:spPr>
            <a:xfrm>
              <a:off x="1059713" y="2556341"/>
              <a:ext cx="2535403" cy="98568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Best-case Response</a:t>
              </a:r>
            </a:p>
          </p:txBody>
        </p:sp>
      </p:grpSp>
      <p:pic>
        <p:nvPicPr>
          <p:cNvPr id="19" name="Picture 4" descr="Image result for wireless">
            <a:extLst>
              <a:ext uri="{FF2B5EF4-FFF2-40B4-BE49-F238E27FC236}">
                <a16:creationId xmlns:a16="http://schemas.microsoft.com/office/drawing/2014/main" id="{897F4EA7-BE53-4601-899C-03F252255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176" y="1000124"/>
            <a:ext cx="439388" cy="7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CAE6F21-02B0-4B14-BFC1-2B3029B464EA}"/>
              </a:ext>
            </a:extLst>
          </p:cNvPr>
          <p:cNvGrpSpPr/>
          <p:nvPr/>
        </p:nvGrpSpPr>
        <p:grpSpPr>
          <a:xfrm>
            <a:off x="7621371" y="945452"/>
            <a:ext cx="3377590" cy="1008042"/>
            <a:chOff x="5169818" y="241322"/>
            <a:chExt cx="5998229" cy="1548767"/>
          </a:xfrm>
        </p:grpSpPr>
        <p:pic>
          <p:nvPicPr>
            <p:cNvPr id="35" name="Picture 34" descr="... un calo nelle vendite dei tablet, bene invece la vendita di &lt;strong&gt;pc&lt;/strong&gt;">
              <a:extLst>
                <a:ext uri="{FF2B5EF4-FFF2-40B4-BE49-F238E27FC236}">
                  <a16:creationId xmlns:a16="http://schemas.microsoft.com/office/drawing/2014/main" id="{B8F5A2C5-768D-47E4-91BA-955DA859B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8" t="13899" r="16368" b="13277"/>
            <a:stretch/>
          </p:blipFill>
          <p:spPr>
            <a:xfrm flipH="1">
              <a:off x="7363374" y="647858"/>
              <a:ext cx="1546230" cy="91855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FE97EA3-2063-4BC4-AB01-E85457401A44}"/>
                </a:ext>
              </a:extLst>
            </p:cNvPr>
            <p:cNvSpPr txBox="1"/>
            <p:nvPr/>
          </p:nvSpPr>
          <p:spPr>
            <a:xfrm>
              <a:off x="8482561" y="292303"/>
              <a:ext cx="2685486" cy="1051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Intersection Manager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0D9E41F-68A5-4421-B119-EC65CE8A36E4}"/>
                </a:ext>
              </a:extLst>
            </p:cNvPr>
            <p:cNvCxnSpPr/>
            <p:nvPr/>
          </p:nvCxnSpPr>
          <p:spPr>
            <a:xfrm>
              <a:off x="5335597" y="858516"/>
              <a:ext cx="201253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A51771B-3DAD-4626-A4FD-8EC327797BFE}"/>
                </a:ext>
              </a:extLst>
            </p:cNvPr>
            <p:cNvCxnSpPr/>
            <p:nvPr/>
          </p:nvCxnSpPr>
          <p:spPr>
            <a:xfrm flipH="1">
              <a:off x="5326805" y="1218304"/>
              <a:ext cx="201253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52C7E7-F080-4815-8340-FF6C6B1ABC1B}"/>
                </a:ext>
              </a:extLst>
            </p:cNvPr>
            <p:cNvSpPr txBox="1"/>
            <p:nvPr/>
          </p:nvSpPr>
          <p:spPr>
            <a:xfrm>
              <a:off x="5384780" y="241322"/>
              <a:ext cx="2133617" cy="55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Request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1EB1409-8AA6-4EB7-B497-F1784BC25BD6}"/>
                </a:ext>
              </a:extLst>
            </p:cNvPr>
            <p:cNvSpPr txBox="1"/>
            <p:nvPr/>
          </p:nvSpPr>
          <p:spPr>
            <a:xfrm>
              <a:off x="5169818" y="1236858"/>
              <a:ext cx="2243055" cy="55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Response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C671B9-3902-4245-B0FF-F4DAC06ACA90}"/>
              </a:ext>
            </a:extLst>
          </p:cNvPr>
          <p:cNvGrpSpPr/>
          <p:nvPr/>
        </p:nvGrpSpPr>
        <p:grpSpPr>
          <a:xfrm>
            <a:off x="4897215" y="5032428"/>
            <a:ext cx="6505521" cy="984588"/>
            <a:chOff x="527537" y="5709817"/>
            <a:chExt cx="11553092" cy="110279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A58425B-7938-4705-A35F-E458A7B027A3}"/>
                </a:ext>
              </a:extLst>
            </p:cNvPr>
            <p:cNvCxnSpPr/>
            <p:nvPr/>
          </p:nvCxnSpPr>
          <p:spPr>
            <a:xfrm flipV="1">
              <a:off x="631487" y="5709817"/>
              <a:ext cx="0" cy="11027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7FD25B0-74F9-48CA-AC9C-B0C66C6067B9}"/>
                </a:ext>
              </a:extLst>
            </p:cNvPr>
            <p:cNvCxnSpPr/>
            <p:nvPr/>
          </p:nvCxnSpPr>
          <p:spPr>
            <a:xfrm>
              <a:off x="527537" y="6734909"/>
              <a:ext cx="1155309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6761C76-D3D1-4A54-9EFA-A68A68955739}"/>
              </a:ext>
            </a:extLst>
          </p:cNvPr>
          <p:cNvGrpSpPr/>
          <p:nvPr/>
        </p:nvGrpSpPr>
        <p:grpSpPr>
          <a:xfrm>
            <a:off x="4895235" y="3728186"/>
            <a:ext cx="6505521" cy="1128291"/>
            <a:chOff x="527537" y="5709817"/>
            <a:chExt cx="11553092" cy="110279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C0C28B2-3B81-4AC4-80A1-6731F306B17E}"/>
                </a:ext>
              </a:extLst>
            </p:cNvPr>
            <p:cNvCxnSpPr/>
            <p:nvPr/>
          </p:nvCxnSpPr>
          <p:spPr>
            <a:xfrm flipV="1">
              <a:off x="631487" y="5709817"/>
              <a:ext cx="0" cy="11027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52415A8-B72F-4EED-B6DE-2C724D389B20}"/>
                </a:ext>
              </a:extLst>
            </p:cNvPr>
            <p:cNvCxnSpPr/>
            <p:nvPr/>
          </p:nvCxnSpPr>
          <p:spPr>
            <a:xfrm>
              <a:off x="527537" y="6726115"/>
              <a:ext cx="1155309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ed Rectangle 55">
            <a:extLst>
              <a:ext uri="{FF2B5EF4-FFF2-40B4-BE49-F238E27FC236}">
                <a16:creationId xmlns:a16="http://schemas.microsoft.com/office/drawing/2014/main" id="{A1C1BB63-D7E6-4B14-9AA9-43A04C45A20A}"/>
              </a:ext>
            </a:extLst>
          </p:cNvPr>
          <p:cNvSpPr/>
          <p:nvPr/>
        </p:nvSpPr>
        <p:spPr>
          <a:xfrm rot="5400000">
            <a:off x="10775302" y="1508759"/>
            <a:ext cx="1016042" cy="69285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>
              <a:latin typeface="Arial Rounded MT Bold" panose="020F0704030504030204" pitchFamily="34" charset="0"/>
            </a:endParaRPr>
          </a:p>
        </p:txBody>
      </p:sp>
      <p:sp>
        <p:nvSpPr>
          <p:cNvPr id="11" name="Rounded Rectangle 56">
            <a:extLst>
              <a:ext uri="{FF2B5EF4-FFF2-40B4-BE49-F238E27FC236}">
                <a16:creationId xmlns:a16="http://schemas.microsoft.com/office/drawing/2014/main" id="{179C34E5-890C-4557-8D91-C828D69EC7F8}"/>
              </a:ext>
            </a:extLst>
          </p:cNvPr>
          <p:cNvSpPr/>
          <p:nvPr/>
        </p:nvSpPr>
        <p:spPr>
          <a:xfrm rot="5400000">
            <a:off x="11402866" y="1534228"/>
            <a:ext cx="990767" cy="64511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>
              <a:latin typeface="Arial Rounded MT Bold" panose="020F07040305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BE6507-04F0-4A12-9728-B10A32F5AC27}"/>
              </a:ext>
            </a:extLst>
          </p:cNvPr>
          <p:cNvCxnSpPr>
            <a:cxnSpLocks/>
          </p:cNvCxnSpPr>
          <p:nvPr/>
        </p:nvCxnSpPr>
        <p:spPr>
          <a:xfrm flipH="1" flipV="1">
            <a:off x="10922600" y="1361399"/>
            <a:ext cx="11279" cy="716613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C12F99-45D1-4CB9-AE68-36DA550B2CE8}"/>
              </a:ext>
            </a:extLst>
          </p:cNvPr>
          <p:cNvCxnSpPr/>
          <p:nvPr/>
        </p:nvCxnSpPr>
        <p:spPr>
          <a:xfrm flipV="1">
            <a:off x="10932346" y="3544894"/>
            <a:ext cx="0" cy="2393626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68CCFE-61A4-4104-90AB-A481C0796103}"/>
              </a:ext>
            </a:extLst>
          </p:cNvPr>
          <p:cNvSpPr txBox="1"/>
          <p:nvPr/>
        </p:nvSpPr>
        <p:spPr>
          <a:xfrm>
            <a:off x="11063514" y="4404011"/>
            <a:ext cx="388758" cy="23106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6B8ABCE-0BA2-4B2B-94A7-2E34BB1D7845}"/>
              </a:ext>
            </a:extLst>
          </p:cNvPr>
          <p:cNvSpPr txBox="1"/>
          <p:nvPr/>
        </p:nvSpPr>
        <p:spPr>
          <a:xfrm rot="16200000">
            <a:off x="4179243" y="4152467"/>
            <a:ext cx="103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Velocity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8C30D4-4D9B-40DD-8A85-627F0EFCD88C}"/>
              </a:ext>
            </a:extLst>
          </p:cNvPr>
          <p:cNvSpPr txBox="1"/>
          <p:nvPr/>
        </p:nvSpPr>
        <p:spPr>
          <a:xfrm rot="16200000">
            <a:off x="4183020" y="5313006"/>
            <a:ext cx="103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Position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B888D0E-ADF2-4C8C-82C6-F0F1032D9200}"/>
              </a:ext>
            </a:extLst>
          </p:cNvPr>
          <p:cNvCxnSpPr/>
          <p:nvPr/>
        </p:nvCxnSpPr>
        <p:spPr>
          <a:xfrm flipV="1">
            <a:off x="4983728" y="5686552"/>
            <a:ext cx="2213944" cy="24892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9122A69-E7D7-412C-91E4-60F6A9E0A603}"/>
              </a:ext>
            </a:extLst>
          </p:cNvPr>
          <p:cNvCxnSpPr>
            <a:cxnSpLocks/>
          </p:cNvCxnSpPr>
          <p:nvPr/>
        </p:nvCxnSpPr>
        <p:spPr>
          <a:xfrm flipV="1">
            <a:off x="7188180" y="4900885"/>
            <a:ext cx="3718534" cy="788716"/>
          </a:xfrm>
          <a:prstGeom prst="line">
            <a:avLst/>
          </a:prstGeom>
          <a:ln w="38100">
            <a:solidFill>
              <a:srgbClr val="008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677376C-24CE-47DE-8F6E-926B10653704}"/>
              </a:ext>
            </a:extLst>
          </p:cNvPr>
          <p:cNvCxnSpPr>
            <a:cxnSpLocks/>
          </p:cNvCxnSpPr>
          <p:nvPr/>
        </p:nvCxnSpPr>
        <p:spPr>
          <a:xfrm flipV="1">
            <a:off x="7185163" y="5450712"/>
            <a:ext cx="2050286" cy="245762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084DB0A-86B2-4969-A623-A681742BB471}"/>
              </a:ext>
            </a:extLst>
          </p:cNvPr>
          <p:cNvCxnSpPr>
            <a:cxnSpLocks/>
          </p:cNvCxnSpPr>
          <p:nvPr/>
        </p:nvCxnSpPr>
        <p:spPr>
          <a:xfrm flipV="1">
            <a:off x="9210869" y="5099924"/>
            <a:ext cx="1719944" cy="357646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F44E628-9CDF-49B7-A923-69428C1CE641}"/>
              </a:ext>
            </a:extLst>
          </p:cNvPr>
          <p:cNvCxnSpPr>
            <a:cxnSpLocks/>
          </p:cNvCxnSpPr>
          <p:nvPr/>
        </p:nvCxnSpPr>
        <p:spPr>
          <a:xfrm flipV="1">
            <a:off x="4992106" y="5699142"/>
            <a:ext cx="2205566" cy="258816"/>
          </a:xfrm>
          <a:prstGeom prst="line">
            <a:avLst/>
          </a:prstGeom>
          <a:ln w="38100">
            <a:solidFill>
              <a:srgbClr val="008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AF7B70B-E8E3-47E8-ADE5-25B6A67886ED}"/>
              </a:ext>
            </a:extLst>
          </p:cNvPr>
          <p:cNvCxnSpPr>
            <a:cxnSpLocks/>
          </p:cNvCxnSpPr>
          <p:nvPr/>
        </p:nvCxnSpPr>
        <p:spPr>
          <a:xfrm flipV="1">
            <a:off x="9182777" y="4512114"/>
            <a:ext cx="0" cy="978513"/>
          </a:xfrm>
          <a:prstGeom prst="line">
            <a:avLst/>
          </a:prstGeom>
          <a:ln w="3810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5CF87D5-D853-421D-BA99-C4605B6FDE89}"/>
              </a:ext>
            </a:extLst>
          </p:cNvPr>
          <p:cNvCxnSpPr>
            <a:cxnSpLocks/>
          </p:cNvCxnSpPr>
          <p:nvPr/>
        </p:nvCxnSpPr>
        <p:spPr>
          <a:xfrm flipV="1">
            <a:off x="7187275" y="4579986"/>
            <a:ext cx="0" cy="1080887"/>
          </a:xfrm>
          <a:prstGeom prst="line">
            <a:avLst/>
          </a:prstGeom>
          <a:ln w="3810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1D48150A-FCDD-4D08-9835-07DE9A7B3F01}"/>
              </a:ext>
            </a:extLst>
          </p:cNvPr>
          <p:cNvCxnSpPr>
            <a:cxnSpLocks/>
          </p:cNvCxnSpPr>
          <p:nvPr/>
        </p:nvCxnSpPr>
        <p:spPr>
          <a:xfrm flipV="1">
            <a:off x="4983728" y="3888375"/>
            <a:ext cx="5930771" cy="623740"/>
          </a:xfrm>
          <a:prstGeom prst="bentConnector3">
            <a:avLst>
              <a:gd name="adj1" fmla="val 37190"/>
            </a:avLst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DD4D611B-008E-49B3-837E-0198074980F5}"/>
              </a:ext>
            </a:extLst>
          </p:cNvPr>
          <p:cNvCxnSpPr>
            <a:cxnSpLocks/>
          </p:cNvCxnSpPr>
          <p:nvPr/>
        </p:nvCxnSpPr>
        <p:spPr>
          <a:xfrm flipV="1">
            <a:off x="4995007" y="3909310"/>
            <a:ext cx="5919492" cy="614480"/>
          </a:xfrm>
          <a:prstGeom prst="bentConnector3">
            <a:avLst>
              <a:gd name="adj1" fmla="val 70058"/>
            </a:avLst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725DF30-E01F-47B0-9C61-DBBEA63BABA7}"/>
              </a:ext>
            </a:extLst>
          </p:cNvPr>
          <p:cNvCxnSpPr>
            <a:cxnSpLocks/>
          </p:cNvCxnSpPr>
          <p:nvPr/>
        </p:nvCxnSpPr>
        <p:spPr>
          <a:xfrm>
            <a:off x="4983728" y="3901288"/>
            <a:ext cx="5938872" cy="0"/>
          </a:xfrm>
          <a:prstGeom prst="line">
            <a:avLst/>
          </a:prstGeom>
          <a:ln>
            <a:solidFill>
              <a:srgbClr val="00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6C011C21-49AF-4037-9A1D-1F9318C8E158}"/>
              </a:ext>
            </a:extLst>
          </p:cNvPr>
          <p:cNvSpPr txBox="1"/>
          <p:nvPr/>
        </p:nvSpPr>
        <p:spPr>
          <a:xfrm>
            <a:off x="5260129" y="3672716"/>
            <a:ext cx="121405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Assigned Velocity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750DDD-DC13-4EEE-A881-8C40D23BE6C5}"/>
              </a:ext>
            </a:extLst>
          </p:cNvPr>
          <p:cNvSpPr/>
          <p:nvPr/>
        </p:nvSpPr>
        <p:spPr>
          <a:xfrm>
            <a:off x="10701974" y="4849631"/>
            <a:ext cx="367372" cy="541596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6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356A0-3886-49E0-8315-683D710C6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and Robust Cooperative Algorithms for CAVs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C28FA-A447-4815-A447-C9670571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D7CF-28E4-41F6-8C74-0B3B706AF6C7}" type="slidenum">
              <a:rPr lang="en-US" smtClean="0"/>
              <a:t>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29DEF-33FB-4A41-924C-B2C25749C7C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Thesis statement: </a:t>
            </a:r>
            <a:r>
              <a:rPr lang="en-US" b="1" i="1" dirty="0"/>
              <a:t>Cooperative algorithms should be robust to several kinds of failures in order to be deployed in the real world </a:t>
            </a:r>
          </a:p>
          <a:p>
            <a:endParaRPr lang="en-US" b="1" i="1" dirty="0"/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BE9594F-B092-4A34-A6B2-3E793F60D7D4}"/>
              </a:ext>
            </a:extLst>
          </p:cNvPr>
          <p:cNvGraphicFramePr/>
          <p:nvPr/>
        </p:nvGraphicFramePr>
        <p:xfrm>
          <a:off x="157507" y="2362200"/>
          <a:ext cx="11876986" cy="377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B273DB0D-D3CD-405E-A1B4-06CE9EA54D26}"/>
              </a:ext>
            </a:extLst>
          </p:cNvPr>
          <p:cNvSpPr/>
          <p:nvPr/>
        </p:nvSpPr>
        <p:spPr>
          <a:xfrm>
            <a:off x="696036" y="3252721"/>
            <a:ext cx="1091820" cy="395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4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5242B-559B-4125-B2D5-477A3C83C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Robust Against Model Mismatches and External Disturbances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7B6564-348B-460A-B820-480BE357E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D7CF-28E4-41F6-8C74-0B3B706AF6C7}" type="slidenum">
              <a:rPr lang="en-US" smtClean="0"/>
              <a:t>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79AED-70FB-4436-B081-4B60A8FA359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7507" y="1032691"/>
            <a:ext cx="4474292" cy="4792617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Velocity-Assignment (VA) approaches are not robust against</a:t>
            </a:r>
          </a:p>
          <a:p>
            <a:pPr lvl="1"/>
            <a:r>
              <a:rPr lang="en-US" sz="1800" dirty="0"/>
              <a:t>Model mismatches</a:t>
            </a:r>
          </a:p>
          <a:p>
            <a:pPr lvl="2"/>
            <a:r>
              <a:rPr lang="en-US" sz="1800" dirty="0"/>
              <a:t>Controller’s response time</a:t>
            </a:r>
          </a:p>
          <a:p>
            <a:pPr lvl="2"/>
            <a:r>
              <a:rPr lang="en-US" sz="1800" dirty="0"/>
              <a:t>Vehicle dynamics</a:t>
            </a:r>
          </a:p>
          <a:p>
            <a:pPr lvl="1"/>
            <a:r>
              <a:rPr lang="en-US" sz="1800" dirty="0"/>
              <a:t>External disturbances</a:t>
            </a:r>
          </a:p>
          <a:p>
            <a:pPr lvl="2"/>
            <a:r>
              <a:rPr lang="en-US" sz="1800" dirty="0"/>
              <a:t>Wind</a:t>
            </a:r>
          </a:p>
          <a:p>
            <a:pPr lvl="2"/>
            <a:r>
              <a:rPr lang="en-US" sz="1800" dirty="0"/>
              <a:t>Road slope</a:t>
            </a:r>
          </a:p>
          <a:p>
            <a:pPr lvl="2"/>
            <a:r>
              <a:rPr lang="en-US" sz="1800" dirty="0"/>
              <a:t>Road bump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arrival time of the CAV at the intersection can be different from the desired arrival time</a:t>
            </a:r>
          </a:p>
          <a:p>
            <a:endParaRPr lang="en-US" sz="2000" dirty="0"/>
          </a:p>
          <a:p>
            <a:r>
              <a:rPr lang="en-US" sz="2000" dirty="0"/>
              <a:t>Vehicles that intend to make a turn will be assigned a low velocity to avoid roll-over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76E465-1257-48C1-A0FB-D053F00212F5}"/>
              </a:ext>
            </a:extLst>
          </p:cNvPr>
          <p:cNvGrpSpPr/>
          <p:nvPr/>
        </p:nvGrpSpPr>
        <p:grpSpPr>
          <a:xfrm>
            <a:off x="4920018" y="622300"/>
            <a:ext cx="7543798" cy="5613397"/>
            <a:chOff x="4419600" y="369351"/>
            <a:chExt cx="4603146" cy="5955249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BE2A4708-117E-4770-AC50-FB8CD2DF4BC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419600" y="369351"/>
            <a:ext cx="4487412" cy="34222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915365EA-1D89-4BB0-9015-3E8C5FD32F2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557743"/>
                </p:ext>
              </p:extLst>
            </p:nvPr>
          </p:nvGraphicFramePr>
          <p:xfrm>
            <a:off x="4419600" y="3791630"/>
            <a:ext cx="4487412" cy="25329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AC692D0-EAF8-45EA-A283-297E0A5583AE}"/>
                </a:ext>
              </a:extLst>
            </p:cNvPr>
            <p:cNvGrpSpPr/>
            <p:nvPr/>
          </p:nvGrpSpPr>
          <p:grpSpPr>
            <a:xfrm>
              <a:off x="5738134" y="4477035"/>
              <a:ext cx="1110116" cy="1017323"/>
              <a:chOff x="2552439" y="4560324"/>
              <a:chExt cx="2148979" cy="921834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A77A7849-9F8D-428A-BE63-C7F5DD53583C}"/>
                  </a:ext>
                </a:extLst>
              </p:cNvPr>
              <p:cNvCxnSpPr>
                <a:stCxn id="27" idx="0"/>
              </p:cNvCxnSpPr>
              <p:nvPr/>
            </p:nvCxnSpPr>
            <p:spPr>
              <a:xfrm flipV="1">
                <a:off x="3626929" y="4560324"/>
                <a:ext cx="422555" cy="503502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8C8CCD-3115-4BF8-A7B0-7B4C4D16D1F7}"/>
                  </a:ext>
                </a:extLst>
              </p:cNvPr>
              <p:cNvSpPr txBox="1"/>
              <p:nvPr/>
            </p:nvSpPr>
            <p:spPr>
              <a:xfrm>
                <a:off x="2552439" y="5063826"/>
                <a:ext cx="2148979" cy="418332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2060"/>
                    </a:solidFill>
                    <a:latin typeface="Arial Rounded MT Bold" panose="020F0704030504030204" pitchFamily="34" charset="0"/>
                    <a:cs typeface="Arial" panose="020B0604020202020204" pitchFamily="34" charset="0"/>
                  </a:rPr>
                  <a:t>Disturbance is applied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AA1822-4A74-454D-A6D2-1ED9D1245F51}"/>
                </a:ext>
              </a:extLst>
            </p:cNvPr>
            <p:cNvGrpSpPr/>
            <p:nvPr/>
          </p:nvGrpSpPr>
          <p:grpSpPr>
            <a:xfrm>
              <a:off x="5629488" y="3564062"/>
              <a:ext cx="1109382" cy="1697483"/>
              <a:chOff x="2342120" y="3733045"/>
              <a:chExt cx="2147559" cy="1538152"/>
            </a:xfrm>
          </p:grpSpPr>
          <p:sp>
            <p:nvSpPr>
              <p:cNvPr id="23" name="Freeform 44">
                <a:extLst>
                  <a:ext uri="{FF2B5EF4-FFF2-40B4-BE49-F238E27FC236}">
                    <a16:creationId xmlns:a16="http://schemas.microsoft.com/office/drawing/2014/main" id="{B9F3F371-3EEE-4652-A71F-589BEC8C246F}"/>
                  </a:ext>
                </a:extLst>
              </p:cNvPr>
              <p:cNvSpPr/>
              <p:nvPr/>
            </p:nvSpPr>
            <p:spPr>
              <a:xfrm>
                <a:off x="2342120" y="4487798"/>
                <a:ext cx="493399" cy="783399"/>
              </a:xfrm>
              <a:custGeom>
                <a:avLst/>
                <a:gdLst>
                  <a:gd name="connsiteX0" fmla="*/ 0 w 394755"/>
                  <a:gd name="connsiteY0" fmla="*/ 738130 h 739150"/>
                  <a:gd name="connsiteX1" fmla="*/ 0 w 394755"/>
                  <a:gd name="connsiteY1" fmla="*/ 738130 h 739150"/>
                  <a:gd name="connsiteX2" fmla="*/ 6440 w 394755"/>
                  <a:gd name="connsiteY2" fmla="*/ 506310 h 739150"/>
                  <a:gd name="connsiteX3" fmla="*/ 19318 w 394755"/>
                  <a:gd name="connsiteY3" fmla="*/ 467673 h 739150"/>
                  <a:gd name="connsiteX4" fmla="*/ 25758 w 394755"/>
                  <a:gd name="connsiteY4" fmla="*/ 448355 h 739150"/>
                  <a:gd name="connsiteX5" fmla="*/ 19318 w 394755"/>
                  <a:gd name="connsiteY5" fmla="*/ 261611 h 739150"/>
                  <a:gd name="connsiteX6" fmla="*/ 12879 w 394755"/>
                  <a:gd name="connsiteY6" fmla="*/ 242293 h 739150"/>
                  <a:gd name="connsiteX7" fmla="*/ 6440 w 394755"/>
                  <a:gd name="connsiteY7" fmla="*/ 203656 h 739150"/>
                  <a:gd name="connsiteX8" fmla="*/ 12879 w 394755"/>
                  <a:gd name="connsiteY8" fmla="*/ 113504 h 739150"/>
                  <a:gd name="connsiteX9" fmla="*/ 25758 w 394755"/>
                  <a:gd name="connsiteY9" fmla="*/ 74868 h 739150"/>
                  <a:gd name="connsiteX10" fmla="*/ 32197 w 394755"/>
                  <a:gd name="connsiteY10" fmla="*/ 55549 h 739150"/>
                  <a:gd name="connsiteX11" fmla="*/ 38637 w 394755"/>
                  <a:gd name="connsiteY11" fmla="*/ 4034 h 739150"/>
                  <a:gd name="connsiteX12" fmla="*/ 109471 w 394755"/>
                  <a:gd name="connsiteY12" fmla="*/ 10473 h 739150"/>
                  <a:gd name="connsiteX13" fmla="*/ 289775 w 394755"/>
                  <a:gd name="connsiteY13" fmla="*/ 4034 h 739150"/>
                  <a:gd name="connsiteX14" fmla="*/ 392806 w 394755"/>
                  <a:gd name="connsiteY14" fmla="*/ 10473 h 739150"/>
                  <a:gd name="connsiteX15" fmla="*/ 373487 w 394755"/>
                  <a:gd name="connsiteY15" fmla="*/ 29792 h 739150"/>
                  <a:gd name="connsiteX16" fmla="*/ 347730 w 394755"/>
                  <a:gd name="connsiteY16" fmla="*/ 61989 h 739150"/>
                  <a:gd name="connsiteX17" fmla="*/ 321972 w 394755"/>
                  <a:gd name="connsiteY17" fmla="*/ 107065 h 739150"/>
                  <a:gd name="connsiteX18" fmla="*/ 283335 w 394755"/>
                  <a:gd name="connsiteY18" fmla="*/ 132823 h 739150"/>
                  <a:gd name="connsiteX19" fmla="*/ 251138 w 394755"/>
                  <a:gd name="connsiteY19" fmla="*/ 177899 h 739150"/>
                  <a:gd name="connsiteX20" fmla="*/ 244699 w 394755"/>
                  <a:gd name="connsiteY20" fmla="*/ 197217 h 739150"/>
                  <a:gd name="connsiteX21" fmla="*/ 206062 w 394755"/>
                  <a:gd name="connsiteY21" fmla="*/ 235853 h 739150"/>
                  <a:gd name="connsiteX22" fmla="*/ 180304 w 394755"/>
                  <a:gd name="connsiteY22" fmla="*/ 274490 h 739150"/>
                  <a:gd name="connsiteX23" fmla="*/ 173865 w 394755"/>
                  <a:gd name="connsiteY23" fmla="*/ 300248 h 739150"/>
                  <a:gd name="connsiteX24" fmla="*/ 148107 w 394755"/>
                  <a:gd name="connsiteY24" fmla="*/ 338884 h 739150"/>
                  <a:gd name="connsiteX25" fmla="*/ 141668 w 394755"/>
                  <a:gd name="connsiteY25" fmla="*/ 377521 h 739150"/>
                  <a:gd name="connsiteX26" fmla="*/ 135228 w 394755"/>
                  <a:gd name="connsiteY26" fmla="*/ 422597 h 739150"/>
                  <a:gd name="connsiteX27" fmla="*/ 122349 w 394755"/>
                  <a:gd name="connsiteY27" fmla="*/ 441915 h 739150"/>
                  <a:gd name="connsiteX28" fmla="*/ 96592 w 394755"/>
                  <a:gd name="connsiteY28" fmla="*/ 506310 h 739150"/>
                  <a:gd name="connsiteX29" fmla="*/ 83713 w 394755"/>
                  <a:gd name="connsiteY29" fmla="*/ 577144 h 739150"/>
                  <a:gd name="connsiteX30" fmla="*/ 70834 w 394755"/>
                  <a:gd name="connsiteY30" fmla="*/ 615780 h 739150"/>
                  <a:gd name="connsiteX31" fmla="*/ 57955 w 394755"/>
                  <a:gd name="connsiteY31" fmla="*/ 641538 h 739150"/>
                  <a:gd name="connsiteX32" fmla="*/ 51516 w 394755"/>
                  <a:gd name="connsiteY32" fmla="*/ 660856 h 739150"/>
                  <a:gd name="connsiteX33" fmla="*/ 32197 w 394755"/>
                  <a:gd name="connsiteY33" fmla="*/ 699493 h 739150"/>
                  <a:gd name="connsiteX34" fmla="*/ 0 w 394755"/>
                  <a:gd name="connsiteY34" fmla="*/ 738130 h 73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94755" h="739150">
                    <a:moveTo>
                      <a:pt x="0" y="738130"/>
                    </a:moveTo>
                    <a:lnTo>
                      <a:pt x="0" y="738130"/>
                    </a:lnTo>
                    <a:cubicBezTo>
                      <a:pt x="2147" y="660857"/>
                      <a:pt x="932" y="583417"/>
                      <a:pt x="6440" y="506310"/>
                    </a:cubicBezTo>
                    <a:cubicBezTo>
                      <a:pt x="7407" y="492769"/>
                      <a:pt x="15025" y="480552"/>
                      <a:pt x="19318" y="467673"/>
                    </a:cubicBezTo>
                    <a:lnTo>
                      <a:pt x="25758" y="448355"/>
                    </a:lnTo>
                    <a:cubicBezTo>
                      <a:pt x="23611" y="386107"/>
                      <a:pt x="23203" y="323775"/>
                      <a:pt x="19318" y="261611"/>
                    </a:cubicBezTo>
                    <a:cubicBezTo>
                      <a:pt x="18895" y="254837"/>
                      <a:pt x="14351" y="248919"/>
                      <a:pt x="12879" y="242293"/>
                    </a:cubicBezTo>
                    <a:cubicBezTo>
                      <a:pt x="10047" y="229547"/>
                      <a:pt x="8586" y="216535"/>
                      <a:pt x="6440" y="203656"/>
                    </a:cubicBezTo>
                    <a:cubicBezTo>
                      <a:pt x="8586" y="173605"/>
                      <a:pt x="8410" y="143298"/>
                      <a:pt x="12879" y="113504"/>
                    </a:cubicBezTo>
                    <a:cubicBezTo>
                      <a:pt x="14893" y="100079"/>
                      <a:pt x="21465" y="87747"/>
                      <a:pt x="25758" y="74868"/>
                    </a:cubicBezTo>
                    <a:lnTo>
                      <a:pt x="32197" y="55549"/>
                    </a:lnTo>
                    <a:cubicBezTo>
                      <a:pt x="34344" y="38377"/>
                      <a:pt x="23689" y="12754"/>
                      <a:pt x="38637" y="4034"/>
                    </a:cubicBezTo>
                    <a:cubicBezTo>
                      <a:pt x="59116" y="-7912"/>
                      <a:pt x="85762" y="10473"/>
                      <a:pt x="109471" y="10473"/>
                    </a:cubicBezTo>
                    <a:cubicBezTo>
                      <a:pt x="169611" y="10473"/>
                      <a:pt x="229674" y="6180"/>
                      <a:pt x="289775" y="4034"/>
                    </a:cubicBezTo>
                    <a:cubicBezTo>
                      <a:pt x="324119" y="6180"/>
                      <a:pt x="359917" y="353"/>
                      <a:pt x="392806" y="10473"/>
                    </a:cubicBezTo>
                    <a:cubicBezTo>
                      <a:pt x="401510" y="13151"/>
                      <a:pt x="378539" y="22214"/>
                      <a:pt x="373487" y="29792"/>
                    </a:cubicBezTo>
                    <a:cubicBezTo>
                      <a:pt x="348604" y="67117"/>
                      <a:pt x="390935" y="33185"/>
                      <a:pt x="347730" y="61989"/>
                    </a:cubicBezTo>
                    <a:cubicBezTo>
                      <a:pt x="341011" y="82144"/>
                      <a:pt x="340437" y="90651"/>
                      <a:pt x="321972" y="107065"/>
                    </a:cubicBezTo>
                    <a:cubicBezTo>
                      <a:pt x="310403" y="117348"/>
                      <a:pt x="283335" y="132823"/>
                      <a:pt x="283335" y="132823"/>
                    </a:cubicBezTo>
                    <a:cubicBezTo>
                      <a:pt x="278957" y="138660"/>
                      <a:pt x="255847" y="168481"/>
                      <a:pt x="251138" y="177899"/>
                    </a:cubicBezTo>
                    <a:cubicBezTo>
                      <a:pt x="248103" y="183970"/>
                      <a:pt x="248866" y="191859"/>
                      <a:pt x="244699" y="197217"/>
                    </a:cubicBezTo>
                    <a:cubicBezTo>
                      <a:pt x="233517" y="211594"/>
                      <a:pt x="216165" y="220699"/>
                      <a:pt x="206062" y="235853"/>
                    </a:cubicBezTo>
                    <a:lnTo>
                      <a:pt x="180304" y="274490"/>
                    </a:lnTo>
                    <a:cubicBezTo>
                      <a:pt x="178158" y="283076"/>
                      <a:pt x="177823" y="292332"/>
                      <a:pt x="173865" y="300248"/>
                    </a:cubicBezTo>
                    <a:cubicBezTo>
                      <a:pt x="166943" y="314092"/>
                      <a:pt x="148107" y="338884"/>
                      <a:pt x="148107" y="338884"/>
                    </a:cubicBezTo>
                    <a:cubicBezTo>
                      <a:pt x="145961" y="351763"/>
                      <a:pt x="143653" y="364616"/>
                      <a:pt x="141668" y="377521"/>
                    </a:cubicBezTo>
                    <a:cubicBezTo>
                      <a:pt x="139360" y="392522"/>
                      <a:pt x="139590" y="408059"/>
                      <a:pt x="135228" y="422597"/>
                    </a:cubicBezTo>
                    <a:cubicBezTo>
                      <a:pt x="133004" y="430010"/>
                      <a:pt x="126642" y="435476"/>
                      <a:pt x="122349" y="441915"/>
                    </a:cubicBezTo>
                    <a:cubicBezTo>
                      <a:pt x="106436" y="489659"/>
                      <a:pt x="115542" y="468410"/>
                      <a:pt x="96592" y="506310"/>
                    </a:cubicBezTo>
                    <a:cubicBezTo>
                      <a:pt x="92058" y="538047"/>
                      <a:pt x="91992" y="549548"/>
                      <a:pt x="83713" y="577144"/>
                    </a:cubicBezTo>
                    <a:cubicBezTo>
                      <a:pt x="79812" y="590147"/>
                      <a:pt x="76905" y="603638"/>
                      <a:pt x="70834" y="615780"/>
                    </a:cubicBezTo>
                    <a:cubicBezTo>
                      <a:pt x="66541" y="624366"/>
                      <a:pt x="61736" y="632715"/>
                      <a:pt x="57955" y="641538"/>
                    </a:cubicBezTo>
                    <a:cubicBezTo>
                      <a:pt x="55281" y="647777"/>
                      <a:pt x="54551" y="654785"/>
                      <a:pt x="51516" y="660856"/>
                    </a:cubicBezTo>
                    <a:cubicBezTo>
                      <a:pt x="26547" y="710796"/>
                      <a:pt x="48386" y="650931"/>
                      <a:pt x="32197" y="699493"/>
                    </a:cubicBezTo>
                    <a:cubicBezTo>
                      <a:pt x="25521" y="759581"/>
                      <a:pt x="5366" y="731690"/>
                      <a:pt x="0" y="738130"/>
                    </a:cubicBezTo>
                    <a:close/>
                  </a:path>
                </a:pathLst>
              </a:custGeom>
              <a:solidFill>
                <a:srgbClr val="C00000">
                  <a:alpha val="4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 Rounded MT Bold" panose="020F0704030504030204" pitchFamily="34" charset="0"/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1ABDE9E6-0CC7-487A-AB70-50938753DD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12970" y="4311772"/>
                <a:ext cx="289675" cy="32443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7AA044B-DCA1-4206-91CB-F36E99A45EC1}"/>
                  </a:ext>
                </a:extLst>
              </p:cNvPr>
              <p:cNvSpPr txBox="1"/>
              <p:nvPr/>
            </p:nvSpPr>
            <p:spPr>
              <a:xfrm>
                <a:off x="2724499" y="3733045"/>
                <a:ext cx="1765180" cy="621331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C00000"/>
                    </a:solidFill>
                    <a:latin typeface="Arial Rounded MT Bold" panose="020F0704030504030204" pitchFamily="34" charset="0"/>
                    <a:cs typeface="Arial" panose="020B0604020202020204" pitchFamily="34" charset="0"/>
                  </a:rPr>
                  <a:t>Position error due to model mismatch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EFA7137-8842-426A-9652-08B4E34AAA4C}"/>
                </a:ext>
              </a:extLst>
            </p:cNvPr>
            <p:cNvGrpSpPr/>
            <p:nvPr/>
          </p:nvGrpSpPr>
          <p:grpSpPr>
            <a:xfrm>
              <a:off x="6540999" y="3564064"/>
              <a:ext cx="1843984" cy="1212695"/>
              <a:chOff x="4106637" y="3733047"/>
              <a:chExt cx="3569613" cy="1098867"/>
            </a:xfrm>
          </p:grpSpPr>
          <p:sp>
            <p:nvSpPr>
              <p:cNvPr id="20" name="Freeform 47">
                <a:extLst>
                  <a:ext uri="{FF2B5EF4-FFF2-40B4-BE49-F238E27FC236}">
                    <a16:creationId xmlns:a16="http://schemas.microsoft.com/office/drawing/2014/main" id="{E2DF6BFB-2E33-4763-818B-864C6DA09FD4}"/>
                  </a:ext>
                </a:extLst>
              </p:cNvPr>
              <p:cNvSpPr/>
              <p:nvPr/>
            </p:nvSpPr>
            <p:spPr>
              <a:xfrm>
                <a:off x="4106637" y="4492074"/>
                <a:ext cx="3300215" cy="339840"/>
              </a:xfrm>
              <a:custGeom>
                <a:avLst/>
                <a:gdLst>
                  <a:gd name="connsiteX0" fmla="*/ 0 w 2712745"/>
                  <a:gd name="connsiteY0" fmla="*/ 0 h 320645"/>
                  <a:gd name="connsiteX1" fmla="*/ 0 w 2712745"/>
                  <a:gd name="connsiteY1" fmla="*/ 0 h 320645"/>
                  <a:gd name="connsiteX2" fmla="*/ 45076 w 2712745"/>
                  <a:gd name="connsiteY2" fmla="*/ 70834 h 320645"/>
                  <a:gd name="connsiteX3" fmla="*/ 51515 w 2712745"/>
                  <a:gd name="connsiteY3" fmla="*/ 90152 h 320645"/>
                  <a:gd name="connsiteX4" fmla="*/ 64394 w 2712745"/>
                  <a:gd name="connsiteY4" fmla="*/ 141667 h 320645"/>
                  <a:gd name="connsiteX5" fmla="*/ 83713 w 2712745"/>
                  <a:gd name="connsiteY5" fmla="*/ 154546 h 320645"/>
                  <a:gd name="connsiteX6" fmla="*/ 103031 w 2712745"/>
                  <a:gd name="connsiteY6" fmla="*/ 212501 h 320645"/>
                  <a:gd name="connsiteX7" fmla="*/ 115910 w 2712745"/>
                  <a:gd name="connsiteY7" fmla="*/ 231819 h 320645"/>
                  <a:gd name="connsiteX8" fmla="*/ 135228 w 2712745"/>
                  <a:gd name="connsiteY8" fmla="*/ 244698 h 320645"/>
                  <a:gd name="connsiteX9" fmla="*/ 167425 w 2712745"/>
                  <a:gd name="connsiteY9" fmla="*/ 276896 h 320645"/>
                  <a:gd name="connsiteX10" fmla="*/ 193183 w 2712745"/>
                  <a:gd name="connsiteY10" fmla="*/ 296214 h 320645"/>
                  <a:gd name="connsiteX11" fmla="*/ 270456 w 2712745"/>
                  <a:gd name="connsiteY11" fmla="*/ 302653 h 320645"/>
                  <a:gd name="connsiteX12" fmla="*/ 553791 w 2712745"/>
                  <a:gd name="connsiteY12" fmla="*/ 302653 h 320645"/>
                  <a:gd name="connsiteX13" fmla="*/ 573110 w 2712745"/>
                  <a:gd name="connsiteY13" fmla="*/ 296214 h 320645"/>
                  <a:gd name="connsiteX14" fmla="*/ 618186 w 2712745"/>
                  <a:gd name="connsiteY14" fmla="*/ 289774 h 320645"/>
                  <a:gd name="connsiteX15" fmla="*/ 708338 w 2712745"/>
                  <a:gd name="connsiteY15" fmla="*/ 276896 h 320645"/>
                  <a:gd name="connsiteX16" fmla="*/ 753414 w 2712745"/>
                  <a:gd name="connsiteY16" fmla="*/ 264017 h 320645"/>
                  <a:gd name="connsiteX17" fmla="*/ 837127 w 2712745"/>
                  <a:gd name="connsiteY17" fmla="*/ 257577 h 320645"/>
                  <a:gd name="connsiteX18" fmla="*/ 882203 w 2712745"/>
                  <a:gd name="connsiteY18" fmla="*/ 238259 h 320645"/>
                  <a:gd name="connsiteX19" fmla="*/ 1036749 w 2712745"/>
                  <a:gd name="connsiteY19" fmla="*/ 225380 h 320645"/>
                  <a:gd name="connsiteX20" fmla="*/ 1075386 w 2712745"/>
                  <a:gd name="connsiteY20" fmla="*/ 212501 h 320645"/>
                  <a:gd name="connsiteX21" fmla="*/ 1236372 w 2712745"/>
                  <a:gd name="connsiteY21" fmla="*/ 199622 h 320645"/>
                  <a:gd name="connsiteX22" fmla="*/ 1320084 w 2712745"/>
                  <a:gd name="connsiteY22" fmla="*/ 186743 h 320645"/>
                  <a:gd name="connsiteX23" fmla="*/ 1371600 w 2712745"/>
                  <a:gd name="connsiteY23" fmla="*/ 173865 h 320645"/>
                  <a:gd name="connsiteX24" fmla="*/ 1416676 w 2712745"/>
                  <a:gd name="connsiteY24" fmla="*/ 160986 h 320645"/>
                  <a:gd name="connsiteX25" fmla="*/ 1506828 w 2712745"/>
                  <a:gd name="connsiteY25" fmla="*/ 154546 h 320645"/>
                  <a:gd name="connsiteX26" fmla="*/ 1532586 w 2712745"/>
                  <a:gd name="connsiteY26" fmla="*/ 148107 h 320645"/>
                  <a:gd name="connsiteX27" fmla="*/ 1564783 w 2712745"/>
                  <a:gd name="connsiteY27" fmla="*/ 135228 h 320645"/>
                  <a:gd name="connsiteX28" fmla="*/ 1616298 w 2712745"/>
                  <a:gd name="connsiteY28" fmla="*/ 128789 h 320645"/>
                  <a:gd name="connsiteX29" fmla="*/ 1803042 w 2712745"/>
                  <a:gd name="connsiteY29" fmla="*/ 122349 h 320645"/>
                  <a:gd name="connsiteX30" fmla="*/ 1841679 w 2712745"/>
                  <a:gd name="connsiteY30" fmla="*/ 115910 h 320645"/>
                  <a:gd name="connsiteX31" fmla="*/ 1867436 w 2712745"/>
                  <a:gd name="connsiteY31" fmla="*/ 103031 h 320645"/>
                  <a:gd name="connsiteX32" fmla="*/ 2009104 w 2712745"/>
                  <a:gd name="connsiteY32" fmla="*/ 96591 h 320645"/>
                  <a:gd name="connsiteX33" fmla="*/ 2324636 w 2712745"/>
                  <a:gd name="connsiteY33" fmla="*/ 90152 h 320645"/>
                  <a:gd name="connsiteX34" fmla="*/ 2369713 w 2712745"/>
                  <a:gd name="connsiteY34" fmla="*/ 70834 h 320645"/>
                  <a:gd name="connsiteX35" fmla="*/ 2543577 w 2712745"/>
                  <a:gd name="connsiteY35" fmla="*/ 57955 h 320645"/>
                  <a:gd name="connsiteX36" fmla="*/ 2665927 w 2712745"/>
                  <a:gd name="connsiteY36" fmla="*/ 32197 h 320645"/>
                  <a:gd name="connsiteX37" fmla="*/ 2691684 w 2712745"/>
                  <a:gd name="connsiteY37" fmla="*/ 25758 h 320645"/>
                  <a:gd name="connsiteX38" fmla="*/ 2711003 w 2712745"/>
                  <a:gd name="connsiteY38" fmla="*/ 12879 h 320645"/>
                  <a:gd name="connsiteX39" fmla="*/ 2562896 w 2712745"/>
                  <a:gd name="connsiteY39" fmla="*/ 12879 h 320645"/>
                  <a:gd name="connsiteX40" fmla="*/ 1738648 w 2712745"/>
                  <a:gd name="connsiteY40" fmla="*/ 0 h 320645"/>
                  <a:gd name="connsiteX41" fmla="*/ 875763 w 2712745"/>
                  <a:gd name="connsiteY41" fmla="*/ 0 h 320645"/>
                  <a:gd name="connsiteX42" fmla="*/ 90152 w 2712745"/>
                  <a:gd name="connsiteY42" fmla="*/ 0 h 320645"/>
                  <a:gd name="connsiteX43" fmla="*/ 0 w 2712745"/>
                  <a:gd name="connsiteY43" fmla="*/ 0 h 32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712745" h="320645">
                    <a:moveTo>
                      <a:pt x="0" y="0"/>
                    </a:moveTo>
                    <a:lnTo>
                      <a:pt x="0" y="0"/>
                    </a:lnTo>
                    <a:cubicBezTo>
                      <a:pt x="15025" y="23611"/>
                      <a:pt x="36226" y="44283"/>
                      <a:pt x="45076" y="70834"/>
                    </a:cubicBezTo>
                    <a:cubicBezTo>
                      <a:pt x="47222" y="77273"/>
                      <a:pt x="49729" y="83604"/>
                      <a:pt x="51515" y="90152"/>
                    </a:cubicBezTo>
                    <a:cubicBezTo>
                      <a:pt x="56172" y="107228"/>
                      <a:pt x="49666" y="131849"/>
                      <a:pt x="64394" y="141667"/>
                    </a:cubicBezTo>
                    <a:lnTo>
                      <a:pt x="83713" y="154546"/>
                    </a:lnTo>
                    <a:cubicBezTo>
                      <a:pt x="90476" y="188362"/>
                      <a:pt x="86624" y="183790"/>
                      <a:pt x="103031" y="212501"/>
                    </a:cubicBezTo>
                    <a:cubicBezTo>
                      <a:pt x="106871" y="219220"/>
                      <a:pt x="110438" y="226347"/>
                      <a:pt x="115910" y="231819"/>
                    </a:cubicBezTo>
                    <a:cubicBezTo>
                      <a:pt x="121382" y="237291"/>
                      <a:pt x="128789" y="240405"/>
                      <a:pt x="135228" y="244698"/>
                    </a:cubicBezTo>
                    <a:cubicBezTo>
                      <a:pt x="153960" y="272797"/>
                      <a:pt x="140107" y="257383"/>
                      <a:pt x="167425" y="276896"/>
                    </a:cubicBezTo>
                    <a:cubicBezTo>
                      <a:pt x="176158" y="283134"/>
                      <a:pt x="182771" y="293611"/>
                      <a:pt x="193183" y="296214"/>
                    </a:cubicBezTo>
                    <a:cubicBezTo>
                      <a:pt x="218258" y="302483"/>
                      <a:pt x="244698" y="300507"/>
                      <a:pt x="270456" y="302653"/>
                    </a:cubicBezTo>
                    <a:cubicBezTo>
                      <a:pt x="372128" y="336545"/>
                      <a:pt x="298046" y="314278"/>
                      <a:pt x="553791" y="302653"/>
                    </a:cubicBezTo>
                    <a:cubicBezTo>
                      <a:pt x="560572" y="302345"/>
                      <a:pt x="566454" y="297545"/>
                      <a:pt x="573110" y="296214"/>
                    </a:cubicBezTo>
                    <a:cubicBezTo>
                      <a:pt x="587993" y="293237"/>
                      <a:pt x="603185" y="292082"/>
                      <a:pt x="618186" y="289774"/>
                    </a:cubicBezTo>
                    <a:cubicBezTo>
                      <a:pt x="698618" y="277400"/>
                      <a:pt x="611094" y="289051"/>
                      <a:pt x="708338" y="276896"/>
                    </a:cubicBezTo>
                    <a:cubicBezTo>
                      <a:pt x="720835" y="272730"/>
                      <a:pt x="740912" y="265488"/>
                      <a:pt x="753414" y="264017"/>
                    </a:cubicBezTo>
                    <a:cubicBezTo>
                      <a:pt x="781209" y="260747"/>
                      <a:pt x="809223" y="259724"/>
                      <a:pt x="837127" y="257577"/>
                    </a:cubicBezTo>
                    <a:cubicBezTo>
                      <a:pt x="851095" y="250593"/>
                      <a:pt x="866407" y="241418"/>
                      <a:pt x="882203" y="238259"/>
                    </a:cubicBezTo>
                    <a:cubicBezTo>
                      <a:pt x="930581" y="228583"/>
                      <a:pt x="991321" y="228052"/>
                      <a:pt x="1036749" y="225380"/>
                    </a:cubicBezTo>
                    <a:lnTo>
                      <a:pt x="1075386" y="212501"/>
                    </a:lnTo>
                    <a:cubicBezTo>
                      <a:pt x="1139547" y="191114"/>
                      <a:pt x="1087941" y="206369"/>
                      <a:pt x="1236372" y="199622"/>
                    </a:cubicBezTo>
                    <a:cubicBezTo>
                      <a:pt x="1285109" y="183377"/>
                      <a:pt x="1220480" y="203343"/>
                      <a:pt x="1320084" y="186743"/>
                    </a:cubicBezTo>
                    <a:cubicBezTo>
                      <a:pt x="1337544" y="183833"/>
                      <a:pt x="1354808" y="179463"/>
                      <a:pt x="1371600" y="173865"/>
                    </a:cubicBezTo>
                    <a:cubicBezTo>
                      <a:pt x="1383815" y="169793"/>
                      <a:pt x="1404541" y="162334"/>
                      <a:pt x="1416676" y="160986"/>
                    </a:cubicBezTo>
                    <a:cubicBezTo>
                      <a:pt x="1446619" y="157659"/>
                      <a:pt x="1476777" y="156693"/>
                      <a:pt x="1506828" y="154546"/>
                    </a:cubicBezTo>
                    <a:cubicBezTo>
                      <a:pt x="1515414" y="152400"/>
                      <a:pt x="1524190" y="150906"/>
                      <a:pt x="1532586" y="148107"/>
                    </a:cubicBezTo>
                    <a:cubicBezTo>
                      <a:pt x="1543552" y="144452"/>
                      <a:pt x="1553520" y="137827"/>
                      <a:pt x="1564783" y="135228"/>
                    </a:cubicBezTo>
                    <a:cubicBezTo>
                      <a:pt x="1581645" y="131337"/>
                      <a:pt x="1599018" y="129723"/>
                      <a:pt x="1616298" y="128789"/>
                    </a:cubicBezTo>
                    <a:cubicBezTo>
                      <a:pt x="1678492" y="125427"/>
                      <a:pt x="1740794" y="124496"/>
                      <a:pt x="1803042" y="122349"/>
                    </a:cubicBezTo>
                    <a:cubicBezTo>
                      <a:pt x="1815921" y="120203"/>
                      <a:pt x="1829173" y="119662"/>
                      <a:pt x="1841679" y="115910"/>
                    </a:cubicBezTo>
                    <a:cubicBezTo>
                      <a:pt x="1850873" y="113152"/>
                      <a:pt x="1857900" y="104131"/>
                      <a:pt x="1867436" y="103031"/>
                    </a:cubicBezTo>
                    <a:cubicBezTo>
                      <a:pt x="1914396" y="97612"/>
                      <a:pt x="1961851" y="97922"/>
                      <a:pt x="2009104" y="96591"/>
                    </a:cubicBezTo>
                    <a:lnTo>
                      <a:pt x="2324636" y="90152"/>
                    </a:lnTo>
                    <a:cubicBezTo>
                      <a:pt x="2337327" y="83806"/>
                      <a:pt x="2354820" y="73542"/>
                      <a:pt x="2369713" y="70834"/>
                    </a:cubicBezTo>
                    <a:cubicBezTo>
                      <a:pt x="2421281" y="61458"/>
                      <a:pt x="2499455" y="60277"/>
                      <a:pt x="2543577" y="57955"/>
                    </a:cubicBezTo>
                    <a:cubicBezTo>
                      <a:pt x="2621997" y="31814"/>
                      <a:pt x="2581270" y="40662"/>
                      <a:pt x="2665927" y="32197"/>
                    </a:cubicBezTo>
                    <a:cubicBezTo>
                      <a:pt x="2674513" y="30051"/>
                      <a:pt x="2683550" y="29244"/>
                      <a:pt x="2691684" y="25758"/>
                    </a:cubicBezTo>
                    <a:cubicBezTo>
                      <a:pt x="2698798" y="22709"/>
                      <a:pt x="2718704" y="13649"/>
                      <a:pt x="2711003" y="12879"/>
                    </a:cubicBezTo>
                    <a:cubicBezTo>
                      <a:pt x="2661879" y="7967"/>
                      <a:pt x="2612265" y="12879"/>
                      <a:pt x="2562896" y="12879"/>
                    </a:cubicBezTo>
                    <a:lnTo>
                      <a:pt x="1738648" y="0"/>
                    </a:lnTo>
                    <a:lnTo>
                      <a:pt x="875763" y="0"/>
                    </a:lnTo>
                    <a:lnTo>
                      <a:pt x="9015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 Rounded MT Bold" panose="020F0704030504030204" pitchFamily="34" charset="0"/>
                </a:endParaRP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30A66DF-3AB7-4FD5-A220-CE86A22AEF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9912" y="4210440"/>
                <a:ext cx="725472" cy="44921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7EB80D-BC17-4C67-BBB3-811E3E8C49AF}"/>
                  </a:ext>
                </a:extLst>
              </p:cNvPr>
              <p:cNvSpPr txBox="1"/>
              <p:nvPr/>
            </p:nvSpPr>
            <p:spPr>
              <a:xfrm>
                <a:off x="5315382" y="3733047"/>
                <a:ext cx="2360868" cy="443808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C00000"/>
                    </a:solidFill>
                    <a:latin typeface="Arial Rounded MT Bold" panose="020F0704030504030204" pitchFamily="34" charset="0"/>
                    <a:cs typeface="Arial" panose="020B0604020202020204" pitchFamily="34" charset="0"/>
                  </a:rPr>
                  <a:t>Position error due to the external disturbance 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48AC29-8151-424D-B64F-F4776C62CEAD}"/>
                </a:ext>
              </a:extLst>
            </p:cNvPr>
            <p:cNvSpPr txBox="1"/>
            <p:nvPr/>
          </p:nvSpPr>
          <p:spPr>
            <a:xfrm>
              <a:off x="4933043" y="1666242"/>
              <a:ext cx="13278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anose="020F0704030504030204" pitchFamily="34" charset="0"/>
                </a:rPr>
                <a:t>Actuation time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8D4ED24-8E88-4B46-B3C2-CB3DE6331BAE}"/>
                </a:ext>
              </a:extLst>
            </p:cNvPr>
            <p:cNvCxnSpPr/>
            <p:nvPr/>
          </p:nvCxnSpPr>
          <p:spPr>
            <a:xfrm flipH="1">
              <a:off x="4941669" y="1327570"/>
              <a:ext cx="3777930" cy="10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508D7BE-0F12-43A9-8EDB-B454C5124DDB}"/>
                </a:ext>
              </a:extLst>
            </p:cNvPr>
            <p:cNvGrpSpPr/>
            <p:nvPr/>
          </p:nvGrpSpPr>
          <p:grpSpPr>
            <a:xfrm>
              <a:off x="8062340" y="584933"/>
              <a:ext cx="960406" cy="931590"/>
              <a:chOff x="7051671" y="1033544"/>
              <a:chExt cx="1859169" cy="84414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BC95365-E8F5-4106-98E8-5C50372485E8}"/>
                  </a:ext>
                </a:extLst>
              </p:cNvPr>
              <p:cNvSpPr/>
              <p:nvPr/>
            </p:nvSpPr>
            <p:spPr>
              <a:xfrm>
                <a:off x="7406853" y="1402126"/>
                <a:ext cx="1203750" cy="475566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ABFDBE6-FDFE-43BC-87EA-AB59A86170FA}"/>
                  </a:ext>
                </a:extLst>
              </p:cNvPr>
              <p:cNvSpPr txBox="1"/>
              <p:nvPr/>
            </p:nvSpPr>
            <p:spPr>
              <a:xfrm>
                <a:off x="7051671" y="1033544"/>
                <a:ext cx="1859169" cy="3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Error</a:t>
                </a: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CAE662E-2223-41E1-ADCC-59ECDFD414FB}"/>
                </a:ext>
              </a:extLst>
            </p:cNvPr>
            <p:cNvCxnSpPr/>
            <p:nvPr/>
          </p:nvCxnSpPr>
          <p:spPr>
            <a:xfrm flipV="1">
              <a:off x="5629488" y="1922391"/>
              <a:ext cx="0" cy="247460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headEnd type="none" w="med" len="me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8794EC-A378-4A32-86DA-90EBF09DC9A5}"/>
                </a:ext>
              </a:extLst>
            </p:cNvPr>
            <p:cNvSpPr txBox="1"/>
            <p:nvPr/>
          </p:nvSpPr>
          <p:spPr>
            <a:xfrm>
              <a:off x="6125665" y="1171965"/>
              <a:ext cx="1160917" cy="2775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 Rounded MT Bold" panose="020F0704030504030204" pitchFamily="34" charset="0"/>
                </a:rPr>
                <a:t>Edge of the intersection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1CC887E-5307-41D1-80D5-6ACF145EA5FD}"/>
              </a:ext>
            </a:extLst>
          </p:cNvPr>
          <p:cNvGrpSpPr/>
          <p:nvPr/>
        </p:nvGrpSpPr>
        <p:grpSpPr>
          <a:xfrm>
            <a:off x="5802194" y="4204336"/>
            <a:ext cx="1117223" cy="430887"/>
            <a:chOff x="5383660" y="4313520"/>
            <a:chExt cx="1117223" cy="43088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84F2B7B-9656-41CB-B9F2-71A1C14C4261}"/>
                </a:ext>
              </a:extLst>
            </p:cNvPr>
            <p:cNvCxnSpPr>
              <a:cxnSpLocks/>
            </p:cNvCxnSpPr>
            <p:nvPr/>
          </p:nvCxnSpPr>
          <p:spPr>
            <a:xfrm>
              <a:off x="5383660" y="4534292"/>
              <a:ext cx="1117223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5AF656-F739-43A3-987F-9660B82E3E91}"/>
                </a:ext>
              </a:extLst>
            </p:cNvPr>
            <p:cNvSpPr txBox="1"/>
            <p:nvPr/>
          </p:nvSpPr>
          <p:spPr>
            <a:xfrm>
              <a:off x="5550047" y="4313520"/>
              <a:ext cx="731398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Assigned Velocity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050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356A0-3886-49E0-8315-683D710C6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and Robust Cooperative Algorithms for CAVs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C28FA-A447-4815-A447-C9670571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D7CF-28E4-41F6-8C74-0B3B706AF6C7}" type="slidenum">
              <a:rPr lang="en-US" smtClean="0"/>
              <a:t>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29DEF-33FB-4A41-924C-B2C25749C7C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Thesis statement: </a:t>
            </a:r>
            <a:r>
              <a:rPr lang="en-US" b="1" i="1" dirty="0"/>
              <a:t>Cooperative algorithms should be robust to several kinds of failures in order to be deployed in the real world </a:t>
            </a:r>
          </a:p>
          <a:p>
            <a:endParaRPr lang="en-US" b="1" i="1" dirty="0"/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BE9594F-B092-4A34-A6B2-3E793F60D7D4}"/>
              </a:ext>
            </a:extLst>
          </p:cNvPr>
          <p:cNvGraphicFramePr/>
          <p:nvPr/>
        </p:nvGraphicFramePr>
        <p:xfrm>
          <a:off x="157507" y="2362200"/>
          <a:ext cx="11876986" cy="377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2362C498-B1ED-41EF-B085-4F19B424A5DF}"/>
              </a:ext>
            </a:extLst>
          </p:cNvPr>
          <p:cNvSpPr/>
          <p:nvPr/>
        </p:nvSpPr>
        <p:spPr>
          <a:xfrm>
            <a:off x="700585" y="3998802"/>
            <a:ext cx="1091820" cy="395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44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4B423-5B75-4AFA-A1C2-311DA69B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Robust Against Rogue Vehicles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F41ABB-BCB5-4D10-8202-53A2C2AB5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D7CF-28E4-41F6-8C74-0B3B706AF6C7}" type="slidenum">
              <a:rPr lang="en-US" smtClean="0"/>
              <a:t>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3952D-9570-4234-99BF-368E3DE6031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7507" y="1032691"/>
            <a:ext cx="5598133" cy="534270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Strong assumption in existing intersection management approaches</a:t>
            </a:r>
          </a:p>
          <a:p>
            <a:pPr lvl="1"/>
            <a:r>
              <a:rPr lang="en-US" sz="2000" dirty="0"/>
              <a:t>CAVs are honest</a:t>
            </a:r>
          </a:p>
          <a:p>
            <a:pPr lvl="1"/>
            <a:r>
              <a:rPr lang="en-US" sz="2000" dirty="0"/>
              <a:t>CAVs follow the assigned trajectory</a:t>
            </a:r>
          </a:p>
          <a:p>
            <a:pPr lvl="1"/>
            <a:endParaRPr lang="en-US" sz="2000" dirty="0"/>
          </a:p>
          <a:p>
            <a:r>
              <a:rPr lang="en-US" sz="2400" dirty="0"/>
              <a:t>Rogue Vehicle</a:t>
            </a:r>
          </a:p>
          <a:p>
            <a:pPr lvl="1"/>
            <a:r>
              <a:rPr lang="en-US" sz="2000" dirty="0"/>
              <a:t>What if a CAV sends wrong information?</a:t>
            </a:r>
          </a:p>
          <a:p>
            <a:pPr lvl="2"/>
            <a:r>
              <a:rPr lang="en-US" sz="2000" dirty="0"/>
              <a:t>False position, velocity, or intended direction</a:t>
            </a:r>
          </a:p>
          <a:p>
            <a:pPr lvl="1"/>
            <a:r>
              <a:rPr lang="en-US" sz="2000" dirty="0"/>
              <a:t>What if a CAV does not follow the assigned trajectory ?</a:t>
            </a:r>
          </a:p>
          <a:p>
            <a:pPr lvl="2"/>
            <a:r>
              <a:rPr lang="en-US" sz="2000" dirty="0"/>
              <a:t>The CAV breaks down</a:t>
            </a:r>
          </a:p>
          <a:p>
            <a:pPr lvl="2"/>
            <a:r>
              <a:rPr lang="en-US" sz="2000" dirty="0"/>
              <a:t>Be compromised and accelerates</a:t>
            </a:r>
          </a:p>
          <a:p>
            <a:pPr lvl="1"/>
            <a:endParaRPr lang="en-US" sz="2000" dirty="0"/>
          </a:p>
          <a:p>
            <a:r>
              <a:rPr lang="en-US" sz="2400" dirty="0"/>
              <a:t>Two extreme cases are</a:t>
            </a:r>
          </a:p>
          <a:p>
            <a:pPr lvl="1"/>
            <a:r>
              <a:rPr lang="en-US" sz="2000" dirty="0"/>
              <a:t>Deceleration (DEC) fault </a:t>
            </a:r>
          </a:p>
          <a:p>
            <a:pPr lvl="1"/>
            <a:r>
              <a:rPr lang="en-US" sz="2000" dirty="0"/>
              <a:t>Acceleration (ACC) fault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0B344-74F5-4C0E-A608-3E267B849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488" y="980910"/>
            <a:ext cx="6975206" cy="46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15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356A0-3886-49E0-8315-683D710C6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and Robust Cooperative Algorithms for CAVs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C28FA-A447-4815-A447-C9670571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D7CF-28E4-41F6-8C74-0B3B706AF6C7}" type="slidenum">
              <a:rPr lang="en-US" smtClean="0"/>
              <a:t>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29DEF-33FB-4A41-924C-B2C25749C7C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Thesis statement: </a:t>
            </a:r>
            <a:r>
              <a:rPr lang="en-US" b="1" i="1" dirty="0"/>
              <a:t>Cooperative algorithms should be robust to several kinds of failures in order to be deployed in the real world </a:t>
            </a:r>
          </a:p>
          <a:p>
            <a:endParaRPr lang="en-US" b="1" i="1" dirty="0"/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BE9594F-B092-4A34-A6B2-3E793F60D7D4}"/>
              </a:ext>
            </a:extLst>
          </p:cNvPr>
          <p:cNvGraphicFramePr/>
          <p:nvPr/>
        </p:nvGraphicFramePr>
        <p:xfrm>
          <a:off x="157507" y="2362200"/>
          <a:ext cx="11876986" cy="377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E29823CC-E5CD-478F-BB9F-6FE1360F4A59}"/>
              </a:ext>
            </a:extLst>
          </p:cNvPr>
          <p:cNvSpPr/>
          <p:nvPr/>
        </p:nvSpPr>
        <p:spPr>
          <a:xfrm>
            <a:off x="600634" y="4858611"/>
            <a:ext cx="1091820" cy="395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2F37D04-F2E7-4F3B-A7DF-B7E8222DDCF2}"/>
              </a:ext>
            </a:extLst>
          </p:cNvPr>
          <p:cNvSpPr/>
          <p:nvPr/>
        </p:nvSpPr>
        <p:spPr>
          <a:xfrm>
            <a:off x="600634" y="5622434"/>
            <a:ext cx="1091820" cy="395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257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pslab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lnDef>
      <a:spPr>
        <a:ln>
          <a:solidFill>
            <a:srgbClr val="000000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pslab" id="{3AE1BB83-FBEE-417A-99BA-B367DA1613CD}" vid="{14CC81CC-37B7-493B-9431-CB725AC694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mpslab</Template>
  <TotalTime>4516</TotalTime>
  <Words>2781</Words>
  <Application>Microsoft Office PowerPoint</Application>
  <PresentationFormat>Widescreen</PresentationFormat>
  <Paragraphs>376</Paragraphs>
  <Slides>29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Abadi</vt:lpstr>
      <vt:lpstr>Arial</vt:lpstr>
      <vt:lpstr>Arial Rounded MT Bold</vt:lpstr>
      <vt:lpstr>Baskerville Old Face</vt:lpstr>
      <vt:lpstr>Calibri</vt:lpstr>
      <vt:lpstr>Cambria</vt:lpstr>
      <vt:lpstr>Cambria Math</vt:lpstr>
      <vt:lpstr>Candara</vt:lpstr>
      <vt:lpstr>Comic Sans MS</vt:lpstr>
      <vt:lpstr>Gill Sans MT</vt:lpstr>
      <vt:lpstr>Times New Roman</vt:lpstr>
      <vt:lpstr>Wingdings</vt:lpstr>
      <vt:lpstr>Wingdings 3</vt:lpstr>
      <vt:lpstr>mpslab</vt:lpstr>
      <vt:lpstr>Safe and Robust Cooperative Algorithm for Connected Autonomous Vehicles</vt:lpstr>
      <vt:lpstr>Connected Autonomous Vehicles  (CAVs)</vt:lpstr>
      <vt:lpstr>Safe and Robust Cooperative Algorithms for CAVs</vt:lpstr>
      <vt:lpstr>Robust Against Network Delay and Computation Time</vt:lpstr>
      <vt:lpstr>Safe and Robust Cooperative Algorithms for CAVs</vt:lpstr>
      <vt:lpstr>Robust Against Model Mismatches and External Disturbances</vt:lpstr>
      <vt:lpstr>Safe and Robust Cooperative Algorithms for CAVs</vt:lpstr>
      <vt:lpstr>Robust Against Rogue Vehicles</vt:lpstr>
      <vt:lpstr>Safe and Robust Cooperative Algorithms for CAVs</vt:lpstr>
      <vt:lpstr>Safe Motion Planning of AVs</vt:lpstr>
      <vt:lpstr>The Original RSS Rules</vt:lpstr>
      <vt:lpstr>Limitations of the Original RSS Rules</vt:lpstr>
      <vt:lpstr>Overview of Proposed Algorithm</vt:lpstr>
      <vt:lpstr>Conflict Zone &amp; Advantage</vt:lpstr>
      <vt:lpstr>Information Broadcasting</vt:lpstr>
      <vt:lpstr>Our RSS-based Definition of Safety</vt:lpstr>
      <vt:lpstr>Intersection Scenarios</vt:lpstr>
      <vt:lpstr>Merge Scenarios</vt:lpstr>
      <vt:lpstr>RSS-based Motion Planning </vt:lpstr>
      <vt:lpstr>Motion Controller </vt:lpstr>
      <vt:lpstr>Deadlock Detection and Resolution</vt:lpstr>
      <vt:lpstr>Testbed and Simulator</vt:lpstr>
      <vt:lpstr>Demo of Our Simulator</vt:lpstr>
      <vt:lpstr>Safety Analysis Experiment</vt:lpstr>
      <vt:lpstr>Demo for Fault Injection</vt:lpstr>
      <vt:lpstr>Deadlock Detection and Resolution</vt:lpstr>
      <vt:lpstr>Deadlock Demo</vt:lpstr>
      <vt:lpstr>Conclusion and Future Works</vt:lpstr>
      <vt:lpstr>List of Publications/Patents During my Ph.D.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Cooperative Driving of Connected Autonomous Vehicles in Smart Cities using Responsibility-Sensitive Safety Rules</dc:title>
  <dc:creator>Mohammad Khayatian</dc:creator>
  <cp:lastModifiedBy>Mohammad Khayatian</cp:lastModifiedBy>
  <cp:revision>227</cp:revision>
  <dcterms:created xsi:type="dcterms:W3CDTF">2021-02-03T23:43:13Z</dcterms:created>
  <dcterms:modified xsi:type="dcterms:W3CDTF">2021-06-30T23:51:50Z</dcterms:modified>
</cp:coreProperties>
</file>