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Ex1.xml" ContentType="application/vnd.ms-office.chartex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86" r:id="rId3"/>
    <p:sldId id="288" r:id="rId4"/>
    <p:sldId id="291" r:id="rId5"/>
    <p:sldId id="326" r:id="rId6"/>
    <p:sldId id="289" r:id="rId7"/>
    <p:sldId id="290" r:id="rId8"/>
    <p:sldId id="293" r:id="rId9"/>
    <p:sldId id="294" r:id="rId10"/>
    <p:sldId id="297" r:id="rId11"/>
    <p:sldId id="329" r:id="rId12"/>
    <p:sldId id="330" r:id="rId13"/>
    <p:sldId id="301" r:id="rId14"/>
    <p:sldId id="303" r:id="rId15"/>
    <p:sldId id="304" r:id="rId16"/>
    <p:sldId id="305" r:id="rId17"/>
    <p:sldId id="302" r:id="rId18"/>
    <p:sldId id="308" r:id="rId19"/>
    <p:sldId id="323" r:id="rId20"/>
    <p:sldId id="312" r:id="rId21"/>
    <p:sldId id="321" r:id="rId22"/>
    <p:sldId id="328" r:id="rId23"/>
    <p:sldId id="300" r:id="rId24"/>
    <p:sldId id="314" r:id="rId25"/>
    <p:sldId id="315" r:id="rId26"/>
    <p:sldId id="319" r:id="rId27"/>
    <p:sldId id="317" r:id="rId28"/>
    <p:sldId id="324" r:id="rId29"/>
    <p:sldId id="318" r:id="rId30"/>
    <p:sldId id="316" r:id="rId31"/>
    <p:sldId id="287" r:id="rId32"/>
    <p:sldId id="320" r:id="rId33"/>
    <p:sldId id="325" r:id="rId34"/>
    <p:sldId id="313" r:id="rId35"/>
    <p:sldId id="298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F64B0F5-E762-4FC2-BCC7-C85EA22D7129}">
          <p14:sldIdLst>
            <p14:sldId id="256"/>
            <p14:sldId id="286"/>
            <p14:sldId id="288"/>
            <p14:sldId id="291"/>
            <p14:sldId id="326"/>
            <p14:sldId id="289"/>
            <p14:sldId id="290"/>
            <p14:sldId id="293"/>
            <p14:sldId id="294"/>
            <p14:sldId id="297"/>
            <p14:sldId id="329"/>
            <p14:sldId id="330"/>
            <p14:sldId id="301"/>
            <p14:sldId id="303"/>
            <p14:sldId id="304"/>
            <p14:sldId id="305"/>
            <p14:sldId id="302"/>
            <p14:sldId id="308"/>
            <p14:sldId id="323"/>
            <p14:sldId id="312"/>
            <p14:sldId id="321"/>
            <p14:sldId id="328"/>
            <p14:sldId id="300"/>
            <p14:sldId id="314"/>
            <p14:sldId id="315"/>
            <p14:sldId id="319"/>
            <p14:sldId id="317"/>
            <p14:sldId id="324"/>
            <p14:sldId id="318"/>
            <p14:sldId id="316"/>
            <p14:sldId id="287"/>
            <p14:sldId id="320"/>
            <p14:sldId id="325"/>
          </p14:sldIdLst>
        </p14:section>
        <p14:section name="Backup" id="{9C167510-33F1-4434-992D-0B092F07A444}">
          <p14:sldIdLst>
            <p14:sldId id="313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98AFC3"/>
    <a:srgbClr val="ED7D31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29" autoAdjust="0"/>
    <p:restoredTop sz="91047" autoAdjust="0"/>
  </p:normalViewPr>
  <p:slideViewPr>
    <p:cSldViewPr>
      <p:cViewPr varScale="1">
        <p:scale>
          <a:sx n="101" d="100"/>
          <a:sy n="101" d="100"/>
        </p:scale>
        <p:origin x="2136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khayati\Documents\RIMvsCrossroad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khayati\Documents\RIMvsCrossroad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khayati\Documents\rimFINAL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khayati\Documents\rimFINAL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khayati\Documents\alaki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C:\Users\mkhayati\Documents\Constraint1-lida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12563945543668"/>
          <c:y val="0.23417279157317675"/>
          <c:w val="0.84252370854291958"/>
          <c:h val="0.5358949401845962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Sheet1!$H$1</c:f>
              <c:strCache>
                <c:ptCount val="1"/>
                <c:pt idx="0">
                  <c:v>Actual Position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Sheet1!$G$2:$G$419</c:f>
              <c:numCache>
                <c:formatCode>General</c:formatCode>
                <c:ptCount val="418"/>
                <c:pt idx="0">
                  <c:v>1.4300000000000017</c:v>
                </c:pt>
                <c:pt idx="1">
                  <c:v>1.4400000000000017</c:v>
                </c:pt>
                <c:pt idx="2">
                  <c:v>1.4500000000000017</c:v>
                </c:pt>
                <c:pt idx="3">
                  <c:v>1.4600000000000017</c:v>
                </c:pt>
                <c:pt idx="4">
                  <c:v>1.4700000000000017</c:v>
                </c:pt>
                <c:pt idx="5">
                  <c:v>1.4800000000000018</c:v>
                </c:pt>
                <c:pt idx="6">
                  <c:v>1.4900000000000018</c:v>
                </c:pt>
                <c:pt idx="7">
                  <c:v>1.5000000000000018</c:v>
                </c:pt>
                <c:pt idx="8">
                  <c:v>1.5100000000000018</c:v>
                </c:pt>
                <c:pt idx="9">
                  <c:v>1.5200000000000018</c:v>
                </c:pt>
                <c:pt idx="10">
                  <c:v>1.5300000000000018</c:v>
                </c:pt>
                <c:pt idx="11">
                  <c:v>1.5400000000000018</c:v>
                </c:pt>
                <c:pt idx="12">
                  <c:v>1.5500000000000018</c:v>
                </c:pt>
                <c:pt idx="13">
                  <c:v>1.5600000000000018</c:v>
                </c:pt>
                <c:pt idx="14">
                  <c:v>1.5700000000000018</c:v>
                </c:pt>
                <c:pt idx="15">
                  <c:v>1.5800000000000018</c:v>
                </c:pt>
                <c:pt idx="16">
                  <c:v>1.5900000000000019</c:v>
                </c:pt>
                <c:pt idx="17">
                  <c:v>1.6000000000000019</c:v>
                </c:pt>
                <c:pt idx="18">
                  <c:v>1.6100000000000019</c:v>
                </c:pt>
                <c:pt idx="19">
                  <c:v>1.6200000000000019</c:v>
                </c:pt>
                <c:pt idx="20">
                  <c:v>1.6300000000000019</c:v>
                </c:pt>
                <c:pt idx="21">
                  <c:v>1.6400000000000019</c:v>
                </c:pt>
                <c:pt idx="22">
                  <c:v>1.6500000000000019</c:v>
                </c:pt>
                <c:pt idx="23">
                  <c:v>1.6600000000000019</c:v>
                </c:pt>
                <c:pt idx="24">
                  <c:v>1.6700000000000019</c:v>
                </c:pt>
                <c:pt idx="25">
                  <c:v>1.6800000000000019</c:v>
                </c:pt>
                <c:pt idx="26">
                  <c:v>1.6900000000000019</c:v>
                </c:pt>
                <c:pt idx="27">
                  <c:v>1.700000000000002</c:v>
                </c:pt>
                <c:pt idx="28">
                  <c:v>1.710000000000002</c:v>
                </c:pt>
                <c:pt idx="29">
                  <c:v>1.720000000000002</c:v>
                </c:pt>
                <c:pt idx="30">
                  <c:v>1.730000000000002</c:v>
                </c:pt>
                <c:pt idx="31">
                  <c:v>1.740000000000002</c:v>
                </c:pt>
                <c:pt idx="32">
                  <c:v>1.750000000000002</c:v>
                </c:pt>
                <c:pt idx="33">
                  <c:v>1.760000000000002</c:v>
                </c:pt>
                <c:pt idx="34">
                  <c:v>1.770000000000002</c:v>
                </c:pt>
                <c:pt idx="35">
                  <c:v>1.780000000000002</c:v>
                </c:pt>
                <c:pt idx="36">
                  <c:v>1.790000000000002</c:v>
                </c:pt>
                <c:pt idx="37">
                  <c:v>1.800000000000002</c:v>
                </c:pt>
                <c:pt idx="38">
                  <c:v>1.8100000000000021</c:v>
                </c:pt>
                <c:pt idx="39">
                  <c:v>1.8200000000000021</c:v>
                </c:pt>
                <c:pt idx="40">
                  <c:v>1.8300000000000021</c:v>
                </c:pt>
                <c:pt idx="41">
                  <c:v>1.8400000000000021</c:v>
                </c:pt>
                <c:pt idx="42">
                  <c:v>1.8500000000000021</c:v>
                </c:pt>
                <c:pt idx="43">
                  <c:v>1.8600000000000021</c:v>
                </c:pt>
                <c:pt idx="44">
                  <c:v>1.8700000000000021</c:v>
                </c:pt>
                <c:pt idx="45">
                  <c:v>1.8800000000000021</c:v>
                </c:pt>
                <c:pt idx="46">
                  <c:v>1.8900000000000021</c:v>
                </c:pt>
                <c:pt idx="47">
                  <c:v>1.9000000000000021</c:v>
                </c:pt>
                <c:pt idx="48">
                  <c:v>1.9100000000000021</c:v>
                </c:pt>
                <c:pt idx="49">
                  <c:v>1.9200000000000021</c:v>
                </c:pt>
                <c:pt idx="50">
                  <c:v>1.9300000000000022</c:v>
                </c:pt>
                <c:pt idx="51">
                  <c:v>1.9400000000000022</c:v>
                </c:pt>
                <c:pt idx="52">
                  <c:v>1.9500000000000022</c:v>
                </c:pt>
                <c:pt idx="53">
                  <c:v>1.9600000000000022</c:v>
                </c:pt>
                <c:pt idx="54">
                  <c:v>1.9700000000000022</c:v>
                </c:pt>
                <c:pt idx="55">
                  <c:v>1.9800000000000022</c:v>
                </c:pt>
                <c:pt idx="56">
                  <c:v>1.9900000000000022</c:v>
                </c:pt>
                <c:pt idx="57">
                  <c:v>2.0000000000000022</c:v>
                </c:pt>
                <c:pt idx="58">
                  <c:v>2.010000000000002</c:v>
                </c:pt>
                <c:pt idx="59">
                  <c:v>2.0200000000000018</c:v>
                </c:pt>
                <c:pt idx="60">
                  <c:v>2.0300000000000016</c:v>
                </c:pt>
                <c:pt idx="61">
                  <c:v>2.0400000000000014</c:v>
                </c:pt>
                <c:pt idx="62">
                  <c:v>2.0500000000000012</c:v>
                </c:pt>
                <c:pt idx="63">
                  <c:v>2.0600000000000009</c:v>
                </c:pt>
                <c:pt idx="64">
                  <c:v>2.0700000000000007</c:v>
                </c:pt>
                <c:pt idx="65">
                  <c:v>2.0800000000000005</c:v>
                </c:pt>
                <c:pt idx="66">
                  <c:v>2.0900000000000003</c:v>
                </c:pt>
                <c:pt idx="67">
                  <c:v>2.1</c:v>
                </c:pt>
                <c:pt idx="68">
                  <c:v>2.11</c:v>
                </c:pt>
                <c:pt idx="69">
                  <c:v>2.1199999999999997</c:v>
                </c:pt>
                <c:pt idx="70">
                  <c:v>2.1299999999999994</c:v>
                </c:pt>
                <c:pt idx="71">
                  <c:v>2.1399999999999992</c:v>
                </c:pt>
                <c:pt idx="72">
                  <c:v>2.149999999999999</c:v>
                </c:pt>
                <c:pt idx="73">
                  <c:v>2.1599999999999988</c:v>
                </c:pt>
                <c:pt idx="74">
                  <c:v>2.1699999999999986</c:v>
                </c:pt>
                <c:pt idx="75">
                  <c:v>2.1799999999999984</c:v>
                </c:pt>
                <c:pt idx="76">
                  <c:v>2.1899999999999982</c:v>
                </c:pt>
                <c:pt idx="77">
                  <c:v>2.199999999999998</c:v>
                </c:pt>
                <c:pt idx="78">
                  <c:v>2.2099999999999977</c:v>
                </c:pt>
                <c:pt idx="79">
                  <c:v>2.2199999999999975</c:v>
                </c:pt>
                <c:pt idx="80">
                  <c:v>2.2299999999999973</c:v>
                </c:pt>
                <c:pt idx="81">
                  <c:v>2.2399999999999971</c:v>
                </c:pt>
                <c:pt idx="82">
                  <c:v>2.2499999999999969</c:v>
                </c:pt>
                <c:pt idx="83">
                  <c:v>2.2599999999999967</c:v>
                </c:pt>
                <c:pt idx="84">
                  <c:v>2.2699999999999965</c:v>
                </c:pt>
                <c:pt idx="85">
                  <c:v>2.2799999999999963</c:v>
                </c:pt>
                <c:pt idx="86">
                  <c:v>2.289999999999996</c:v>
                </c:pt>
                <c:pt idx="87">
                  <c:v>2.2999999999999958</c:v>
                </c:pt>
                <c:pt idx="88">
                  <c:v>2.3099999999999956</c:v>
                </c:pt>
                <c:pt idx="89">
                  <c:v>2.3199999999999954</c:v>
                </c:pt>
                <c:pt idx="90">
                  <c:v>2.3299999999999952</c:v>
                </c:pt>
                <c:pt idx="91">
                  <c:v>2.339999999999995</c:v>
                </c:pt>
                <c:pt idx="92">
                  <c:v>2.3499999999999948</c:v>
                </c:pt>
                <c:pt idx="93">
                  <c:v>2.3599999999999945</c:v>
                </c:pt>
                <c:pt idx="94">
                  <c:v>2.3699999999999943</c:v>
                </c:pt>
                <c:pt idx="95">
                  <c:v>2.3799999999999941</c:v>
                </c:pt>
                <c:pt idx="96">
                  <c:v>2.3899999999999939</c:v>
                </c:pt>
                <c:pt idx="97">
                  <c:v>2.3999999999999937</c:v>
                </c:pt>
                <c:pt idx="98">
                  <c:v>2.4099999999999935</c:v>
                </c:pt>
                <c:pt idx="99">
                  <c:v>2.4199999999999933</c:v>
                </c:pt>
                <c:pt idx="100">
                  <c:v>2.4299999999999931</c:v>
                </c:pt>
                <c:pt idx="101">
                  <c:v>2.4399999999999928</c:v>
                </c:pt>
                <c:pt idx="102">
                  <c:v>2.4499999999999926</c:v>
                </c:pt>
                <c:pt idx="103">
                  <c:v>2.4599999999999924</c:v>
                </c:pt>
                <c:pt idx="104">
                  <c:v>2.4699999999999922</c:v>
                </c:pt>
                <c:pt idx="105">
                  <c:v>2.479999999999992</c:v>
                </c:pt>
                <c:pt idx="106">
                  <c:v>2.4899999999999918</c:v>
                </c:pt>
                <c:pt idx="107">
                  <c:v>2.4999999999999916</c:v>
                </c:pt>
                <c:pt idx="108">
                  <c:v>2.5099999999999913</c:v>
                </c:pt>
                <c:pt idx="109">
                  <c:v>2.5199999999999911</c:v>
                </c:pt>
                <c:pt idx="110">
                  <c:v>2.5299999999999909</c:v>
                </c:pt>
                <c:pt idx="111">
                  <c:v>2.5399999999999907</c:v>
                </c:pt>
                <c:pt idx="112">
                  <c:v>2.5499999999999905</c:v>
                </c:pt>
                <c:pt idx="113">
                  <c:v>2.5599999999999903</c:v>
                </c:pt>
                <c:pt idx="114">
                  <c:v>2.5699999999999901</c:v>
                </c:pt>
                <c:pt idx="115">
                  <c:v>2.5799999999999899</c:v>
                </c:pt>
                <c:pt idx="116">
                  <c:v>2.5899999999999896</c:v>
                </c:pt>
                <c:pt idx="117">
                  <c:v>2.5999999999999894</c:v>
                </c:pt>
                <c:pt idx="118">
                  <c:v>2.6099999999999892</c:v>
                </c:pt>
                <c:pt idx="119">
                  <c:v>2.619999999999989</c:v>
                </c:pt>
                <c:pt idx="120">
                  <c:v>2.6299999999999888</c:v>
                </c:pt>
                <c:pt idx="121">
                  <c:v>2.6399999999999886</c:v>
                </c:pt>
                <c:pt idx="122">
                  <c:v>2.6499999999999884</c:v>
                </c:pt>
                <c:pt idx="123">
                  <c:v>2.6599999999999882</c:v>
                </c:pt>
                <c:pt idx="124">
                  <c:v>2.6699999999999879</c:v>
                </c:pt>
                <c:pt idx="125">
                  <c:v>2.6799999999999877</c:v>
                </c:pt>
                <c:pt idx="126">
                  <c:v>2.6899999999999875</c:v>
                </c:pt>
                <c:pt idx="127">
                  <c:v>2.6999999999999873</c:v>
                </c:pt>
                <c:pt idx="128">
                  <c:v>2.7099999999999871</c:v>
                </c:pt>
                <c:pt idx="129">
                  <c:v>2.7199999999999869</c:v>
                </c:pt>
                <c:pt idx="130">
                  <c:v>2.7299999999999867</c:v>
                </c:pt>
                <c:pt idx="131">
                  <c:v>2.7399999999999864</c:v>
                </c:pt>
                <c:pt idx="132">
                  <c:v>2.7499999999999862</c:v>
                </c:pt>
                <c:pt idx="133">
                  <c:v>2.759999999999986</c:v>
                </c:pt>
                <c:pt idx="134">
                  <c:v>2.7699999999999858</c:v>
                </c:pt>
                <c:pt idx="135">
                  <c:v>2.7799999999999856</c:v>
                </c:pt>
                <c:pt idx="136">
                  <c:v>2.7899999999999854</c:v>
                </c:pt>
                <c:pt idx="137">
                  <c:v>2.7999999999999852</c:v>
                </c:pt>
                <c:pt idx="138">
                  <c:v>2.809999999999985</c:v>
                </c:pt>
                <c:pt idx="139">
                  <c:v>2.8199999999999847</c:v>
                </c:pt>
                <c:pt idx="140">
                  <c:v>2.8299999999999845</c:v>
                </c:pt>
                <c:pt idx="141">
                  <c:v>2.8399999999999843</c:v>
                </c:pt>
                <c:pt idx="142">
                  <c:v>2.8499999999999841</c:v>
                </c:pt>
                <c:pt idx="143">
                  <c:v>2.8599999999999839</c:v>
                </c:pt>
                <c:pt idx="144">
                  <c:v>2.8699999999999837</c:v>
                </c:pt>
                <c:pt idx="145">
                  <c:v>2.8799999999999835</c:v>
                </c:pt>
                <c:pt idx="146">
                  <c:v>2.8899999999999832</c:v>
                </c:pt>
                <c:pt idx="147">
                  <c:v>2.899999999999983</c:v>
                </c:pt>
                <c:pt idx="148">
                  <c:v>2.9099999999999828</c:v>
                </c:pt>
                <c:pt idx="149">
                  <c:v>2.9199999999999826</c:v>
                </c:pt>
                <c:pt idx="150">
                  <c:v>2.9299999999999824</c:v>
                </c:pt>
                <c:pt idx="151">
                  <c:v>2.9399999999999822</c:v>
                </c:pt>
                <c:pt idx="152">
                  <c:v>2.949999999999982</c:v>
                </c:pt>
                <c:pt idx="153">
                  <c:v>2.9599999999999818</c:v>
                </c:pt>
                <c:pt idx="154">
                  <c:v>2.9699999999999815</c:v>
                </c:pt>
                <c:pt idx="155">
                  <c:v>2.9799999999999813</c:v>
                </c:pt>
                <c:pt idx="156">
                  <c:v>2.9899999999999811</c:v>
                </c:pt>
                <c:pt idx="157">
                  <c:v>2.9999999999999809</c:v>
                </c:pt>
                <c:pt idx="158">
                  <c:v>3.0099999999999807</c:v>
                </c:pt>
                <c:pt idx="159">
                  <c:v>3.0199999999999805</c:v>
                </c:pt>
                <c:pt idx="160">
                  <c:v>3.0299999999999803</c:v>
                </c:pt>
                <c:pt idx="161">
                  <c:v>3.0399999999999801</c:v>
                </c:pt>
                <c:pt idx="162">
                  <c:v>3.0499999999999798</c:v>
                </c:pt>
                <c:pt idx="163">
                  <c:v>3.0599999999999796</c:v>
                </c:pt>
                <c:pt idx="164">
                  <c:v>3.0699999999999794</c:v>
                </c:pt>
                <c:pt idx="165">
                  <c:v>3.0799999999999792</c:v>
                </c:pt>
                <c:pt idx="166">
                  <c:v>3.089999999999979</c:v>
                </c:pt>
                <c:pt idx="167">
                  <c:v>3.0999999999999788</c:v>
                </c:pt>
                <c:pt idx="168">
                  <c:v>3.1099999999999786</c:v>
                </c:pt>
                <c:pt idx="169">
                  <c:v>3.1199999999999783</c:v>
                </c:pt>
                <c:pt idx="170">
                  <c:v>3.1299999999999781</c:v>
                </c:pt>
                <c:pt idx="171">
                  <c:v>3.1399999999999779</c:v>
                </c:pt>
                <c:pt idx="172">
                  <c:v>3.1499999999999777</c:v>
                </c:pt>
                <c:pt idx="173">
                  <c:v>3.1599999999999775</c:v>
                </c:pt>
                <c:pt idx="174">
                  <c:v>3.1699999999999773</c:v>
                </c:pt>
                <c:pt idx="175">
                  <c:v>3.1799999999999771</c:v>
                </c:pt>
                <c:pt idx="176">
                  <c:v>3.1899999999999769</c:v>
                </c:pt>
                <c:pt idx="177">
                  <c:v>3.1999999999999766</c:v>
                </c:pt>
                <c:pt idx="178">
                  <c:v>3.2099999999999764</c:v>
                </c:pt>
                <c:pt idx="179">
                  <c:v>3.2199999999999762</c:v>
                </c:pt>
                <c:pt idx="180">
                  <c:v>3.229999999999976</c:v>
                </c:pt>
                <c:pt idx="181">
                  <c:v>3.2399999999999758</c:v>
                </c:pt>
                <c:pt idx="182">
                  <c:v>3.2499999999999756</c:v>
                </c:pt>
                <c:pt idx="183">
                  <c:v>3.2599999999999754</c:v>
                </c:pt>
                <c:pt idx="184">
                  <c:v>3.2699999999999751</c:v>
                </c:pt>
                <c:pt idx="185">
                  <c:v>3.2799999999999749</c:v>
                </c:pt>
                <c:pt idx="186">
                  <c:v>3.2899999999999747</c:v>
                </c:pt>
                <c:pt idx="187">
                  <c:v>3.2999999999999745</c:v>
                </c:pt>
                <c:pt idx="188">
                  <c:v>3.3099999999999743</c:v>
                </c:pt>
                <c:pt idx="189">
                  <c:v>3.3199999999999741</c:v>
                </c:pt>
                <c:pt idx="190">
                  <c:v>3.3299999999999739</c:v>
                </c:pt>
                <c:pt idx="191">
                  <c:v>3.3399999999999737</c:v>
                </c:pt>
                <c:pt idx="192">
                  <c:v>3.3499999999999734</c:v>
                </c:pt>
                <c:pt idx="193">
                  <c:v>3.3599999999999732</c:v>
                </c:pt>
                <c:pt idx="194">
                  <c:v>3.369999999999973</c:v>
                </c:pt>
                <c:pt idx="195">
                  <c:v>3.3799999999999728</c:v>
                </c:pt>
                <c:pt idx="196">
                  <c:v>3.3899999999999726</c:v>
                </c:pt>
                <c:pt idx="197">
                  <c:v>3.3999999999999724</c:v>
                </c:pt>
                <c:pt idx="198">
                  <c:v>3.4099999999999722</c:v>
                </c:pt>
                <c:pt idx="199">
                  <c:v>3.419999999999972</c:v>
                </c:pt>
                <c:pt idx="200">
                  <c:v>3.4299999999999717</c:v>
                </c:pt>
                <c:pt idx="201">
                  <c:v>3.4399999999999715</c:v>
                </c:pt>
                <c:pt idx="202">
                  <c:v>3.4499999999999713</c:v>
                </c:pt>
                <c:pt idx="203">
                  <c:v>3.4599999999999711</c:v>
                </c:pt>
                <c:pt idx="204">
                  <c:v>3.4699999999999709</c:v>
                </c:pt>
                <c:pt idx="205">
                  <c:v>3.4799999999999707</c:v>
                </c:pt>
                <c:pt idx="206">
                  <c:v>3.4899999999999705</c:v>
                </c:pt>
                <c:pt idx="207">
                  <c:v>3.4999999999999702</c:v>
                </c:pt>
                <c:pt idx="208">
                  <c:v>3.50999999999997</c:v>
                </c:pt>
                <c:pt idx="209">
                  <c:v>3.5199999999999698</c:v>
                </c:pt>
                <c:pt idx="210">
                  <c:v>3.5299999999999696</c:v>
                </c:pt>
                <c:pt idx="211">
                  <c:v>3.5399999999999694</c:v>
                </c:pt>
                <c:pt idx="212">
                  <c:v>3.5499999999999692</c:v>
                </c:pt>
                <c:pt idx="213">
                  <c:v>3.559999999999969</c:v>
                </c:pt>
                <c:pt idx="214">
                  <c:v>3.5699999999999688</c:v>
                </c:pt>
                <c:pt idx="215">
                  <c:v>3.5799999999999685</c:v>
                </c:pt>
                <c:pt idx="216">
                  <c:v>3.5899999999999683</c:v>
                </c:pt>
                <c:pt idx="217">
                  <c:v>3.5999999999999681</c:v>
                </c:pt>
                <c:pt idx="218">
                  <c:v>3.6099999999999679</c:v>
                </c:pt>
                <c:pt idx="219">
                  <c:v>3.6199999999999677</c:v>
                </c:pt>
                <c:pt idx="220">
                  <c:v>3.6299999999999675</c:v>
                </c:pt>
                <c:pt idx="221">
                  <c:v>3.6399999999999673</c:v>
                </c:pt>
                <c:pt idx="222">
                  <c:v>3.649999999999967</c:v>
                </c:pt>
                <c:pt idx="223">
                  <c:v>3.6599999999999668</c:v>
                </c:pt>
                <c:pt idx="224">
                  <c:v>3.6699999999999666</c:v>
                </c:pt>
                <c:pt idx="225">
                  <c:v>3.6799999999999664</c:v>
                </c:pt>
                <c:pt idx="226">
                  <c:v>3.6899999999999662</c:v>
                </c:pt>
                <c:pt idx="227">
                  <c:v>3.699999999999966</c:v>
                </c:pt>
                <c:pt idx="228">
                  <c:v>3.7099999999999658</c:v>
                </c:pt>
                <c:pt idx="229">
                  <c:v>3.7199999999999656</c:v>
                </c:pt>
                <c:pt idx="230">
                  <c:v>3.7299999999999653</c:v>
                </c:pt>
                <c:pt idx="231">
                  <c:v>3.7399999999999651</c:v>
                </c:pt>
                <c:pt idx="232">
                  <c:v>3.7499999999999649</c:v>
                </c:pt>
                <c:pt idx="233">
                  <c:v>3.7599999999999647</c:v>
                </c:pt>
                <c:pt idx="234">
                  <c:v>3.7699999999999645</c:v>
                </c:pt>
                <c:pt idx="235">
                  <c:v>3.7799999999999643</c:v>
                </c:pt>
                <c:pt idx="236">
                  <c:v>3.7899999999999641</c:v>
                </c:pt>
                <c:pt idx="237">
                  <c:v>3.7999999999999639</c:v>
                </c:pt>
                <c:pt idx="238">
                  <c:v>3.8099999999999636</c:v>
                </c:pt>
                <c:pt idx="239">
                  <c:v>3.8199999999999634</c:v>
                </c:pt>
                <c:pt idx="240">
                  <c:v>3.8299999999999632</c:v>
                </c:pt>
                <c:pt idx="241">
                  <c:v>3.839999999999963</c:v>
                </c:pt>
                <c:pt idx="242">
                  <c:v>3.8499999999999628</c:v>
                </c:pt>
                <c:pt idx="243">
                  <c:v>3.8599999999999626</c:v>
                </c:pt>
                <c:pt idx="244">
                  <c:v>3.8699999999999624</c:v>
                </c:pt>
                <c:pt idx="245">
                  <c:v>3.8799999999999621</c:v>
                </c:pt>
                <c:pt idx="246">
                  <c:v>3.8899999999999619</c:v>
                </c:pt>
                <c:pt idx="247">
                  <c:v>3.8999999999999617</c:v>
                </c:pt>
                <c:pt idx="248">
                  <c:v>3.9099999999999615</c:v>
                </c:pt>
                <c:pt idx="249">
                  <c:v>3.9199999999999613</c:v>
                </c:pt>
                <c:pt idx="250">
                  <c:v>3.9299999999999611</c:v>
                </c:pt>
                <c:pt idx="251">
                  <c:v>3.9399999999999609</c:v>
                </c:pt>
                <c:pt idx="252">
                  <c:v>3.9499999999999607</c:v>
                </c:pt>
                <c:pt idx="253">
                  <c:v>3.9599999999999604</c:v>
                </c:pt>
                <c:pt idx="254">
                  <c:v>3.9699999999999602</c:v>
                </c:pt>
                <c:pt idx="255">
                  <c:v>3.97999999999996</c:v>
                </c:pt>
                <c:pt idx="256">
                  <c:v>3.9899999999999598</c:v>
                </c:pt>
                <c:pt idx="257">
                  <c:v>3.9999999999999596</c:v>
                </c:pt>
                <c:pt idx="258">
                  <c:v>4.0099999999999598</c:v>
                </c:pt>
                <c:pt idx="259">
                  <c:v>4.0199999999999596</c:v>
                </c:pt>
                <c:pt idx="260">
                  <c:v>4.0299999999999594</c:v>
                </c:pt>
                <c:pt idx="261">
                  <c:v>4.0399999999999592</c:v>
                </c:pt>
                <c:pt idx="262">
                  <c:v>4.049999999999959</c:v>
                </c:pt>
                <c:pt idx="263">
                  <c:v>4.0599999999999588</c:v>
                </c:pt>
                <c:pt idx="264">
                  <c:v>4.0699999999999585</c:v>
                </c:pt>
                <c:pt idx="265">
                  <c:v>4.0799999999999583</c:v>
                </c:pt>
                <c:pt idx="266">
                  <c:v>4.0899999999999581</c:v>
                </c:pt>
                <c:pt idx="267">
                  <c:v>4.0999999999999579</c:v>
                </c:pt>
                <c:pt idx="268">
                  <c:v>4.1099999999999577</c:v>
                </c:pt>
                <c:pt idx="269">
                  <c:v>4.1199999999999575</c:v>
                </c:pt>
                <c:pt idx="270">
                  <c:v>4.1299999999999573</c:v>
                </c:pt>
                <c:pt idx="271">
                  <c:v>4.139999999999957</c:v>
                </c:pt>
                <c:pt idx="272">
                  <c:v>4.1499999999999568</c:v>
                </c:pt>
                <c:pt idx="273">
                  <c:v>4.1599999999999566</c:v>
                </c:pt>
                <c:pt idx="274">
                  <c:v>4.1699999999999564</c:v>
                </c:pt>
                <c:pt idx="275">
                  <c:v>4.1799999999999562</c:v>
                </c:pt>
                <c:pt idx="276">
                  <c:v>4.189999999999956</c:v>
                </c:pt>
                <c:pt idx="277">
                  <c:v>4.1999999999999558</c:v>
                </c:pt>
                <c:pt idx="278">
                  <c:v>4.2099999999999556</c:v>
                </c:pt>
                <c:pt idx="279">
                  <c:v>4.2199999999999553</c:v>
                </c:pt>
                <c:pt idx="280">
                  <c:v>4.2299999999999551</c:v>
                </c:pt>
                <c:pt idx="281">
                  <c:v>4.2399999999999549</c:v>
                </c:pt>
                <c:pt idx="282">
                  <c:v>4.2499999999999547</c:v>
                </c:pt>
                <c:pt idx="283">
                  <c:v>4.2599999999999545</c:v>
                </c:pt>
                <c:pt idx="284">
                  <c:v>4.2699999999999543</c:v>
                </c:pt>
                <c:pt idx="285">
                  <c:v>4.2799999999999541</c:v>
                </c:pt>
                <c:pt idx="286">
                  <c:v>4.2899999999999539</c:v>
                </c:pt>
                <c:pt idx="287">
                  <c:v>4.2999999999999536</c:v>
                </c:pt>
                <c:pt idx="288">
                  <c:v>4.3099999999999534</c:v>
                </c:pt>
                <c:pt idx="289">
                  <c:v>4.3199999999999532</c:v>
                </c:pt>
                <c:pt idx="290">
                  <c:v>4.329999999999953</c:v>
                </c:pt>
                <c:pt idx="291">
                  <c:v>4.3399999999999528</c:v>
                </c:pt>
                <c:pt idx="292">
                  <c:v>4.3499999999999526</c:v>
                </c:pt>
                <c:pt idx="293">
                  <c:v>4.3599999999999524</c:v>
                </c:pt>
                <c:pt idx="294">
                  <c:v>4.3699999999999521</c:v>
                </c:pt>
                <c:pt idx="295">
                  <c:v>4.3799999999999519</c:v>
                </c:pt>
                <c:pt idx="296">
                  <c:v>4.3899999999999517</c:v>
                </c:pt>
                <c:pt idx="297">
                  <c:v>4.3999999999999515</c:v>
                </c:pt>
                <c:pt idx="298">
                  <c:v>4.4099999999999513</c:v>
                </c:pt>
                <c:pt idx="299">
                  <c:v>4.4199999999999511</c:v>
                </c:pt>
                <c:pt idx="300">
                  <c:v>4.4299999999999509</c:v>
                </c:pt>
                <c:pt idx="301">
                  <c:v>4.4399999999999507</c:v>
                </c:pt>
                <c:pt idx="302">
                  <c:v>4.4499999999999504</c:v>
                </c:pt>
                <c:pt idx="303">
                  <c:v>4.4599999999999502</c:v>
                </c:pt>
                <c:pt idx="304">
                  <c:v>4.46999999999995</c:v>
                </c:pt>
                <c:pt idx="305">
                  <c:v>4.4799999999999498</c:v>
                </c:pt>
                <c:pt idx="306">
                  <c:v>4.4899999999999496</c:v>
                </c:pt>
                <c:pt idx="307">
                  <c:v>4.4999999999999494</c:v>
                </c:pt>
                <c:pt idx="308">
                  <c:v>4.5099999999999492</c:v>
                </c:pt>
                <c:pt idx="309">
                  <c:v>4.5199999999999489</c:v>
                </c:pt>
                <c:pt idx="310">
                  <c:v>4.5299999999999487</c:v>
                </c:pt>
                <c:pt idx="311">
                  <c:v>4.5399999999999485</c:v>
                </c:pt>
                <c:pt idx="312">
                  <c:v>4.5499999999999483</c:v>
                </c:pt>
                <c:pt idx="313">
                  <c:v>4.5599999999999481</c:v>
                </c:pt>
                <c:pt idx="314">
                  <c:v>4.5699999999999479</c:v>
                </c:pt>
                <c:pt idx="315">
                  <c:v>4.5799999999999477</c:v>
                </c:pt>
                <c:pt idx="316">
                  <c:v>4.5899999999999475</c:v>
                </c:pt>
                <c:pt idx="317">
                  <c:v>4.5999999999999472</c:v>
                </c:pt>
                <c:pt idx="318">
                  <c:v>4.609999999999947</c:v>
                </c:pt>
                <c:pt idx="319">
                  <c:v>4.6199999999999468</c:v>
                </c:pt>
                <c:pt idx="320">
                  <c:v>4.6299999999999466</c:v>
                </c:pt>
                <c:pt idx="321">
                  <c:v>4.6399999999999464</c:v>
                </c:pt>
                <c:pt idx="322">
                  <c:v>4.6499999999999462</c:v>
                </c:pt>
                <c:pt idx="323">
                  <c:v>4.659999999999946</c:v>
                </c:pt>
                <c:pt idx="324">
                  <c:v>4.6699999999999458</c:v>
                </c:pt>
                <c:pt idx="325">
                  <c:v>4.6799999999999455</c:v>
                </c:pt>
                <c:pt idx="326">
                  <c:v>4.6899999999999453</c:v>
                </c:pt>
                <c:pt idx="327">
                  <c:v>4.6999999999999451</c:v>
                </c:pt>
                <c:pt idx="328">
                  <c:v>4.7099999999999449</c:v>
                </c:pt>
                <c:pt idx="329">
                  <c:v>4.7199999999999447</c:v>
                </c:pt>
                <c:pt idx="330">
                  <c:v>4.7299999999999445</c:v>
                </c:pt>
                <c:pt idx="331">
                  <c:v>4.7399999999999443</c:v>
                </c:pt>
                <c:pt idx="332">
                  <c:v>4.749999999999944</c:v>
                </c:pt>
                <c:pt idx="333">
                  <c:v>4.7599999999999438</c:v>
                </c:pt>
                <c:pt idx="334">
                  <c:v>4.7699999999999436</c:v>
                </c:pt>
                <c:pt idx="335">
                  <c:v>4.7799999999999434</c:v>
                </c:pt>
                <c:pt idx="336">
                  <c:v>4.7899999999999432</c:v>
                </c:pt>
                <c:pt idx="337">
                  <c:v>4.799999999999943</c:v>
                </c:pt>
                <c:pt idx="338">
                  <c:v>4.8099999999999428</c:v>
                </c:pt>
                <c:pt idx="339">
                  <c:v>4.8199999999999426</c:v>
                </c:pt>
                <c:pt idx="340">
                  <c:v>4.8299999999999423</c:v>
                </c:pt>
                <c:pt idx="341">
                  <c:v>4.8399999999999421</c:v>
                </c:pt>
                <c:pt idx="342">
                  <c:v>4.8499999999999419</c:v>
                </c:pt>
                <c:pt idx="343">
                  <c:v>4.8599999999999417</c:v>
                </c:pt>
                <c:pt idx="344">
                  <c:v>4.8699999999999415</c:v>
                </c:pt>
                <c:pt idx="345">
                  <c:v>4.8799999999999413</c:v>
                </c:pt>
                <c:pt idx="346">
                  <c:v>4.8899999999999411</c:v>
                </c:pt>
                <c:pt idx="347">
                  <c:v>4.8999999999999408</c:v>
                </c:pt>
                <c:pt idx="348">
                  <c:v>4.9099999999999406</c:v>
                </c:pt>
                <c:pt idx="349">
                  <c:v>4.9199999999999404</c:v>
                </c:pt>
                <c:pt idx="350">
                  <c:v>4.9299999999999402</c:v>
                </c:pt>
                <c:pt idx="351">
                  <c:v>4.93999999999994</c:v>
                </c:pt>
                <c:pt idx="352">
                  <c:v>4.9499999999999398</c:v>
                </c:pt>
                <c:pt idx="353">
                  <c:v>4.9599999999999396</c:v>
                </c:pt>
                <c:pt idx="354">
                  <c:v>4.9699999999999394</c:v>
                </c:pt>
                <c:pt idx="355">
                  <c:v>4.9799999999999391</c:v>
                </c:pt>
                <c:pt idx="356">
                  <c:v>4.9899999999999389</c:v>
                </c:pt>
                <c:pt idx="357">
                  <c:v>4.9999999999999387</c:v>
                </c:pt>
                <c:pt idx="358">
                  <c:v>5.0099999999999385</c:v>
                </c:pt>
                <c:pt idx="359">
                  <c:v>5.0199999999999383</c:v>
                </c:pt>
                <c:pt idx="360">
                  <c:v>5.0299999999999381</c:v>
                </c:pt>
                <c:pt idx="361">
                  <c:v>5.0399999999999379</c:v>
                </c:pt>
                <c:pt idx="362">
                  <c:v>5.0499999999999376</c:v>
                </c:pt>
                <c:pt idx="363">
                  <c:v>5.0599999999999374</c:v>
                </c:pt>
                <c:pt idx="364">
                  <c:v>5.0699999999999372</c:v>
                </c:pt>
                <c:pt idx="365">
                  <c:v>5.079999999999937</c:v>
                </c:pt>
                <c:pt idx="366">
                  <c:v>5.0899999999999368</c:v>
                </c:pt>
                <c:pt idx="367">
                  <c:v>5.0999999999999366</c:v>
                </c:pt>
                <c:pt idx="368">
                  <c:v>5.1099999999999364</c:v>
                </c:pt>
                <c:pt idx="369">
                  <c:v>5.1199999999999362</c:v>
                </c:pt>
                <c:pt idx="370">
                  <c:v>5.1299999999999359</c:v>
                </c:pt>
                <c:pt idx="371">
                  <c:v>5.1399999999999357</c:v>
                </c:pt>
                <c:pt idx="372">
                  <c:v>5.1499999999999355</c:v>
                </c:pt>
                <c:pt idx="373">
                  <c:v>5.1599999999999353</c:v>
                </c:pt>
                <c:pt idx="374">
                  <c:v>5.1699999999999351</c:v>
                </c:pt>
                <c:pt idx="375">
                  <c:v>5.1799999999999349</c:v>
                </c:pt>
                <c:pt idx="376">
                  <c:v>5.1899999999999347</c:v>
                </c:pt>
                <c:pt idx="377">
                  <c:v>5.1999999999999345</c:v>
                </c:pt>
                <c:pt idx="378">
                  <c:v>5.2099999999999342</c:v>
                </c:pt>
                <c:pt idx="379">
                  <c:v>5.219999999999934</c:v>
                </c:pt>
                <c:pt idx="380">
                  <c:v>5.2299999999999338</c:v>
                </c:pt>
                <c:pt idx="381">
                  <c:v>5.2399999999999336</c:v>
                </c:pt>
                <c:pt idx="382">
                  <c:v>5.2499999999999334</c:v>
                </c:pt>
                <c:pt idx="383">
                  <c:v>5.2599999999999332</c:v>
                </c:pt>
                <c:pt idx="384">
                  <c:v>5.269999999999933</c:v>
                </c:pt>
                <c:pt idx="385">
                  <c:v>5.2799999999999327</c:v>
                </c:pt>
                <c:pt idx="386">
                  <c:v>5.2899999999999325</c:v>
                </c:pt>
                <c:pt idx="387">
                  <c:v>5.2999999999999323</c:v>
                </c:pt>
                <c:pt idx="388">
                  <c:v>5.3099999999999321</c:v>
                </c:pt>
                <c:pt idx="389">
                  <c:v>5.3199999999999319</c:v>
                </c:pt>
                <c:pt idx="390">
                  <c:v>5.3299999999999317</c:v>
                </c:pt>
                <c:pt idx="391">
                  <c:v>5.3399999999999315</c:v>
                </c:pt>
                <c:pt idx="392">
                  <c:v>5.3499999999999313</c:v>
                </c:pt>
                <c:pt idx="393">
                  <c:v>5.359999999999931</c:v>
                </c:pt>
                <c:pt idx="394">
                  <c:v>5.3699999999999308</c:v>
                </c:pt>
                <c:pt idx="395">
                  <c:v>5.3799999999999306</c:v>
                </c:pt>
                <c:pt idx="396">
                  <c:v>5.3899999999999304</c:v>
                </c:pt>
                <c:pt idx="397">
                  <c:v>5.3999999999999302</c:v>
                </c:pt>
                <c:pt idx="398">
                  <c:v>5.40999999999993</c:v>
                </c:pt>
                <c:pt idx="399">
                  <c:v>5.4199999999999298</c:v>
                </c:pt>
                <c:pt idx="400">
                  <c:v>5.4299999999999295</c:v>
                </c:pt>
                <c:pt idx="401">
                  <c:v>5.4399999999999293</c:v>
                </c:pt>
                <c:pt idx="402">
                  <c:v>5.4499999999999291</c:v>
                </c:pt>
                <c:pt idx="403">
                  <c:v>5.4599999999999289</c:v>
                </c:pt>
                <c:pt idx="404">
                  <c:v>5.4699999999999287</c:v>
                </c:pt>
                <c:pt idx="405">
                  <c:v>5.4799999999999285</c:v>
                </c:pt>
                <c:pt idx="406">
                  <c:v>5.4899999999999283</c:v>
                </c:pt>
                <c:pt idx="407">
                  <c:v>5.4999999999999281</c:v>
                </c:pt>
                <c:pt idx="408">
                  <c:v>5.5099999999999278</c:v>
                </c:pt>
                <c:pt idx="409">
                  <c:v>5.5199999999999276</c:v>
                </c:pt>
                <c:pt idx="410">
                  <c:v>5.5299999999999274</c:v>
                </c:pt>
                <c:pt idx="411">
                  <c:v>5.5399999999999272</c:v>
                </c:pt>
                <c:pt idx="412">
                  <c:v>5.549999999999927</c:v>
                </c:pt>
                <c:pt idx="413">
                  <c:v>5.5599999999999268</c:v>
                </c:pt>
                <c:pt idx="414">
                  <c:v>5.5699999999999266</c:v>
                </c:pt>
                <c:pt idx="415">
                  <c:v>5.5799999999999264</c:v>
                </c:pt>
                <c:pt idx="416">
                  <c:v>5.5899999999999261</c:v>
                </c:pt>
                <c:pt idx="417">
                  <c:v>5.5999999999999259</c:v>
                </c:pt>
              </c:numCache>
            </c:numRef>
          </c:xVal>
          <c:yVal>
            <c:numRef>
              <c:f>Sheet1!$H$2:$H$419</c:f>
              <c:numCache>
                <c:formatCode>General</c:formatCode>
                <c:ptCount val="418"/>
                <c:pt idx="0">
                  <c:v>2.3292300000000012</c:v>
                </c:pt>
                <c:pt idx="1">
                  <c:v>2.3393300000000012</c:v>
                </c:pt>
                <c:pt idx="2">
                  <c:v>2.3494300000000012</c:v>
                </c:pt>
                <c:pt idx="3">
                  <c:v>2.3596300000000014</c:v>
                </c:pt>
                <c:pt idx="4">
                  <c:v>2.3695300000000015</c:v>
                </c:pt>
                <c:pt idx="5">
                  <c:v>2.3805000000000014</c:v>
                </c:pt>
                <c:pt idx="6">
                  <c:v>2.3904000000000014</c:v>
                </c:pt>
                <c:pt idx="7">
                  <c:v>2.4001000000000015</c:v>
                </c:pt>
                <c:pt idx="8">
                  <c:v>2.4096000000000015</c:v>
                </c:pt>
                <c:pt idx="9">
                  <c:v>2.4194000000000013</c:v>
                </c:pt>
                <c:pt idx="10">
                  <c:v>2.4288000000000012</c:v>
                </c:pt>
                <c:pt idx="11">
                  <c:v>2.4385000000000012</c:v>
                </c:pt>
                <c:pt idx="12">
                  <c:v>2.4484000000000012</c:v>
                </c:pt>
                <c:pt idx="13">
                  <c:v>2.4585000000000012</c:v>
                </c:pt>
                <c:pt idx="14">
                  <c:v>2.4687000000000014</c:v>
                </c:pt>
                <c:pt idx="15">
                  <c:v>2.4788000000000014</c:v>
                </c:pt>
                <c:pt idx="16">
                  <c:v>2.4892000000000016</c:v>
                </c:pt>
                <c:pt idx="17">
                  <c:v>2.4996000000000018</c:v>
                </c:pt>
                <c:pt idx="18">
                  <c:v>2.5099000000000018</c:v>
                </c:pt>
                <c:pt idx="19">
                  <c:v>2.5200000000000018</c:v>
                </c:pt>
                <c:pt idx="20">
                  <c:v>2.5301000000000018</c:v>
                </c:pt>
                <c:pt idx="21">
                  <c:v>2.5401000000000016</c:v>
                </c:pt>
                <c:pt idx="22">
                  <c:v>2.5501000000000014</c:v>
                </c:pt>
                <c:pt idx="23">
                  <c:v>2.5603000000000016</c:v>
                </c:pt>
                <c:pt idx="24">
                  <c:v>2.5703000000000014</c:v>
                </c:pt>
                <c:pt idx="25">
                  <c:v>2.5802000000000014</c:v>
                </c:pt>
                <c:pt idx="26">
                  <c:v>2.5902000000000012</c:v>
                </c:pt>
                <c:pt idx="27">
                  <c:v>2.600200000000001</c:v>
                </c:pt>
                <c:pt idx="28">
                  <c:v>2.6102000000000007</c:v>
                </c:pt>
                <c:pt idx="29">
                  <c:v>2.6202000000000005</c:v>
                </c:pt>
                <c:pt idx="30">
                  <c:v>2.6302000000000003</c:v>
                </c:pt>
                <c:pt idx="31">
                  <c:v>2.6402000000000001</c:v>
                </c:pt>
                <c:pt idx="32">
                  <c:v>2.6504000000000003</c:v>
                </c:pt>
                <c:pt idx="33">
                  <c:v>2.6608000000000005</c:v>
                </c:pt>
                <c:pt idx="34">
                  <c:v>2.6710000000000007</c:v>
                </c:pt>
                <c:pt idx="35">
                  <c:v>2.6814000000000009</c:v>
                </c:pt>
                <c:pt idx="36">
                  <c:v>2.6918000000000011</c:v>
                </c:pt>
                <c:pt idx="37">
                  <c:v>2.7024000000000012</c:v>
                </c:pt>
                <c:pt idx="38">
                  <c:v>2.7126000000000015</c:v>
                </c:pt>
                <c:pt idx="39">
                  <c:v>2.7230000000000016</c:v>
                </c:pt>
                <c:pt idx="40">
                  <c:v>2.7330000000000014</c:v>
                </c:pt>
                <c:pt idx="41">
                  <c:v>2.7426000000000013</c:v>
                </c:pt>
                <c:pt idx="42">
                  <c:v>2.7524000000000011</c:v>
                </c:pt>
                <c:pt idx="43">
                  <c:v>2.7620000000000009</c:v>
                </c:pt>
                <c:pt idx="44">
                  <c:v>2.7716000000000007</c:v>
                </c:pt>
                <c:pt idx="45">
                  <c:v>2.7813000000000008</c:v>
                </c:pt>
                <c:pt idx="46">
                  <c:v>2.7912000000000008</c:v>
                </c:pt>
                <c:pt idx="47">
                  <c:v>2.8015000000000008</c:v>
                </c:pt>
                <c:pt idx="48">
                  <c:v>2.8116000000000008</c:v>
                </c:pt>
                <c:pt idx="49">
                  <c:v>2.8217000000000008</c:v>
                </c:pt>
                <c:pt idx="50">
                  <c:v>2.8318000000000008</c:v>
                </c:pt>
                <c:pt idx="51">
                  <c:v>2.8415000000000008</c:v>
                </c:pt>
                <c:pt idx="52">
                  <c:v>2.8516000000000008</c:v>
                </c:pt>
                <c:pt idx="53">
                  <c:v>2.8619000000000008</c:v>
                </c:pt>
                <c:pt idx="54">
                  <c:v>2.8718000000000008</c:v>
                </c:pt>
                <c:pt idx="55">
                  <c:v>2.8819000000000008</c:v>
                </c:pt>
                <c:pt idx="56">
                  <c:v>2.8917000000000006</c:v>
                </c:pt>
                <c:pt idx="57">
                  <c:v>2.9013000000000004</c:v>
                </c:pt>
                <c:pt idx="58">
                  <c:v>2.9107000000000003</c:v>
                </c:pt>
                <c:pt idx="59">
                  <c:v>2.9202000000000004</c:v>
                </c:pt>
                <c:pt idx="60">
                  <c:v>2.9299000000000004</c:v>
                </c:pt>
                <c:pt idx="61">
                  <c:v>2.9395000000000002</c:v>
                </c:pt>
                <c:pt idx="62">
                  <c:v>2.9494000000000002</c:v>
                </c:pt>
                <c:pt idx="63">
                  <c:v>2.9592000000000001</c:v>
                </c:pt>
                <c:pt idx="64">
                  <c:v>2.9693000000000001</c:v>
                </c:pt>
                <c:pt idx="65">
                  <c:v>2.9792999999999998</c:v>
                </c:pt>
                <c:pt idx="66">
                  <c:v>2.9895999999999998</c:v>
                </c:pt>
                <c:pt idx="67">
                  <c:v>3</c:v>
                </c:pt>
                <c:pt idx="68">
                  <c:v>3.01</c:v>
                </c:pt>
                <c:pt idx="69">
                  <c:v>3.0199159999999998</c:v>
                </c:pt>
                <c:pt idx="70">
                  <c:v>3.0298219999999998</c:v>
                </c:pt>
                <c:pt idx="71">
                  <c:v>3.0411049999999999</c:v>
                </c:pt>
                <c:pt idx="72">
                  <c:v>3.0529449999999998</c:v>
                </c:pt>
                <c:pt idx="73">
                  <c:v>3.0657479999999997</c:v>
                </c:pt>
                <c:pt idx="74">
                  <c:v>3.0793649999999997</c:v>
                </c:pt>
                <c:pt idx="75">
                  <c:v>3.0930339999999998</c:v>
                </c:pt>
                <c:pt idx="76">
                  <c:v>3.1076779999999999</c:v>
                </c:pt>
                <c:pt idx="77">
                  <c:v>3.123424</c:v>
                </c:pt>
                <c:pt idx="78">
                  <c:v>3.1393</c:v>
                </c:pt>
                <c:pt idx="79">
                  <c:v>3.1559590000000002</c:v>
                </c:pt>
                <c:pt idx="80">
                  <c:v>3.173025</c:v>
                </c:pt>
                <c:pt idx="81">
                  <c:v>3.1902740000000001</c:v>
                </c:pt>
                <c:pt idx="82">
                  <c:v>3.2076350000000002</c:v>
                </c:pt>
                <c:pt idx="83">
                  <c:v>3.2255780000000001</c:v>
                </c:pt>
                <c:pt idx="84">
                  <c:v>3.2429760000000001</c:v>
                </c:pt>
                <c:pt idx="85">
                  <c:v>3.261352</c:v>
                </c:pt>
                <c:pt idx="86">
                  <c:v>3.2793040000000002</c:v>
                </c:pt>
                <c:pt idx="87">
                  <c:v>3.2973990000000004</c:v>
                </c:pt>
                <c:pt idx="88">
                  <c:v>3.3158100000000004</c:v>
                </c:pt>
                <c:pt idx="89">
                  <c:v>3.3346690000000003</c:v>
                </c:pt>
                <c:pt idx="90">
                  <c:v>3.3532100000000002</c:v>
                </c:pt>
                <c:pt idx="91">
                  <c:v>3.3727310000000004</c:v>
                </c:pt>
                <c:pt idx="92">
                  <c:v>3.3919860000000002</c:v>
                </c:pt>
                <c:pt idx="93">
                  <c:v>3.4110240000000003</c:v>
                </c:pt>
                <c:pt idx="94">
                  <c:v>3.4302550000000003</c:v>
                </c:pt>
                <c:pt idx="95">
                  <c:v>3.4493840000000002</c:v>
                </c:pt>
                <c:pt idx="96">
                  <c:v>3.4687400000000004</c:v>
                </c:pt>
                <c:pt idx="97">
                  <c:v>3.4884270000000002</c:v>
                </c:pt>
                <c:pt idx="98">
                  <c:v>3.5081740000000003</c:v>
                </c:pt>
                <c:pt idx="99">
                  <c:v>3.5278680000000002</c:v>
                </c:pt>
                <c:pt idx="100">
                  <c:v>3.5477040000000004</c:v>
                </c:pt>
                <c:pt idx="101">
                  <c:v>3.5674750000000004</c:v>
                </c:pt>
                <c:pt idx="102">
                  <c:v>3.5875310000000002</c:v>
                </c:pt>
                <c:pt idx="103">
                  <c:v>3.6080450000000002</c:v>
                </c:pt>
                <c:pt idx="104">
                  <c:v>3.6283190000000003</c:v>
                </c:pt>
                <c:pt idx="105">
                  <c:v>3.6482670000000001</c:v>
                </c:pt>
                <c:pt idx="106">
                  <c:v>3.6684540000000001</c:v>
                </c:pt>
                <c:pt idx="107">
                  <c:v>3.6884740000000003</c:v>
                </c:pt>
                <c:pt idx="108">
                  <c:v>3.7085080000000001</c:v>
                </c:pt>
                <c:pt idx="109">
                  <c:v>3.7286140000000003</c:v>
                </c:pt>
                <c:pt idx="110">
                  <c:v>3.7490560000000004</c:v>
                </c:pt>
                <c:pt idx="111">
                  <c:v>3.7691310000000002</c:v>
                </c:pt>
                <c:pt idx="112">
                  <c:v>3.7894870000000003</c:v>
                </c:pt>
                <c:pt idx="113">
                  <c:v>3.8100820000000004</c:v>
                </c:pt>
                <c:pt idx="114">
                  <c:v>3.8299560000000006</c:v>
                </c:pt>
                <c:pt idx="115">
                  <c:v>3.8498940000000004</c:v>
                </c:pt>
                <c:pt idx="116">
                  <c:v>3.8706180000000003</c:v>
                </c:pt>
                <c:pt idx="117">
                  <c:v>3.8913770000000003</c:v>
                </c:pt>
                <c:pt idx="118">
                  <c:v>3.9114170000000001</c:v>
                </c:pt>
                <c:pt idx="119">
                  <c:v>3.9314960000000001</c:v>
                </c:pt>
                <c:pt idx="120">
                  <c:v>3.9521350000000002</c:v>
                </c:pt>
                <c:pt idx="121">
                  <c:v>3.9727420000000002</c:v>
                </c:pt>
                <c:pt idx="122">
                  <c:v>3.9929210000000004</c:v>
                </c:pt>
                <c:pt idx="123">
                  <c:v>4.0130970000000001</c:v>
                </c:pt>
                <c:pt idx="124">
                  <c:v>4.0331850000000005</c:v>
                </c:pt>
                <c:pt idx="125">
                  <c:v>4.0532640000000004</c:v>
                </c:pt>
                <c:pt idx="126">
                  <c:v>4.0740800000000004</c:v>
                </c:pt>
                <c:pt idx="127">
                  <c:v>4.0939500000000004</c:v>
                </c:pt>
                <c:pt idx="128">
                  <c:v>4.114452</c:v>
                </c:pt>
                <c:pt idx="129">
                  <c:v>4.1347800000000001</c:v>
                </c:pt>
                <c:pt idx="130">
                  <c:v>4.1547210000000003</c:v>
                </c:pt>
                <c:pt idx="131">
                  <c:v>4.1750110000000005</c:v>
                </c:pt>
                <c:pt idx="132">
                  <c:v>4.1955590000000003</c:v>
                </c:pt>
                <c:pt idx="133">
                  <c:v>4.2163490000000001</c:v>
                </c:pt>
                <c:pt idx="134">
                  <c:v>4.2367080000000001</c:v>
                </c:pt>
                <c:pt idx="135">
                  <c:v>4.2574740000000002</c:v>
                </c:pt>
                <c:pt idx="136">
                  <c:v>4.2782939999999998</c:v>
                </c:pt>
                <c:pt idx="137">
                  <c:v>4.2985899999999999</c:v>
                </c:pt>
                <c:pt idx="138">
                  <c:v>4.3187829999999998</c:v>
                </c:pt>
                <c:pt idx="139">
                  <c:v>4.3387029999999998</c:v>
                </c:pt>
                <c:pt idx="140">
                  <c:v>4.3593760000000001</c:v>
                </c:pt>
                <c:pt idx="141">
                  <c:v>4.3796179999999998</c:v>
                </c:pt>
                <c:pt idx="142">
                  <c:v>4.4002029999999994</c:v>
                </c:pt>
                <c:pt idx="143">
                  <c:v>4.4205839999999998</c:v>
                </c:pt>
                <c:pt idx="144">
                  <c:v>4.4408859999999999</c:v>
                </c:pt>
                <c:pt idx="145">
                  <c:v>4.4609779999999999</c:v>
                </c:pt>
                <c:pt idx="146">
                  <c:v>4.4809380000000001</c:v>
                </c:pt>
                <c:pt idx="147">
                  <c:v>4.500839</c:v>
                </c:pt>
                <c:pt idx="148">
                  <c:v>4.5215079999999999</c:v>
                </c:pt>
                <c:pt idx="149">
                  <c:v>4.5416669999999995</c:v>
                </c:pt>
                <c:pt idx="150">
                  <c:v>4.5621619999999998</c:v>
                </c:pt>
                <c:pt idx="151">
                  <c:v>4.5820859999999994</c:v>
                </c:pt>
                <c:pt idx="152">
                  <c:v>4.6024919999999998</c:v>
                </c:pt>
                <c:pt idx="153">
                  <c:v>4.6224239999999996</c:v>
                </c:pt>
                <c:pt idx="154">
                  <c:v>4.6424899999999996</c:v>
                </c:pt>
                <c:pt idx="155">
                  <c:v>4.6627189999999992</c:v>
                </c:pt>
                <c:pt idx="156">
                  <c:v>4.6832489999999991</c:v>
                </c:pt>
                <c:pt idx="157">
                  <c:v>4.7039319999999991</c:v>
                </c:pt>
                <c:pt idx="158">
                  <c:v>4.7245589999999993</c:v>
                </c:pt>
                <c:pt idx="159">
                  <c:v>4.7446019999999995</c:v>
                </c:pt>
                <c:pt idx="160">
                  <c:v>4.7647579999999996</c:v>
                </c:pt>
                <c:pt idx="161">
                  <c:v>4.7855269999999992</c:v>
                </c:pt>
                <c:pt idx="162">
                  <c:v>4.8056349999999988</c:v>
                </c:pt>
                <c:pt idx="163">
                  <c:v>4.825594999999999</c:v>
                </c:pt>
                <c:pt idx="164">
                  <c:v>4.8461439999999989</c:v>
                </c:pt>
                <c:pt idx="165">
                  <c:v>4.8662299999999989</c:v>
                </c:pt>
                <c:pt idx="166">
                  <c:v>4.8863609999999991</c:v>
                </c:pt>
                <c:pt idx="167">
                  <c:v>4.9061629999999994</c:v>
                </c:pt>
                <c:pt idx="168">
                  <c:v>4.9265269999999992</c:v>
                </c:pt>
                <c:pt idx="169">
                  <c:v>4.946769999999999</c:v>
                </c:pt>
                <c:pt idx="170">
                  <c:v>4.9667289999999991</c:v>
                </c:pt>
                <c:pt idx="171">
                  <c:v>4.9866289999999989</c:v>
                </c:pt>
                <c:pt idx="172">
                  <c:v>5.0058789999999993</c:v>
                </c:pt>
                <c:pt idx="173">
                  <c:v>5.0243989999999989</c:v>
                </c:pt>
                <c:pt idx="174">
                  <c:v>5.0426629999999992</c:v>
                </c:pt>
                <c:pt idx="175">
                  <c:v>5.0604239999999994</c:v>
                </c:pt>
                <c:pt idx="176">
                  <c:v>5.078206999999999</c:v>
                </c:pt>
                <c:pt idx="177">
                  <c:v>5.0951779999999989</c:v>
                </c:pt>
                <c:pt idx="178">
                  <c:v>5.1124469999999986</c:v>
                </c:pt>
                <c:pt idx="179">
                  <c:v>5.1289309999999988</c:v>
                </c:pt>
                <c:pt idx="180">
                  <c:v>5.1460399999999984</c:v>
                </c:pt>
                <c:pt idx="181">
                  <c:v>5.1624559999999988</c:v>
                </c:pt>
                <c:pt idx="182">
                  <c:v>5.1784879999999989</c:v>
                </c:pt>
                <c:pt idx="183">
                  <c:v>5.1948679999999987</c:v>
                </c:pt>
                <c:pt idx="184">
                  <c:v>5.2111679999999989</c:v>
                </c:pt>
                <c:pt idx="185">
                  <c:v>5.2275189999999991</c:v>
                </c:pt>
                <c:pt idx="186">
                  <c:v>5.2437389999999988</c:v>
                </c:pt>
                <c:pt idx="187">
                  <c:v>5.2599409999999986</c:v>
                </c:pt>
                <c:pt idx="188">
                  <c:v>5.2759389999999984</c:v>
                </c:pt>
                <c:pt idx="189">
                  <c:v>5.2921499999999986</c:v>
                </c:pt>
                <c:pt idx="190">
                  <c:v>5.3080139999999982</c:v>
                </c:pt>
                <c:pt idx="191">
                  <c:v>5.3239759999999983</c:v>
                </c:pt>
                <c:pt idx="192">
                  <c:v>5.3398909999999979</c:v>
                </c:pt>
                <c:pt idx="193">
                  <c:v>5.3557649999999981</c:v>
                </c:pt>
                <c:pt idx="194">
                  <c:v>5.3718589999999979</c:v>
                </c:pt>
                <c:pt idx="195">
                  <c:v>5.3879969999999977</c:v>
                </c:pt>
                <c:pt idx="196">
                  <c:v>5.4034949999999977</c:v>
                </c:pt>
                <c:pt idx="197">
                  <c:v>5.4187639999999977</c:v>
                </c:pt>
                <c:pt idx="198">
                  <c:v>5.4347539999999981</c:v>
                </c:pt>
                <c:pt idx="199">
                  <c:v>5.4506339999999982</c:v>
                </c:pt>
                <c:pt idx="200">
                  <c:v>5.4660209999999978</c:v>
                </c:pt>
                <c:pt idx="201">
                  <c:v>5.4817349999999978</c:v>
                </c:pt>
                <c:pt idx="202">
                  <c:v>5.4979299999999975</c:v>
                </c:pt>
                <c:pt idx="203">
                  <c:v>5.5133479999999979</c:v>
                </c:pt>
                <c:pt idx="204">
                  <c:v>5.5293149999999978</c:v>
                </c:pt>
                <c:pt idx="205">
                  <c:v>5.5448449999999978</c:v>
                </c:pt>
                <c:pt idx="206">
                  <c:v>5.5608379999999977</c:v>
                </c:pt>
                <c:pt idx="207">
                  <c:v>5.5768579999999979</c:v>
                </c:pt>
                <c:pt idx="208">
                  <c:v>5.5927309999999979</c:v>
                </c:pt>
                <c:pt idx="209">
                  <c:v>5.6088569999999978</c:v>
                </c:pt>
                <c:pt idx="210">
                  <c:v>5.6248059999999978</c:v>
                </c:pt>
                <c:pt idx="211">
                  <c:v>5.6411959999999981</c:v>
                </c:pt>
                <c:pt idx="212">
                  <c:v>5.6574789999999977</c:v>
                </c:pt>
                <c:pt idx="213">
                  <c:v>5.6735209999999974</c:v>
                </c:pt>
                <c:pt idx="214">
                  <c:v>5.6897929999999972</c:v>
                </c:pt>
                <c:pt idx="215">
                  <c:v>5.7061239999999973</c:v>
                </c:pt>
                <c:pt idx="216">
                  <c:v>5.7227409999999974</c:v>
                </c:pt>
                <c:pt idx="217">
                  <c:v>5.7395029999999974</c:v>
                </c:pt>
                <c:pt idx="218">
                  <c:v>5.7560389999999977</c:v>
                </c:pt>
                <c:pt idx="219">
                  <c:v>5.7723919999999973</c:v>
                </c:pt>
                <c:pt idx="220">
                  <c:v>5.7883269999999971</c:v>
                </c:pt>
                <c:pt idx="221">
                  <c:v>5.8043609999999974</c:v>
                </c:pt>
                <c:pt idx="222">
                  <c:v>5.8211849999999972</c:v>
                </c:pt>
                <c:pt idx="223">
                  <c:v>5.8381059999999971</c:v>
                </c:pt>
                <c:pt idx="224">
                  <c:v>5.8548219999999969</c:v>
                </c:pt>
                <c:pt idx="225">
                  <c:v>5.8713679999999968</c:v>
                </c:pt>
                <c:pt idx="226">
                  <c:v>5.8884519999999965</c:v>
                </c:pt>
                <c:pt idx="227">
                  <c:v>5.9046939999999966</c:v>
                </c:pt>
                <c:pt idx="228">
                  <c:v>5.9212799999999968</c:v>
                </c:pt>
                <c:pt idx="229">
                  <c:v>5.9375349999999969</c:v>
                </c:pt>
                <c:pt idx="230">
                  <c:v>5.9544039999999967</c:v>
                </c:pt>
                <c:pt idx="231">
                  <c:v>5.9712869999999967</c:v>
                </c:pt>
                <c:pt idx="232">
                  <c:v>5.9876519999999971</c:v>
                </c:pt>
                <c:pt idx="233">
                  <c:v>6.0046319999999973</c:v>
                </c:pt>
                <c:pt idx="234">
                  <c:v>6.0214189999999972</c:v>
                </c:pt>
                <c:pt idx="235">
                  <c:v>6.0379079999999972</c:v>
                </c:pt>
                <c:pt idx="236">
                  <c:v>6.0553859999999968</c:v>
                </c:pt>
                <c:pt idx="237">
                  <c:v>6.072053999999997</c:v>
                </c:pt>
                <c:pt idx="238">
                  <c:v>6.0891759999999966</c:v>
                </c:pt>
                <c:pt idx="239">
                  <c:v>6.1066459999999969</c:v>
                </c:pt>
                <c:pt idx="240">
                  <c:v>6.1239699999999972</c:v>
                </c:pt>
                <c:pt idx="241">
                  <c:v>6.1406809999999972</c:v>
                </c:pt>
                <c:pt idx="242">
                  <c:v>6.1578319999999973</c:v>
                </c:pt>
                <c:pt idx="243">
                  <c:v>6.1750169999999969</c:v>
                </c:pt>
                <c:pt idx="244">
                  <c:v>6.1925609999999969</c:v>
                </c:pt>
                <c:pt idx="245">
                  <c:v>6.2103719999999969</c:v>
                </c:pt>
                <c:pt idx="246">
                  <c:v>6.2274739999999973</c:v>
                </c:pt>
                <c:pt idx="247">
                  <c:v>6.2452369999999977</c:v>
                </c:pt>
                <c:pt idx="248">
                  <c:v>6.2621959999999977</c:v>
                </c:pt>
                <c:pt idx="249">
                  <c:v>6.2794679999999978</c:v>
                </c:pt>
                <c:pt idx="250">
                  <c:v>6.2971699999999977</c:v>
                </c:pt>
                <c:pt idx="251">
                  <c:v>6.3146719999999981</c:v>
                </c:pt>
                <c:pt idx="252">
                  <c:v>6.3322519999999978</c:v>
                </c:pt>
                <c:pt idx="253">
                  <c:v>6.3495409999999977</c:v>
                </c:pt>
                <c:pt idx="254">
                  <c:v>6.3667579999999973</c:v>
                </c:pt>
                <c:pt idx="255">
                  <c:v>6.3843669999999975</c:v>
                </c:pt>
                <c:pt idx="256">
                  <c:v>6.4023939999999975</c:v>
                </c:pt>
                <c:pt idx="257">
                  <c:v>6.4202169999999974</c:v>
                </c:pt>
                <c:pt idx="258">
                  <c:v>6.4378759999999975</c:v>
                </c:pt>
                <c:pt idx="259">
                  <c:v>6.4552519999999971</c:v>
                </c:pt>
                <c:pt idx="260">
                  <c:v>6.4726599999999967</c:v>
                </c:pt>
                <c:pt idx="261">
                  <c:v>6.4909369999999971</c:v>
                </c:pt>
                <c:pt idx="262">
                  <c:v>6.509229999999997</c:v>
                </c:pt>
                <c:pt idx="263">
                  <c:v>6.5270069999999967</c:v>
                </c:pt>
                <c:pt idx="264">
                  <c:v>6.545137999999997</c:v>
                </c:pt>
                <c:pt idx="265">
                  <c:v>6.5630979999999974</c:v>
                </c:pt>
                <c:pt idx="266">
                  <c:v>6.5812819999999972</c:v>
                </c:pt>
                <c:pt idx="267">
                  <c:v>6.5997109999999974</c:v>
                </c:pt>
                <c:pt idx="268">
                  <c:v>6.6172309999999976</c:v>
                </c:pt>
                <c:pt idx="269">
                  <c:v>6.6350849999999975</c:v>
                </c:pt>
                <c:pt idx="270">
                  <c:v>6.6530889999999978</c:v>
                </c:pt>
                <c:pt idx="271">
                  <c:v>6.6708159999999976</c:v>
                </c:pt>
                <c:pt idx="272">
                  <c:v>6.6887479999999977</c:v>
                </c:pt>
                <c:pt idx="273">
                  <c:v>6.7072369999999975</c:v>
                </c:pt>
                <c:pt idx="274">
                  <c:v>6.7249299999999979</c:v>
                </c:pt>
                <c:pt idx="275">
                  <c:v>6.7426699999999977</c:v>
                </c:pt>
                <c:pt idx="276">
                  <c:v>6.7605459999999979</c:v>
                </c:pt>
                <c:pt idx="277">
                  <c:v>6.7788539999999982</c:v>
                </c:pt>
                <c:pt idx="278">
                  <c:v>6.7968419999999981</c:v>
                </c:pt>
                <c:pt idx="279">
                  <c:v>6.8153269999999981</c:v>
                </c:pt>
                <c:pt idx="280">
                  <c:v>6.8333919999999981</c:v>
                </c:pt>
                <c:pt idx="281">
                  <c:v>6.8519379999999979</c:v>
                </c:pt>
                <c:pt idx="282">
                  <c:v>6.8699929999999982</c:v>
                </c:pt>
                <c:pt idx="283">
                  <c:v>6.8884869999999978</c:v>
                </c:pt>
                <c:pt idx="284">
                  <c:v>6.9064629999999978</c:v>
                </c:pt>
                <c:pt idx="285">
                  <c:v>6.9252699999999976</c:v>
                </c:pt>
                <c:pt idx="286">
                  <c:v>6.9435989999999972</c:v>
                </c:pt>
                <c:pt idx="287">
                  <c:v>6.9618609999999972</c:v>
                </c:pt>
                <c:pt idx="288">
                  <c:v>6.9799549999999968</c:v>
                </c:pt>
                <c:pt idx="289">
                  <c:v>6.9983979999999972</c:v>
                </c:pt>
                <c:pt idx="290">
                  <c:v>7.0168129999999973</c:v>
                </c:pt>
                <c:pt idx="291">
                  <c:v>7.0348609999999976</c:v>
                </c:pt>
                <c:pt idx="292">
                  <c:v>7.0537499999999973</c:v>
                </c:pt>
                <c:pt idx="293">
                  <c:v>7.072676999999997</c:v>
                </c:pt>
                <c:pt idx="294">
                  <c:v>7.091497999999997</c:v>
                </c:pt>
                <c:pt idx="295">
                  <c:v>7.1100259999999968</c:v>
                </c:pt>
                <c:pt idx="296">
                  <c:v>7.1288959999999966</c:v>
                </c:pt>
                <c:pt idx="297">
                  <c:v>7.1478629999999965</c:v>
                </c:pt>
                <c:pt idx="298">
                  <c:v>7.1666439999999962</c:v>
                </c:pt>
                <c:pt idx="299">
                  <c:v>7.184840999999996</c:v>
                </c:pt>
                <c:pt idx="300">
                  <c:v>7.203108999999996</c:v>
                </c:pt>
                <c:pt idx="301">
                  <c:v>7.221694999999996</c:v>
                </c:pt>
                <c:pt idx="302">
                  <c:v>7.2406539999999957</c:v>
                </c:pt>
                <c:pt idx="303">
                  <c:v>7.2594359999999956</c:v>
                </c:pt>
                <c:pt idx="304">
                  <c:v>7.2781179999999956</c:v>
                </c:pt>
                <c:pt idx="305">
                  <c:v>7.2963769999999952</c:v>
                </c:pt>
                <c:pt idx="306">
                  <c:v>7.3147979999999952</c:v>
                </c:pt>
                <c:pt idx="307">
                  <c:v>7.3339869999999951</c:v>
                </c:pt>
                <c:pt idx="308">
                  <c:v>7.3528499999999948</c:v>
                </c:pt>
                <c:pt idx="309">
                  <c:v>7.3716439999999945</c:v>
                </c:pt>
                <c:pt idx="310">
                  <c:v>7.3901649999999943</c:v>
                </c:pt>
                <c:pt idx="311">
                  <c:v>7.4094339999999947</c:v>
                </c:pt>
                <c:pt idx="312">
                  <c:v>7.4281279999999947</c:v>
                </c:pt>
                <c:pt idx="313">
                  <c:v>7.4469329999999951</c:v>
                </c:pt>
                <c:pt idx="314">
                  <c:v>7.4661249999999955</c:v>
                </c:pt>
                <c:pt idx="315">
                  <c:v>7.4852909999999957</c:v>
                </c:pt>
                <c:pt idx="316">
                  <c:v>7.504120999999996</c:v>
                </c:pt>
                <c:pt idx="317">
                  <c:v>7.5231479999999964</c:v>
                </c:pt>
                <c:pt idx="318">
                  <c:v>7.5425199999999961</c:v>
                </c:pt>
                <c:pt idx="319">
                  <c:v>7.5616129999999959</c:v>
                </c:pt>
                <c:pt idx="320">
                  <c:v>7.5803219999999962</c:v>
                </c:pt>
                <c:pt idx="321">
                  <c:v>7.5995009999999965</c:v>
                </c:pt>
                <c:pt idx="322">
                  <c:v>7.6185309999999964</c:v>
                </c:pt>
                <c:pt idx="323">
                  <c:v>7.6379859999999962</c:v>
                </c:pt>
                <c:pt idx="324">
                  <c:v>7.6567809999999961</c:v>
                </c:pt>
                <c:pt idx="325">
                  <c:v>7.6757849999999959</c:v>
                </c:pt>
                <c:pt idx="326">
                  <c:v>7.694587999999996</c:v>
                </c:pt>
                <c:pt idx="327">
                  <c:v>7.7131939999999961</c:v>
                </c:pt>
                <c:pt idx="328">
                  <c:v>7.731848999999996</c:v>
                </c:pt>
                <c:pt idx="329">
                  <c:v>7.750479999999996</c:v>
                </c:pt>
                <c:pt idx="330">
                  <c:v>7.7700429999999958</c:v>
                </c:pt>
                <c:pt idx="331">
                  <c:v>7.789220999999996</c:v>
                </c:pt>
                <c:pt idx="332">
                  <c:v>7.8085999999999958</c:v>
                </c:pt>
                <c:pt idx="333">
                  <c:v>7.8280629999999958</c:v>
                </c:pt>
                <c:pt idx="334">
                  <c:v>7.8475029999999961</c:v>
                </c:pt>
                <c:pt idx="335">
                  <c:v>7.8670629999999964</c:v>
                </c:pt>
                <c:pt idx="336">
                  <c:v>7.8857329999999966</c:v>
                </c:pt>
                <c:pt idx="337">
                  <c:v>7.9045179999999968</c:v>
                </c:pt>
                <c:pt idx="338">
                  <c:v>7.9238989999999969</c:v>
                </c:pt>
                <c:pt idx="339">
                  <c:v>7.9434369999999968</c:v>
                </c:pt>
                <c:pt idx="340">
                  <c:v>7.9624879999999969</c:v>
                </c:pt>
                <c:pt idx="341">
                  <c:v>7.9813909999999968</c:v>
                </c:pt>
                <c:pt idx="342">
                  <c:v>8.0006639999999969</c:v>
                </c:pt>
                <c:pt idx="343">
                  <c:v>8.0193959999999969</c:v>
                </c:pt>
                <c:pt idx="344">
                  <c:v>8.0381559999999972</c:v>
                </c:pt>
                <c:pt idx="345">
                  <c:v>8.0578159999999972</c:v>
                </c:pt>
                <c:pt idx="346">
                  <c:v>8.0769539999999971</c:v>
                </c:pt>
                <c:pt idx="347">
                  <c:v>8.0964839999999967</c:v>
                </c:pt>
                <c:pt idx="348">
                  <c:v>8.1154809999999973</c:v>
                </c:pt>
                <c:pt idx="349">
                  <c:v>8.1348539999999971</c:v>
                </c:pt>
                <c:pt idx="350">
                  <c:v>8.154519999999998</c:v>
                </c:pt>
                <c:pt idx="351">
                  <c:v>8.1739319999999989</c:v>
                </c:pt>
                <c:pt idx="352">
                  <c:v>8.1936469999999986</c:v>
                </c:pt>
                <c:pt idx="353">
                  <c:v>8.2134429999999981</c:v>
                </c:pt>
                <c:pt idx="354">
                  <c:v>8.2324019999999987</c:v>
                </c:pt>
                <c:pt idx="355">
                  <c:v>8.251243999999998</c:v>
                </c:pt>
                <c:pt idx="356">
                  <c:v>8.2709809999999973</c:v>
                </c:pt>
                <c:pt idx="357">
                  <c:v>8.2899629999999966</c:v>
                </c:pt>
                <c:pt idx="358">
                  <c:v>8.3088949999999961</c:v>
                </c:pt>
                <c:pt idx="359">
                  <c:v>8.3284609999999955</c:v>
                </c:pt>
                <c:pt idx="360">
                  <c:v>8.3474939999999958</c:v>
                </c:pt>
                <c:pt idx="361">
                  <c:v>8.366519999999996</c:v>
                </c:pt>
                <c:pt idx="362">
                  <c:v>8.3858729999999966</c:v>
                </c:pt>
                <c:pt idx="363">
                  <c:v>8.4057039999999965</c:v>
                </c:pt>
                <c:pt idx="364">
                  <c:v>8.4253349999999969</c:v>
                </c:pt>
                <c:pt idx="365">
                  <c:v>8.4449049999999968</c:v>
                </c:pt>
                <c:pt idx="366">
                  <c:v>8.4638799999999961</c:v>
                </c:pt>
                <c:pt idx="367">
                  <c:v>8.4830979999999965</c:v>
                </c:pt>
                <c:pt idx="368">
                  <c:v>8.5029539999999972</c:v>
                </c:pt>
                <c:pt idx="369">
                  <c:v>8.5227369999999976</c:v>
                </c:pt>
                <c:pt idx="370">
                  <c:v>8.5425619999999984</c:v>
                </c:pt>
                <c:pt idx="371">
                  <c:v>8.5620909999999988</c:v>
                </c:pt>
                <c:pt idx="372">
                  <c:v>8.5812009999999983</c:v>
                </c:pt>
                <c:pt idx="373">
                  <c:v>8.6003319999999981</c:v>
                </c:pt>
                <c:pt idx="374">
                  <c:v>8.6200409999999987</c:v>
                </c:pt>
                <c:pt idx="375">
                  <c:v>8.6399539999999995</c:v>
                </c:pt>
                <c:pt idx="376">
                  <c:v>8.6595870000000001</c:v>
                </c:pt>
                <c:pt idx="377">
                  <c:v>8.6791119999999999</c:v>
                </c:pt>
                <c:pt idx="378">
                  <c:v>8.6986969999999992</c:v>
                </c:pt>
                <c:pt idx="379">
                  <c:v>8.7179249999999993</c:v>
                </c:pt>
                <c:pt idx="380">
                  <c:v>8.7377449999999985</c:v>
                </c:pt>
                <c:pt idx="381">
                  <c:v>8.7575399999999988</c:v>
                </c:pt>
                <c:pt idx="382">
                  <c:v>8.7771419999999996</c:v>
                </c:pt>
                <c:pt idx="383">
                  <c:v>8.7965970000000002</c:v>
                </c:pt>
                <c:pt idx="384">
                  <c:v>8.8161710000000006</c:v>
                </c:pt>
                <c:pt idx="385">
                  <c:v>8.8355540000000001</c:v>
                </c:pt>
                <c:pt idx="386">
                  <c:v>8.8555860000000006</c:v>
                </c:pt>
                <c:pt idx="387">
                  <c:v>8.8749929999999999</c:v>
                </c:pt>
                <c:pt idx="388">
                  <c:v>8.8950069999999997</c:v>
                </c:pt>
                <c:pt idx="389">
                  <c:v>8.914085</c:v>
                </c:pt>
                <c:pt idx="390">
                  <c:v>8.9339220000000008</c:v>
                </c:pt>
                <c:pt idx="391">
                  <c:v>8.9534260000000003</c:v>
                </c:pt>
                <c:pt idx="392">
                  <c:v>8.9731260000000006</c:v>
                </c:pt>
                <c:pt idx="393">
                  <c:v>8.9925150000000009</c:v>
                </c:pt>
                <c:pt idx="394">
                  <c:v>9.0125170000000008</c:v>
                </c:pt>
                <c:pt idx="395">
                  <c:v>9.0318260000000006</c:v>
                </c:pt>
                <c:pt idx="396">
                  <c:v>9.0512910000000009</c:v>
                </c:pt>
                <c:pt idx="397">
                  <c:v>9.0706950000000006</c:v>
                </c:pt>
                <c:pt idx="398">
                  <c:v>9.0898339999999997</c:v>
                </c:pt>
                <c:pt idx="399">
                  <c:v>9.1095449999999989</c:v>
                </c:pt>
                <c:pt idx="400">
                  <c:v>9.129490999999998</c:v>
                </c:pt>
                <c:pt idx="401">
                  <c:v>9.1491949999999989</c:v>
                </c:pt>
                <c:pt idx="402">
                  <c:v>9.1686789999999991</c:v>
                </c:pt>
                <c:pt idx="403">
                  <c:v>9.1879439999999999</c:v>
                </c:pt>
                <c:pt idx="404">
                  <c:v>9.2071900000000007</c:v>
                </c:pt>
                <c:pt idx="405">
                  <c:v>9.2273050000000012</c:v>
                </c:pt>
                <c:pt idx="406">
                  <c:v>9.2469850000000005</c:v>
                </c:pt>
                <c:pt idx="407">
                  <c:v>9.2662150000000008</c:v>
                </c:pt>
                <c:pt idx="408">
                  <c:v>9.2856190000000005</c:v>
                </c:pt>
                <c:pt idx="409">
                  <c:v>9.3049809999999997</c:v>
                </c:pt>
                <c:pt idx="410">
                  <c:v>9.3244519999999991</c:v>
                </c:pt>
                <c:pt idx="411">
                  <c:v>9.3445159999999987</c:v>
                </c:pt>
                <c:pt idx="412">
                  <c:v>9.3642009999999996</c:v>
                </c:pt>
                <c:pt idx="413">
                  <c:v>9.3835319999999989</c:v>
                </c:pt>
                <c:pt idx="414">
                  <c:v>9.402848999999998</c:v>
                </c:pt>
                <c:pt idx="415">
                  <c:v>9.4220899999999972</c:v>
                </c:pt>
                <c:pt idx="416">
                  <c:v>9.4421259999999965</c:v>
                </c:pt>
                <c:pt idx="417">
                  <c:v>9.4622849999999961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BD8-461B-9A54-1CE4F0ABD3B3}"/>
            </c:ext>
          </c:extLst>
        </c:ser>
        <c:ser>
          <c:idx val="1"/>
          <c:order val="1"/>
          <c:tx>
            <c:strRef>
              <c:f>Sheet1!$J$1</c:f>
              <c:strCache>
                <c:ptCount val="1"/>
                <c:pt idx="0">
                  <c:v>Desired Position</c:v>
                </c:pt>
              </c:strCache>
            </c:strRef>
          </c:tx>
          <c:spPr>
            <a:ln w="38100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Sheet1!$G$2:$G$419</c:f>
              <c:numCache>
                <c:formatCode>General</c:formatCode>
                <c:ptCount val="418"/>
                <c:pt idx="0">
                  <c:v>1.4300000000000017</c:v>
                </c:pt>
                <c:pt idx="1">
                  <c:v>1.4400000000000017</c:v>
                </c:pt>
                <c:pt idx="2">
                  <c:v>1.4500000000000017</c:v>
                </c:pt>
                <c:pt idx="3">
                  <c:v>1.4600000000000017</c:v>
                </c:pt>
                <c:pt idx="4">
                  <c:v>1.4700000000000017</c:v>
                </c:pt>
                <c:pt idx="5">
                  <c:v>1.4800000000000018</c:v>
                </c:pt>
                <c:pt idx="6">
                  <c:v>1.4900000000000018</c:v>
                </c:pt>
                <c:pt idx="7">
                  <c:v>1.5000000000000018</c:v>
                </c:pt>
                <c:pt idx="8">
                  <c:v>1.5100000000000018</c:v>
                </c:pt>
                <c:pt idx="9">
                  <c:v>1.5200000000000018</c:v>
                </c:pt>
                <c:pt idx="10">
                  <c:v>1.5300000000000018</c:v>
                </c:pt>
                <c:pt idx="11">
                  <c:v>1.5400000000000018</c:v>
                </c:pt>
                <c:pt idx="12">
                  <c:v>1.5500000000000018</c:v>
                </c:pt>
                <c:pt idx="13">
                  <c:v>1.5600000000000018</c:v>
                </c:pt>
                <c:pt idx="14">
                  <c:v>1.5700000000000018</c:v>
                </c:pt>
                <c:pt idx="15">
                  <c:v>1.5800000000000018</c:v>
                </c:pt>
                <c:pt idx="16">
                  <c:v>1.5900000000000019</c:v>
                </c:pt>
                <c:pt idx="17">
                  <c:v>1.6000000000000019</c:v>
                </c:pt>
                <c:pt idx="18">
                  <c:v>1.6100000000000019</c:v>
                </c:pt>
                <c:pt idx="19">
                  <c:v>1.6200000000000019</c:v>
                </c:pt>
                <c:pt idx="20">
                  <c:v>1.6300000000000019</c:v>
                </c:pt>
                <c:pt idx="21">
                  <c:v>1.6400000000000019</c:v>
                </c:pt>
                <c:pt idx="22">
                  <c:v>1.6500000000000019</c:v>
                </c:pt>
                <c:pt idx="23">
                  <c:v>1.6600000000000019</c:v>
                </c:pt>
                <c:pt idx="24">
                  <c:v>1.6700000000000019</c:v>
                </c:pt>
                <c:pt idx="25">
                  <c:v>1.6800000000000019</c:v>
                </c:pt>
                <c:pt idx="26">
                  <c:v>1.6900000000000019</c:v>
                </c:pt>
                <c:pt idx="27">
                  <c:v>1.700000000000002</c:v>
                </c:pt>
                <c:pt idx="28">
                  <c:v>1.710000000000002</c:v>
                </c:pt>
                <c:pt idx="29">
                  <c:v>1.720000000000002</c:v>
                </c:pt>
                <c:pt idx="30">
                  <c:v>1.730000000000002</c:v>
                </c:pt>
                <c:pt idx="31">
                  <c:v>1.740000000000002</c:v>
                </c:pt>
                <c:pt idx="32">
                  <c:v>1.750000000000002</c:v>
                </c:pt>
                <c:pt idx="33">
                  <c:v>1.760000000000002</c:v>
                </c:pt>
                <c:pt idx="34">
                  <c:v>1.770000000000002</c:v>
                </c:pt>
                <c:pt idx="35">
                  <c:v>1.780000000000002</c:v>
                </c:pt>
                <c:pt idx="36">
                  <c:v>1.790000000000002</c:v>
                </c:pt>
                <c:pt idx="37">
                  <c:v>1.800000000000002</c:v>
                </c:pt>
                <c:pt idx="38">
                  <c:v>1.8100000000000021</c:v>
                </c:pt>
                <c:pt idx="39">
                  <c:v>1.8200000000000021</c:v>
                </c:pt>
                <c:pt idx="40">
                  <c:v>1.8300000000000021</c:v>
                </c:pt>
                <c:pt idx="41">
                  <c:v>1.8400000000000021</c:v>
                </c:pt>
                <c:pt idx="42">
                  <c:v>1.8500000000000021</c:v>
                </c:pt>
                <c:pt idx="43">
                  <c:v>1.8600000000000021</c:v>
                </c:pt>
                <c:pt idx="44">
                  <c:v>1.8700000000000021</c:v>
                </c:pt>
                <c:pt idx="45">
                  <c:v>1.8800000000000021</c:v>
                </c:pt>
                <c:pt idx="46">
                  <c:v>1.8900000000000021</c:v>
                </c:pt>
                <c:pt idx="47">
                  <c:v>1.9000000000000021</c:v>
                </c:pt>
                <c:pt idx="48">
                  <c:v>1.9100000000000021</c:v>
                </c:pt>
                <c:pt idx="49">
                  <c:v>1.9200000000000021</c:v>
                </c:pt>
                <c:pt idx="50">
                  <c:v>1.9300000000000022</c:v>
                </c:pt>
                <c:pt idx="51">
                  <c:v>1.9400000000000022</c:v>
                </c:pt>
                <c:pt idx="52">
                  <c:v>1.9500000000000022</c:v>
                </c:pt>
                <c:pt idx="53">
                  <c:v>1.9600000000000022</c:v>
                </c:pt>
                <c:pt idx="54">
                  <c:v>1.9700000000000022</c:v>
                </c:pt>
                <c:pt idx="55">
                  <c:v>1.9800000000000022</c:v>
                </c:pt>
                <c:pt idx="56">
                  <c:v>1.9900000000000022</c:v>
                </c:pt>
                <c:pt idx="57">
                  <c:v>2.0000000000000022</c:v>
                </c:pt>
                <c:pt idx="58">
                  <c:v>2.010000000000002</c:v>
                </c:pt>
                <c:pt idx="59">
                  <c:v>2.0200000000000018</c:v>
                </c:pt>
                <c:pt idx="60">
                  <c:v>2.0300000000000016</c:v>
                </c:pt>
                <c:pt idx="61">
                  <c:v>2.0400000000000014</c:v>
                </c:pt>
                <c:pt idx="62">
                  <c:v>2.0500000000000012</c:v>
                </c:pt>
                <c:pt idx="63">
                  <c:v>2.0600000000000009</c:v>
                </c:pt>
                <c:pt idx="64">
                  <c:v>2.0700000000000007</c:v>
                </c:pt>
                <c:pt idx="65">
                  <c:v>2.0800000000000005</c:v>
                </c:pt>
                <c:pt idx="66">
                  <c:v>2.0900000000000003</c:v>
                </c:pt>
                <c:pt idx="67">
                  <c:v>2.1</c:v>
                </c:pt>
                <c:pt idx="68">
                  <c:v>2.11</c:v>
                </c:pt>
                <c:pt idx="69">
                  <c:v>2.1199999999999997</c:v>
                </c:pt>
                <c:pt idx="70">
                  <c:v>2.1299999999999994</c:v>
                </c:pt>
                <c:pt idx="71">
                  <c:v>2.1399999999999992</c:v>
                </c:pt>
                <c:pt idx="72">
                  <c:v>2.149999999999999</c:v>
                </c:pt>
                <c:pt idx="73">
                  <c:v>2.1599999999999988</c:v>
                </c:pt>
                <c:pt idx="74">
                  <c:v>2.1699999999999986</c:v>
                </c:pt>
                <c:pt idx="75">
                  <c:v>2.1799999999999984</c:v>
                </c:pt>
                <c:pt idx="76">
                  <c:v>2.1899999999999982</c:v>
                </c:pt>
                <c:pt idx="77">
                  <c:v>2.199999999999998</c:v>
                </c:pt>
                <c:pt idx="78">
                  <c:v>2.2099999999999977</c:v>
                </c:pt>
                <c:pt idx="79">
                  <c:v>2.2199999999999975</c:v>
                </c:pt>
                <c:pt idx="80">
                  <c:v>2.2299999999999973</c:v>
                </c:pt>
                <c:pt idx="81">
                  <c:v>2.2399999999999971</c:v>
                </c:pt>
                <c:pt idx="82">
                  <c:v>2.2499999999999969</c:v>
                </c:pt>
                <c:pt idx="83">
                  <c:v>2.2599999999999967</c:v>
                </c:pt>
                <c:pt idx="84">
                  <c:v>2.2699999999999965</c:v>
                </c:pt>
                <c:pt idx="85">
                  <c:v>2.2799999999999963</c:v>
                </c:pt>
                <c:pt idx="86">
                  <c:v>2.289999999999996</c:v>
                </c:pt>
                <c:pt idx="87">
                  <c:v>2.2999999999999958</c:v>
                </c:pt>
                <c:pt idx="88">
                  <c:v>2.3099999999999956</c:v>
                </c:pt>
                <c:pt idx="89">
                  <c:v>2.3199999999999954</c:v>
                </c:pt>
                <c:pt idx="90">
                  <c:v>2.3299999999999952</c:v>
                </c:pt>
                <c:pt idx="91">
                  <c:v>2.339999999999995</c:v>
                </c:pt>
                <c:pt idx="92">
                  <c:v>2.3499999999999948</c:v>
                </c:pt>
                <c:pt idx="93">
                  <c:v>2.3599999999999945</c:v>
                </c:pt>
                <c:pt idx="94">
                  <c:v>2.3699999999999943</c:v>
                </c:pt>
                <c:pt idx="95">
                  <c:v>2.3799999999999941</c:v>
                </c:pt>
                <c:pt idx="96">
                  <c:v>2.3899999999999939</c:v>
                </c:pt>
                <c:pt idx="97">
                  <c:v>2.3999999999999937</c:v>
                </c:pt>
                <c:pt idx="98">
                  <c:v>2.4099999999999935</c:v>
                </c:pt>
                <c:pt idx="99">
                  <c:v>2.4199999999999933</c:v>
                </c:pt>
                <c:pt idx="100">
                  <c:v>2.4299999999999931</c:v>
                </c:pt>
                <c:pt idx="101">
                  <c:v>2.4399999999999928</c:v>
                </c:pt>
                <c:pt idx="102">
                  <c:v>2.4499999999999926</c:v>
                </c:pt>
                <c:pt idx="103">
                  <c:v>2.4599999999999924</c:v>
                </c:pt>
                <c:pt idx="104">
                  <c:v>2.4699999999999922</c:v>
                </c:pt>
                <c:pt idx="105">
                  <c:v>2.479999999999992</c:v>
                </c:pt>
                <c:pt idx="106">
                  <c:v>2.4899999999999918</c:v>
                </c:pt>
                <c:pt idx="107">
                  <c:v>2.4999999999999916</c:v>
                </c:pt>
                <c:pt idx="108">
                  <c:v>2.5099999999999913</c:v>
                </c:pt>
                <c:pt idx="109">
                  <c:v>2.5199999999999911</c:v>
                </c:pt>
                <c:pt idx="110">
                  <c:v>2.5299999999999909</c:v>
                </c:pt>
                <c:pt idx="111">
                  <c:v>2.5399999999999907</c:v>
                </c:pt>
                <c:pt idx="112">
                  <c:v>2.5499999999999905</c:v>
                </c:pt>
                <c:pt idx="113">
                  <c:v>2.5599999999999903</c:v>
                </c:pt>
                <c:pt idx="114">
                  <c:v>2.5699999999999901</c:v>
                </c:pt>
                <c:pt idx="115">
                  <c:v>2.5799999999999899</c:v>
                </c:pt>
                <c:pt idx="116">
                  <c:v>2.5899999999999896</c:v>
                </c:pt>
                <c:pt idx="117">
                  <c:v>2.5999999999999894</c:v>
                </c:pt>
                <c:pt idx="118">
                  <c:v>2.6099999999999892</c:v>
                </c:pt>
                <c:pt idx="119">
                  <c:v>2.619999999999989</c:v>
                </c:pt>
                <c:pt idx="120">
                  <c:v>2.6299999999999888</c:v>
                </c:pt>
                <c:pt idx="121">
                  <c:v>2.6399999999999886</c:v>
                </c:pt>
                <c:pt idx="122">
                  <c:v>2.6499999999999884</c:v>
                </c:pt>
                <c:pt idx="123">
                  <c:v>2.6599999999999882</c:v>
                </c:pt>
                <c:pt idx="124">
                  <c:v>2.6699999999999879</c:v>
                </c:pt>
                <c:pt idx="125">
                  <c:v>2.6799999999999877</c:v>
                </c:pt>
                <c:pt idx="126">
                  <c:v>2.6899999999999875</c:v>
                </c:pt>
                <c:pt idx="127">
                  <c:v>2.6999999999999873</c:v>
                </c:pt>
                <c:pt idx="128">
                  <c:v>2.7099999999999871</c:v>
                </c:pt>
                <c:pt idx="129">
                  <c:v>2.7199999999999869</c:v>
                </c:pt>
                <c:pt idx="130">
                  <c:v>2.7299999999999867</c:v>
                </c:pt>
                <c:pt idx="131">
                  <c:v>2.7399999999999864</c:v>
                </c:pt>
                <c:pt idx="132">
                  <c:v>2.7499999999999862</c:v>
                </c:pt>
                <c:pt idx="133">
                  <c:v>2.759999999999986</c:v>
                </c:pt>
                <c:pt idx="134">
                  <c:v>2.7699999999999858</c:v>
                </c:pt>
                <c:pt idx="135">
                  <c:v>2.7799999999999856</c:v>
                </c:pt>
                <c:pt idx="136">
                  <c:v>2.7899999999999854</c:v>
                </c:pt>
                <c:pt idx="137">
                  <c:v>2.7999999999999852</c:v>
                </c:pt>
                <c:pt idx="138">
                  <c:v>2.809999999999985</c:v>
                </c:pt>
                <c:pt idx="139">
                  <c:v>2.8199999999999847</c:v>
                </c:pt>
                <c:pt idx="140">
                  <c:v>2.8299999999999845</c:v>
                </c:pt>
                <c:pt idx="141">
                  <c:v>2.8399999999999843</c:v>
                </c:pt>
                <c:pt idx="142">
                  <c:v>2.8499999999999841</c:v>
                </c:pt>
                <c:pt idx="143">
                  <c:v>2.8599999999999839</c:v>
                </c:pt>
                <c:pt idx="144">
                  <c:v>2.8699999999999837</c:v>
                </c:pt>
                <c:pt idx="145">
                  <c:v>2.8799999999999835</c:v>
                </c:pt>
                <c:pt idx="146">
                  <c:v>2.8899999999999832</c:v>
                </c:pt>
                <c:pt idx="147">
                  <c:v>2.899999999999983</c:v>
                </c:pt>
                <c:pt idx="148">
                  <c:v>2.9099999999999828</c:v>
                </c:pt>
                <c:pt idx="149">
                  <c:v>2.9199999999999826</c:v>
                </c:pt>
                <c:pt idx="150">
                  <c:v>2.9299999999999824</c:v>
                </c:pt>
                <c:pt idx="151">
                  <c:v>2.9399999999999822</c:v>
                </c:pt>
                <c:pt idx="152">
                  <c:v>2.949999999999982</c:v>
                </c:pt>
                <c:pt idx="153">
                  <c:v>2.9599999999999818</c:v>
                </c:pt>
                <c:pt idx="154">
                  <c:v>2.9699999999999815</c:v>
                </c:pt>
                <c:pt idx="155">
                  <c:v>2.9799999999999813</c:v>
                </c:pt>
                <c:pt idx="156">
                  <c:v>2.9899999999999811</c:v>
                </c:pt>
                <c:pt idx="157">
                  <c:v>2.9999999999999809</c:v>
                </c:pt>
                <c:pt idx="158">
                  <c:v>3.0099999999999807</c:v>
                </c:pt>
                <c:pt idx="159">
                  <c:v>3.0199999999999805</c:v>
                </c:pt>
                <c:pt idx="160">
                  <c:v>3.0299999999999803</c:v>
                </c:pt>
                <c:pt idx="161">
                  <c:v>3.0399999999999801</c:v>
                </c:pt>
                <c:pt idx="162">
                  <c:v>3.0499999999999798</c:v>
                </c:pt>
                <c:pt idx="163">
                  <c:v>3.0599999999999796</c:v>
                </c:pt>
                <c:pt idx="164">
                  <c:v>3.0699999999999794</c:v>
                </c:pt>
                <c:pt idx="165">
                  <c:v>3.0799999999999792</c:v>
                </c:pt>
                <c:pt idx="166">
                  <c:v>3.089999999999979</c:v>
                </c:pt>
                <c:pt idx="167">
                  <c:v>3.0999999999999788</c:v>
                </c:pt>
                <c:pt idx="168">
                  <c:v>3.1099999999999786</c:v>
                </c:pt>
                <c:pt idx="169">
                  <c:v>3.1199999999999783</c:v>
                </c:pt>
                <c:pt idx="170">
                  <c:v>3.1299999999999781</c:v>
                </c:pt>
                <c:pt idx="171">
                  <c:v>3.1399999999999779</c:v>
                </c:pt>
                <c:pt idx="172">
                  <c:v>3.1499999999999777</c:v>
                </c:pt>
                <c:pt idx="173">
                  <c:v>3.1599999999999775</c:v>
                </c:pt>
                <c:pt idx="174">
                  <c:v>3.1699999999999773</c:v>
                </c:pt>
                <c:pt idx="175">
                  <c:v>3.1799999999999771</c:v>
                </c:pt>
                <c:pt idx="176">
                  <c:v>3.1899999999999769</c:v>
                </c:pt>
                <c:pt idx="177">
                  <c:v>3.1999999999999766</c:v>
                </c:pt>
                <c:pt idx="178">
                  <c:v>3.2099999999999764</c:v>
                </c:pt>
                <c:pt idx="179">
                  <c:v>3.2199999999999762</c:v>
                </c:pt>
                <c:pt idx="180">
                  <c:v>3.229999999999976</c:v>
                </c:pt>
                <c:pt idx="181">
                  <c:v>3.2399999999999758</c:v>
                </c:pt>
                <c:pt idx="182">
                  <c:v>3.2499999999999756</c:v>
                </c:pt>
                <c:pt idx="183">
                  <c:v>3.2599999999999754</c:v>
                </c:pt>
                <c:pt idx="184">
                  <c:v>3.2699999999999751</c:v>
                </c:pt>
                <c:pt idx="185">
                  <c:v>3.2799999999999749</c:v>
                </c:pt>
                <c:pt idx="186">
                  <c:v>3.2899999999999747</c:v>
                </c:pt>
                <c:pt idx="187">
                  <c:v>3.2999999999999745</c:v>
                </c:pt>
                <c:pt idx="188">
                  <c:v>3.3099999999999743</c:v>
                </c:pt>
                <c:pt idx="189">
                  <c:v>3.3199999999999741</c:v>
                </c:pt>
                <c:pt idx="190">
                  <c:v>3.3299999999999739</c:v>
                </c:pt>
                <c:pt idx="191">
                  <c:v>3.3399999999999737</c:v>
                </c:pt>
                <c:pt idx="192">
                  <c:v>3.3499999999999734</c:v>
                </c:pt>
                <c:pt idx="193">
                  <c:v>3.3599999999999732</c:v>
                </c:pt>
                <c:pt idx="194">
                  <c:v>3.369999999999973</c:v>
                </c:pt>
                <c:pt idx="195">
                  <c:v>3.3799999999999728</c:v>
                </c:pt>
                <c:pt idx="196">
                  <c:v>3.3899999999999726</c:v>
                </c:pt>
                <c:pt idx="197">
                  <c:v>3.3999999999999724</c:v>
                </c:pt>
                <c:pt idx="198">
                  <c:v>3.4099999999999722</c:v>
                </c:pt>
                <c:pt idx="199">
                  <c:v>3.419999999999972</c:v>
                </c:pt>
                <c:pt idx="200">
                  <c:v>3.4299999999999717</c:v>
                </c:pt>
                <c:pt idx="201">
                  <c:v>3.4399999999999715</c:v>
                </c:pt>
                <c:pt idx="202">
                  <c:v>3.4499999999999713</c:v>
                </c:pt>
                <c:pt idx="203">
                  <c:v>3.4599999999999711</c:v>
                </c:pt>
                <c:pt idx="204">
                  <c:v>3.4699999999999709</c:v>
                </c:pt>
                <c:pt idx="205">
                  <c:v>3.4799999999999707</c:v>
                </c:pt>
                <c:pt idx="206">
                  <c:v>3.4899999999999705</c:v>
                </c:pt>
                <c:pt idx="207">
                  <c:v>3.4999999999999702</c:v>
                </c:pt>
                <c:pt idx="208">
                  <c:v>3.50999999999997</c:v>
                </c:pt>
                <c:pt idx="209">
                  <c:v>3.5199999999999698</c:v>
                </c:pt>
                <c:pt idx="210">
                  <c:v>3.5299999999999696</c:v>
                </c:pt>
                <c:pt idx="211">
                  <c:v>3.5399999999999694</c:v>
                </c:pt>
                <c:pt idx="212">
                  <c:v>3.5499999999999692</c:v>
                </c:pt>
                <c:pt idx="213">
                  <c:v>3.559999999999969</c:v>
                </c:pt>
                <c:pt idx="214">
                  <c:v>3.5699999999999688</c:v>
                </c:pt>
                <c:pt idx="215">
                  <c:v>3.5799999999999685</c:v>
                </c:pt>
                <c:pt idx="216">
                  <c:v>3.5899999999999683</c:v>
                </c:pt>
                <c:pt idx="217">
                  <c:v>3.5999999999999681</c:v>
                </c:pt>
                <c:pt idx="218">
                  <c:v>3.6099999999999679</c:v>
                </c:pt>
                <c:pt idx="219">
                  <c:v>3.6199999999999677</c:v>
                </c:pt>
                <c:pt idx="220">
                  <c:v>3.6299999999999675</c:v>
                </c:pt>
                <c:pt idx="221">
                  <c:v>3.6399999999999673</c:v>
                </c:pt>
                <c:pt idx="222">
                  <c:v>3.649999999999967</c:v>
                </c:pt>
                <c:pt idx="223">
                  <c:v>3.6599999999999668</c:v>
                </c:pt>
                <c:pt idx="224">
                  <c:v>3.6699999999999666</c:v>
                </c:pt>
                <c:pt idx="225">
                  <c:v>3.6799999999999664</c:v>
                </c:pt>
                <c:pt idx="226">
                  <c:v>3.6899999999999662</c:v>
                </c:pt>
                <c:pt idx="227">
                  <c:v>3.699999999999966</c:v>
                </c:pt>
                <c:pt idx="228">
                  <c:v>3.7099999999999658</c:v>
                </c:pt>
                <c:pt idx="229">
                  <c:v>3.7199999999999656</c:v>
                </c:pt>
                <c:pt idx="230">
                  <c:v>3.7299999999999653</c:v>
                </c:pt>
                <c:pt idx="231">
                  <c:v>3.7399999999999651</c:v>
                </c:pt>
                <c:pt idx="232">
                  <c:v>3.7499999999999649</c:v>
                </c:pt>
                <c:pt idx="233">
                  <c:v>3.7599999999999647</c:v>
                </c:pt>
                <c:pt idx="234">
                  <c:v>3.7699999999999645</c:v>
                </c:pt>
                <c:pt idx="235">
                  <c:v>3.7799999999999643</c:v>
                </c:pt>
                <c:pt idx="236">
                  <c:v>3.7899999999999641</c:v>
                </c:pt>
                <c:pt idx="237">
                  <c:v>3.7999999999999639</c:v>
                </c:pt>
                <c:pt idx="238">
                  <c:v>3.8099999999999636</c:v>
                </c:pt>
                <c:pt idx="239">
                  <c:v>3.8199999999999634</c:v>
                </c:pt>
                <c:pt idx="240">
                  <c:v>3.8299999999999632</c:v>
                </c:pt>
                <c:pt idx="241">
                  <c:v>3.839999999999963</c:v>
                </c:pt>
                <c:pt idx="242">
                  <c:v>3.8499999999999628</c:v>
                </c:pt>
                <c:pt idx="243">
                  <c:v>3.8599999999999626</c:v>
                </c:pt>
                <c:pt idx="244">
                  <c:v>3.8699999999999624</c:v>
                </c:pt>
                <c:pt idx="245">
                  <c:v>3.8799999999999621</c:v>
                </c:pt>
                <c:pt idx="246">
                  <c:v>3.8899999999999619</c:v>
                </c:pt>
                <c:pt idx="247">
                  <c:v>3.8999999999999617</c:v>
                </c:pt>
                <c:pt idx="248">
                  <c:v>3.9099999999999615</c:v>
                </c:pt>
                <c:pt idx="249">
                  <c:v>3.9199999999999613</c:v>
                </c:pt>
                <c:pt idx="250">
                  <c:v>3.9299999999999611</c:v>
                </c:pt>
                <c:pt idx="251">
                  <c:v>3.9399999999999609</c:v>
                </c:pt>
                <c:pt idx="252">
                  <c:v>3.9499999999999607</c:v>
                </c:pt>
                <c:pt idx="253">
                  <c:v>3.9599999999999604</c:v>
                </c:pt>
                <c:pt idx="254">
                  <c:v>3.9699999999999602</c:v>
                </c:pt>
                <c:pt idx="255">
                  <c:v>3.97999999999996</c:v>
                </c:pt>
                <c:pt idx="256">
                  <c:v>3.9899999999999598</c:v>
                </c:pt>
                <c:pt idx="257">
                  <c:v>3.9999999999999596</c:v>
                </c:pt>
                <c:pt idx="258">
                  <c:v>4.0099999999999598</c:v>
                </c:pt>
                <c:pt idx="259">
                  <c:v>4.0199999999999596</c:v>
                </c:pt>
                <c:pt idx="260">
                  <c:v>4.0299999999999594</c:v>
                </c:pt>
                <c:pt idx="261">
                  <c:v>4.0399999999999592</c:v>
                </c:pt>
                <c:pt idx="262">
                  <c:v>4.049999999999959</c:v>
                </c:pt>
                <c:pt idx="263">
                  <c:v>4.0599999999999588</c:v>
                </c:pt>
                <c:pt idx="264">
                  <c:v>4.0699999999999585</c:v>
                </c:pt>
                <c:pt idx="265">
                  <c:v>4.0799999999999583</c:v>
                </c:pt>
                <c:pt idx="266">
                  <c:v>4.0899999999999581</c:v>
                </c:pt>
                <c:pt idx="267">
                  <c:v>4.0999999999999579</c:v>
                </c:pt>
                <c:pt idx="268">
                  <c:v>4.1099999999999577</c:v>
                </c:pt>
                <c:pt idx="269">
                  <c:v>4.1199999999999575</c:v>
                </c:pt>
                <c:pt idx="270">
                  <c:v>4.1299999999999573</c:v>
                </c:pt>
                <c:pt idx="271">
                  <c:v>4.139999999999957</c:v>
                </c:pt>
                <c:pt idx="272">
                  <c:v>4.1499999999999568</c:v>
                </c:pt>
                <c:pt idx="273">
                  <c:v>4.1599999999999566</c:v>
                </c:pt>
                <c:pt idx="274">
                  <c:v>4.1699999999999564</c:v>
                </c:pt>
                <c:pt idx="275">
                  <c:v>4.1799999999999562</c:v>
                </c:pt>
                <c:pt idx="276">
                  <c:v>4.189999999999956</c:v>
                </c:pt>
                <c:pt idx="277">
                  <c:v>4.1999999999999558</c:v>
                </c:pt>
                <c:pt idx="278">
                  <c:v>4.2099999999999556</c:v>
                </c:pt>
                <c:pt idx="279">
                  <c:v>4.2199999999999553</c:v>
                </c:pt>
                <c:pt idx="280">
                  <c:v>4.2299999999999551</c:v>
                </c:pt>
                <c:pt idx="281">
                  <c:v>4.2399999999999549</c:v>
                </c:pt>
                <c:pt idx="282">
                  <c:v>4.2499999999999547</c:v>
                </c:pt>
                <c:pt idx="283">
                  <c:v>4.2599999999999545</c:v>
                </c:pt>
                <c:pt idx="284">
                  <c:v>4.2699999999999543</c:v>
                </c:pt>
                <c:pt idx="285">
                  <c:v>4.2799999999999541</c:v>
                </c:pt>
                <c:pt idx="286">
                  <c:v>4.2899999999999539</c:v>
                </c:pt>
                <c:pt idx="287">
                  <c:v>4.2999999999999536</c:v>
                </c:pt>
                <c:pt idx="288">
                  <c:v>4.3099999999999534</c:v>
                </c:pt>
                <c:pt idx="289">
                  <c:v>4.3199999999999532</c:v>
                </c:pt>
                <c:pt idx="290">
                  <c:v>4.329999999999953</c:v>
                </c:pt>
                <c:pt idx="291">
                  <c:v>4.3399999999999528</c:v>
                </c:pt>
                <c:pt idx="292">
                  <c:v>4.3499999999999526</c:v>
                </c:pt>
                <c:pt idx="293">
                  <c:v>4.3599999999999524</c:v>
                </c:pt>
                <c:pt idx="294">
                  <c:v>4.3699999999999521</c:v>
                </c:pt>
                <c:pt idx="295">
                  <c:v>4.3799999999999519</c:v>
                </c:pt>
                <c:pt idx="296">
                  <c:v>4.3899999999999517</c:v>
                </c:pt>
                <c:pt idx="297">
                  <c:v>4.3999999999999515</c:v>
                </c:pt>
                <c:pt idx="298">
                  <c:v>4.4099999999999513</c:v>
                </c:pt>
                <c:pt idx="299">
                  <c:v>4.4199999999999511</c:v>
                </c:pt>
                <c:pt idx="300">
                  <c:v>4.4299999999999509</c:v>
                </c:pt>
                <c:pt idx="301">
                  <c:v>4.4399999999999507</c:v>
                </c:pt>
                <c:pt idx="302">
                  <c:v>4.4499999999999504</c:v>
                </c:pt>
                <c:pt idx="303">
                  <c:v>4.4599999999999502</c:v>
                </c:pt>
                <c:pt idx="304">
                  <c:v>4.46999999999995</c:v>
                </c:pt>
                <c:pt idx="305">
                  <c:v>4.4799999999999498</c:v>
                </c:pt>
                <c:pt idx="306">
                  <c:v>4.4899999999999496</c:v>
                </c:pt>
                <c:pt idx="307">
                  <c:v>4.4999999999999494</c:v>
                </c:pt>
                <c:pt idx="308">
                  <c:v>4.5099999999999492</c:v>
                </c:pt>
                <c:pt idx="309">
                  <c:v>4.5199999999999489</c:v>
                </c:pt>
                <c:pt idx="310">
                  <c:v>4.5299999999999487</c:v>
                </c:pt>
                <c:pt idx="311">
                  <c:v>4.5399999999999485</c:v>
                </c:pt>
                <c:pt idx="312">
                  <c:v>4.5499999999999483</c:v>
                </c:pt>
                <c:pt idx="313">
                  <c:v>4.5599999999999481</c:v>
                </c:pt>
                <c:pt idx="314">
                  <c:v>4.5699999999999479</c:v>
                </c:pt>
                <c:pt idx="315">
                  <c:v>4.5799999999999477</c:v>
                </c:pt>
                <c:pt idx="316">
                  <c:v>4.5899999999999475</c:v>
                </c:pt>
                <c:pt idx="317">
                  <c:v>4.5999999999999472</c:v>
                </c:pt>
                <c:pt idx="318">
                  <c:v>4.609999999999947</c:v>
                </c:pt>
                <c:pt idx="319">
                  <c:v>4.6199999999999468</c:v>
                </c:pt>
                <c:pt idx="320">
                  <c:v>4.6299999999999466</c:v>
                </c:pt>
                <c:pt idx="321">
                  <c:v>4.6399999999999464</c:v>
                </c:pt>
                <c:pt idx="322">
                  <c:v>4.6499999999999462</c:v>
                </c:pt>
                <c:pt idx="323">
                  <c:v>4.659999999999946</c:v>
                </c:pt>
                <c:pt idx="324">
                  <c:v>4.6699999999999458</c:v>
                </c:pt>
                <c:pt idx="325">
                  <c:v>4.6799999999999455</c:v>
                </c:pt>
                <c:pt idx="326">
                  <c:v>4.6899999999999453</c:v>
                </c:pt>
                <c:pt idx="327">
                  <c:v>4.6999999999999451</c:v>
                </c:pt>
                <c:pt idx="328">
                  <c:v>4.7099999999999449</c:v>
                </c:pt>
                <c:pt idx="329">
                  <c:v>4.7199999999999447</c:v>
                </c:pt>
                <c:pt idx="330">
                  <c:v>4.7299999999999445</c:v>
                </c:pt>
                <c:pt idx="331">
                  <c:v>4.7399999999999443</c:v>
                </c:pt>
                <c:pt idx="332">
                  <c:v>4.749999999999944</c:v>
                </c:pt>
                <c:pt idx="333">
                  <c:v>4.7599999999999438</c:v>
                </c:pt>
                <c:pt idx="334">
                  <c:v>4.7699999999999436</c:v>
                </c:pt>
                <c:pt idx="335">
                  <c:v>4.7799999999999434</c:v>
                </c:pt>
                <c:pt idx="336">
                  <c:v>4.7899999999999432</c:v>
                </c:pt>
                <c:pt idx="337">
                  <c:v>4.799999999999943</c:v>
                </c:pt>
                <c:pt idx="338">
                  <c:v>4.8099999999999428</c:v>
                </c:pt>
                <c:pt idx="339">
                  <c:v>4.8199999999999426</c:v>
                </c:pt>
                <c:pt idx="340">
                  <c:v>4.8299999999999423</c:v>
                </c:pt>
                <c:pt idx="341">
                  <c:v>4.8399999999999421</c:v>
                </c:pt>
                <c:pt idx="342">
                  <c:v>4.8499999999999419</c:v>
                </c:pt>
                <c:pt idx="343">
                  <c:v>4.8599999999999417</c:v>
                </c:pt>
                <c:pt idx="344">
                  <c:v>4.8699999999999415</c:v>
                </c:pt>
                <c:pt idx="345">
                  <c:v>4.8799999999999413</c:v>
                </c:pt>
                <c:pt idx="346">
                  <c:v>4.8899999999999411</c:v>
                </c:pt>
                <c:pt idx="347">
                  <c:v>4.8999999999999408</c:v>
                </c:pt>
                <c:pt idx="348">
                  <c:v>4.9099999999999406</c:v>
                </c:pt>
                <c:pt idx="349">
                  <c:v>4.9199999999999404</c:v>
                </c:pt>
                <c:pt idx="350">
                  <c:v>4.9299999999999402</c:v>
                </c:pt>
                <c:pt idx="351">
                  <c:v>4.93999999999994</c:v>
                </c:pt>
                <c:pt idx="352">
                  <c:v>4.9499999999999398</c:v>
                </c:pt>
                <c:pt idx="353">
                  <c:v>4.9599999999999396</c:v>
                </c:pt>
                <c:pt idx="354">
                  <c:v>4.9699999999999394</c:v>
                </c:pt>
                <c:pt idx="355">
                  <c:v>4.9799999999999391</c:v>
                </c:pt>
                <c:pt idx="356">
                  <c:v>4.9899999999999389</c:v>
                </c:pt>
                <c:pt idx="357">
                  <c:v>4.9999999999999387</c:v>
                </c:pt>
                <c:pt idx="358">
                  <c:v>5.0099999999999385</c:v>
                </c:pt>
                <c:pt idx="359">
                  <c:v>5.0199999999999383</c:v>
                </c:pt>
                <c:pt idx="360">
                  <c:v>5.0299999999999381</c:v>
                </c:pt>
                <c:pt idx="361">
                  <c:v>5.0399999999999379</c:v>
                </c:pt>
                <c:pt idx="362">
                  <c:v>5.0499999999999376</c:v>
                </c:pt>
                <c:pt idx="363">
                  <c:v>5.0599999999999374</c:v>
                </c:pt>
                <c:pt idx="364">
                  <c:v>5.0699999999999372</c:v>
                </c:pt>
                <c:pt idx="365">
                  <c:v>5.079999999999937</c:v>
                </c:pt>
                <c:pt idx="366">
                  <c:v>5.0899999999999368</c:v>
                </c:pt>
                <c:pt idx="367">
                  <c:v>5.0999999999999366</c:v>
                </c:pt>
                <c:pt idx="368">
                  <c:v>5.1099999999999364</c:v>
                </c:pt>
                <c:pt idx="369">
                  <c:v>5.1199999999999362</c:v>
                </c:pt>
                <c:pt idx="370">
                  <c:v>5.1299999999999359</c:v>
                </c:pt>
                <c:pt idx="371">
                  <c:v>5.1399999999999357</c:v>
                </c:pt>
                <c:pt idx="372">
                  <c:v>5.1499999999999355</c:v>
                </c:pt>
                <c:pt idx="373">
                  <c:v>5.1599999999999353</c:v>
                </c:pt>
                <c:pt idx="374">
                  <c:v>5.1699999999999351</c:v>
                </c:pt>
                <c:pt idx="375">
                  <c:v>5.1799999999999349</c:v>
                </c:pt>
                <c:pt idx="376">
                  <c:v>5.1899999999999347</c:v>
                </c:pt>
                <c:pt idx="377">
                  <c:v>5.1999999999999345</c:v>
                </c:pt>
                <c:pt idx="378">
                  <c:v>5.2099999999999342</c:v>
                </c:pt>
                <c:pt idx="379">
                  <c:v>5.219999999999934</c:v>
                </c:pt>
                <c:pt idx="380">
                  <c:v>5.2299999999999338</c:v>
                </c:pt>
                <c:pt idx="381">
                  <c:v>5.2399999999999336</c:v>
                </c:pt>
                <c:pt idx="382">
                  <c:v>5.2499999999999334</c:v>
                </c:pt>
                <c:pt idx="383">
                  <c:v>5.2599999999999332</c:v>
                </c:pt>
                <c:pt idx="384">
                  <c:v>5.269999999999933</c:v>
                </c:pt>
                <c:pt idx="385">
                  <c:v>5.2799999999999327</c:v>
                </c:pt>
                <c:pt idx="386">
                  <c:v>5.2899999999999325</c:v>
                </c:pt>
                <c:pt idx="387">
                  <c:v>5.2999999999999323</c:v>
                </c:pt>
                <c:pt idx="388">
                  <c:v>5.3099999999999321</c:v>
                </c:pt>
                <c:pt idx="389">
                  <c:v>5.3199999999999319</c:v>
                </c:pt>
                <c:pt idx="390">
                  <c:v>5.3299999999999317</c:v>
                </c:pt>
                <c:pt idx="391">
                  <c:v>5.3399999999999315</c:v>
                </c:pt>
                <c:pt idx="392">
                  <c:v>5.3499999999999313</c:v>
                </c:pt>
                <c:pt idx="393">
                  <c:v>5.359999999999931</c:v>
                </c:pt>
                <c:pt idx="394">
                  <c:v>5.3699999999999308</c:v>
                </c:pt>
                <c:pt idx="395">
                  <c:v>5.3799999999999306</c:v>
                </c:pt>
                <c:pt idx="396">
                  <c:v>5.3899999999999304</c:v>
                </c:pt>
                <c:pt idx="397">
                  <c:v>5.3999999999999302</c:v>
                </c:pt>
                <c:pt idx="398">
                  <c:v>5.40999999999993</c:v>
                </c:pt>
                <c:pt idx="399">
                  <c:v>5.4199999999999298</c:v>
                </c:pt>
                <c:pt idx="400">
                  <c:v>5.4299999999999295</c:v>
                </c:pt>
                <c:pt idx="401">
                  <c:v>5.4399999999999293</c:v>
                </c:pt>
                <c:pt idx="402">
                  <c:v>5.4499999999999291</c:v>
                </c:pt>
                <c:pt idx="403">
                  <c:v>5.4599999999999289</c:v>
                </c:pt>
                <c:pt idx="404">
                  <c:v>5.4699999999999287</c:v>
                </c:pt>
                <c:pt idx="405">
                  <c:v>5.4799999999999285</c:v>
                </c:pt>
                <c:pt idx="406">
                  <c:v>5.4899999999999283</c:v>
                </c:pt>
                <c:pt idx="407">
                  <c:v>5.4999999999999281</c:v>
                </c:pt>
                <c:pt idx="408">
                  <c:v>5.5099999999999278</c:v>
                </c:pt>
                <c:pt idx="409">
                  <c:v>5.5199999999999276</c:v>
                </c:pt>
                <c:pt idx="410">
                  <c:v>5.5299999999999274</c:v>
                </c:pt>
                <c:pt idx="411">
                  <c:v>5.5399999999999272</c:v>
                </c:pt>
                <c:pt idx="412">
                  <c:v>5.549999999999927</c:v>
                </c:pt>
                <c:pt idx="413">
                  <c:v>5.5599999999999268</c:v>
                </c:pt>
                <c:pt idx="414">
                  <c:v>5.5699999999999266</c:v>
                </c:pt>
                <c:pt idx="415">
                  <c:v>5.5799999999999264</c:v>
                </c:pt>
                <c:pt idx="416">
                  <c:v>5.5899999999999261</c:v>
                </c:pt>
                <c:pt idx="417">
                  <c:v>5.5999999999999259</c:v>
                </c:pt>
              </c:numCache>
            </c:numRef>
          </c:xVal>
          <c:yVal>
            <c:numRef>
              <c:f>Sheet1!$J$2:$J$419</c:f>
              <c:numCache>
                <c:formatCode>General</c:formatCode>
                <c:ptCount val="418"/>
                <c:pt idx="0">
                  <c:v>2.3300000000000143</c:v>
                </c:pt>
                <c:pt idx="1">
                  <c:v>2.3400000000000141</c:v>
                </c:pt>
                <c:pt idx="2">
                  <c:v>2.3500000000000139</c:v>
                </c:pt>
                <c:pt idx="3">
                  <c:v>2.3600000000000136</c:v>
                </c:pt>
                <c:pt idx="4">
                  <c:v>2.3700000000000134</c:v>
                </c:pt>
                <c:pt idx="5">
                  <c:v>2.3800000000000132</c:v>
                </c:pt>
                <c:pt idx="6">
                  <c:v>2.390000000000013</c:v>
                </c:pt>
                <c:pt idx="7">
                  <c:v>2.4000000000000128</c:v>
                </c:pt>
                <c:pt idx="8">
                  <c:v>2.4100000000000126</c:v>
                </c:pt>
                <c:pt idx="9">
                  <c:v>2.4200000000000124</c:v>
                </c:pt>
                <c:pt idx="10">
                  <c:v>2.4300000000000122</c:v>
                </c:pt>
                <c:pt idx="11">
                  <c:v>2.4400000000000119</c:v>
                </c:pt>
                <c:pt idx="12">
                  <c:v>2.4500000000000117</c:v>
                </c:pt>
                <c:pt idx="13">
                  <c:v>2.4600000000000115</c:v>
                </c:pt>
                <c:pt idx="14">
                  <c:v>2.4700000000000113</c:v>
                </c:pt>
                <c:pt idx="15">
                  <c:v>2.4800000000000111</c:v>
                </c:pt>
                <c:pt idx="16">
                  <c:v>2.4900000000000109</c:v>
                </c:pt>
                <c:pt idx="17">
                  <c:v>2.5000000000000107</c:v>
                </c:pt>
                <c:pt idx="18">
                  <c:v>2.5100000000000104</c:v>
                </c:pt>
                <c:pt idx="19">
                  <c:v>2.5200000000000102</c:v>
                </c:pt>
                <c:pt idx="20">
                  <c:v>2.53000000000001</c:v>
                </c:pt>
                <c:pt idx="21">
                  <c:v>2.5400000000000098</c:v>
                </c:pt>
                <c:pt idx="22">
                  <c:v>2.5500000000000096</c:v>
                </c:pt>
                <c:pt idx="23">
                  <c:v>2.5600000000000094</c:v>
                </c:pt>
                <c:pt idx="24">
                  <c:v>2.5700000000000092</c:v>
                </c:pt>
                <c:pt idx="25">
                  <c:v>2.580000000000009</c:v>
                </c:pt>
                <c:pt idx="26">
                  <c:v>2.5900000000000087</c:v>
                </c:pt>
                <c:pt idx="27">
                  <c:v>2.6000000000000085</c:v>
                </c:pt>
                <c:pt idx="28">
                  <c:v>2.6100000000000083</c:v>
                </c:pt>
                <c:pt idx="29">
                  <c:v>2.6200000000000081</c:v>
                </c:pt>
                <c:pt idx="30">
                  <c:v>2.6300000000000079</c:v>
                </c:pt>
                <c:pt idx="31">
                  <c:v>2.6400000000000077</c:v>
                </c:pt>
                <c:pt idx="32">
                  <c:v>2.6500000000000075</c:v>
                </c:pt>
                <c:pt idx="33">
                  <c:v>2.6600000000000072</c:v>
                </c:pt>
                <c:pt idx="34">
                  <c:v>2.670000000000007</c:v>
                </c:pt>
                <c:pt idx="35">
                  <c:v>2.6800000000000068</c:v>
                </c:pt>
                <c:pt idx="36">
                  <c:v>2.6900000000000066</c:v>
                </c:pt>
                <c:pt idx="37">
                  <c:v>2.7000000000000064</c:v>
                </c:pt>
                <c:pt idx="38">
                  <c:v>2.7100000000000062</c:v>
                </c:pt>
                <c:pt idx="39">
                  <c:v>2.720000000000006</c:v>
                </c:pt>
                <c:pt idx="40">
                  <c:v>2.7300000000000058</c:v>
                </c:pt>
                <c:pt idx="41">
                  <c:v>2.7400000000000055</c:v>
                </c:pt>
                <c:pt idx="42">
                  <c:v>2.7500000000000053</c:v>
                </c:pt>
                <c:pt idx="43">
                  <c:v>2.7600000000000051</c:v>
                </c:pt>
                <c:pt idx="44">
                  <c:v>2.7700000000000049</c:v>
                </c:pt>
                <c:pt idx="45">
                  <c:v>2.7800000000000047</c:v>
                </c:pt>
                <c:pt idx="46">
                  <c:v>2.7900000000000045</c:v>
                </c:pt>
                <c:pt idx="47">
                  <c:v>2.8000000000000043</c:v>
                </c:pt>
                <c:pt idx="48">
                  <c:v>2.8100000000000041</c:v>
                </c:pt>
                <c:pt idx="49">
                  <c:v>2.8200000000000038</c:v>
                </c:pt>
                <c:pt idx="50">
                  <c:v>2.8300000000000036</c:v>
                </c:pt>
                <c:pt idx="51">
                  <c:v>2.8400000000000034</c:v>
                </c:pt>
                <c:pt idx="52">
                  <c:v>2.8500000000000032</c:v>
                </c:pt>
                <c:pt idx="53">
                  <c:v>2.860000000000003</c:v>
                </c:pt>
                <c:pt idx="54">
                  <c:v>2.8700000000000028</c:v>
                </c:pt>
                <c:pt idx="55">
                  <c:v>2.8800000000000026</c:v>
                </c:pt>
                <c:pt idx="56">
                  <c:v>2.8900000000000023</c:v>
                </c:pt>
                <c:pt idx="57">
                  <c:v>2.9000000000000021</c:v>
                </c:pt>
                <c:pt idx="58">
                  <c:v>2.9100000000000019</c:v>
                </c:pt>
                <c:pt idx="59">
                  <c:v>2.9200000000000017</c:v>
                </c:pt>
                <c:pt idx="60">
                  <c:v>2.9300000000000015</c:v>
                </c:pt>
                <c:pt idx="61">
                  <c:v>2.9400000000000013</c:v>
                </c:pt>
                <c:pt idx="62">
                  <c:v>2.9500000000000011</c:v>
                </c:pt>
                <c:pt idx="63">
                  <c:v>2.9600000000000009</c:v>
                </c:pt>
                <c:pt idx="64">
                  <c:v>2.9700000000000006</c:v>
                </c:pt>
                <c:pt idx="65">
                  <c:v>2.9800000000000004</c:v>
                </c:pt>
                <c:pt idx="66">
                  <c:v>2.99</c:v>
                </c:pt>
                <c:pt idx="67">
                  <c:v>3</c:v>
                </c:pt>
                <c:pt idx="68">
                  <c:v>3.02</c:v>
                </c:pt>
                <c:pt idx="69">
                  <c:v>3.04</c:v>
                </c:pt>
                <c:pt idx="70">
                  <c:v>3.06</c:v>
                </c:pt>
                <c:pt idx="71">
                  <c:v>3.08</c:v>
                </c:pt>
                <c:pt idx="72">
                  <c:v>3.1</c:v>
                </c:pt>
                <c:pt idx="73">
                  <c:v>3.12</c:v>
                </c:pt>
                <c:pt idx="74">
                  <c:v>3.14</c:v>
                </c:pt>
                <c:pt idx="75">
                  <c:v>3.16</c:v>
                </c:pt>
                <c:pt idx="76">
                  <c:v>3.18</c:v>
                </c:pt>
                <c:pt idx="77">
                  <c:v>3.2</c:v>
                </c:pt>
                <c:pt idx="78">
                  <c:v>3.22</c:v>
                </c:pt>
                <c:pt idx="79">
                  <c:v>3.24</c:v>
                </c:pt>
                <c:pt idx="80">
                  <c:v>3.26</c:v>
                </c:pt>
                <c:pt idx="81">
                  <c:v>3.28</c:v>
                </c:pt>
                <c:pt idx="82">
                  <c:v>3.3</c:v>
                </c:pt>
                <c:pt idx="83">
                  <c:v>3.32</c:v>
                </c:pt>
                <c:pt idx="84">
                  <c:v>3.34</c:v>
                </c:pt>
                <c:pt idx="85">
                  <c:v>3.36</c:v>
                </c:pt>
                <c:pt idx="86">
                  <c:v>3.38</c:v>
                </c:pt>
                <c:pt idx="87">
                  <c:v>3.4</c:v>
                </c:pt>
                <c:pt idx="88">
                  <c:v>3.42</c:v>
                </c:pt>
                <c:pt idx="89">
                  <c:v>3.44</c:v>
                </c:pt>
                <c:pt idx="90">
                  <c:v>3.46</c:v>
                </c:pt>
                <c:pt idx="91">
                  <c:v>3.48</c:v>
                </c:pt>
                <c:pt idx="92">
                  <c:v>3.5</c:v>
                </c:pt>
                <c:pt idx="93">
                  <c:v>3.52</c:v>
                </c:pt>
                <c:pt idx="94">
                  <c:v>3.54</c:v>
                </c:pt>
                <c:pt idx="95">
                  <c:v>3.56</c:v>
                </c:pt>
                <c:pt idx="96">
                  <c:v>3.58</c:v>
                </c:pt>
                <c:pt idx="97">
                  <c:v>3.6</c:v>
                </c:pt>
                <c:pt idx="98">
                  <c:v>3.62</c:v>
                </c:pt>
                <c:pt idx="99">
                  <c:v>3.64</c:v>
                </c:pt>
                <c:pt idx="100">
                  <c:v>3.66</c:v>
                </c:pt>
                <c:pt idx="101">
                  <c:v>3.68</c:v>
                </c:pt>
                <c:pt idx="102">
                  <c:v>3.7</c:v>
                </c:pt>
                <c:pt idx="103">
                  <c:v>3.72</c:v>
                </c:pt>
                <c:pt idx="104">
                  <c:v>3.74</c:v>
                </c:pt>
                <c:pt idx="105">
                  <c:v>3.76</c:v>
                </c:pt>
                <c:pt idx="106">
                  <c:v>3.78</c:v>
                </c:pt>
                <c:pt idx="107">
                  <c:v>3.8</c:v>
                </c:pt>
                <c:pt idx="108">
                  <c:v>3.82</c:v>
                </c:pt>
                <c:pt idx="109">
                  <c:v>3.84</c:v>
                </c:pt>
                <c:pt idx="110">
                  <c:v>3.86</c:v>
                </c:pt>
                <c:pt idx="111">
                  <c:v>3.88</c:v>
                </c:pt>
                <c:pt idx="112">
                  <c:v>3.9</c:v>
                </c:pt>
                <c:pt idx="113">
                  <c:v>3.92</c:v>
                </c:pt>
                <c:pt idx="114">
                  <c:v>3.94</c:v>
                </c:pt>
                <c:pt idx="115">
                  <c:v>3.96</c:v>
                </c:pt>
                <c:pt idx="116">
                  <c:v>3.98</c:v>
                </c:pt>
                <c:pt idx="117">
                  <c:v>4</c:v>
                </c:pt>
                <c:pt idx="118">
                  <c:v>4.0199999999999996</c:v>
                </c:pt>
                <c:pt idx="119">
                  <c:v>4.04</c:v>
                </c:pt>
                <c:pt idx="120">
                  <c:v>4.0599999999999996</c:v>
                </c:pt>
                <c:pt idx="121">
                  <c:v>4.08</c:v>
                </c:pt>
                <c:pt idx="122">
                  <c:v>4.0999999999999996</c:v>
                </c:pt>
                <c:pt idx="123">
                  <c:v>4.12</c:v>
                </c:pt>
                <c:pt idx="124">
                  <c:v>4.1399999999999997</c:v>
                </c:pt>
                <c:pt idx="125">
                  <c:v>4.16</c:v>
                </c:pt>
                <c:pt idx="126">
                  <c:v>4.18</c:v>
                </c:pt>
                <c:pt idx="127">
                  <c:v>4.2</c:v>
                </c:pt>
                <c:pt idx="128">
                  <c:v>4.22</c:v>
                </c:pt>
                <c:pt idx="129">
                  <c:v>4.24</c:v>
                </c:pt>
                <c:pt idx="130">
                  <c:v>4.26</c:v>
                </c:pt>
                <c:pt idx="131">
                  <c:v>4.28</c:v>
                </c:pt>
                <c:pt idx="132">
                  <c:v>4.3</c:v>
                </c:pt>
                <c:pt idx="133">
                  <c:v>4.32</c:v>
                </c:pt>
                <c:pt idx="134">
                  <c:v>4.34</c:v>
                </c:pt>
                <c:pt idx="135">
                  <c:v>4.3600000000000003</c:v>
                </c:pt>
                <c:pt idx="136">
                  <c:v>4.38</c:v>
                </c:pt>
                <c:pt idx="137">
                  <c:v>4.4000000000000004</c:v>
                </c:pt>
                <c:pt idx="138">
                  <c:v>4.42</c:v>
                </c:pt>
                <c:pt idx="139">
                  <c:v>4.4400000000000004</c:v>
                </c:pt>
                <c:pt idx="140">
                  <c:v>4.46</c:v>
                </c:pt>
                <c:pt idx="141">
                  <c:v>4.4800000000000004</c:v>
                </c:pt>
                <c:pt idx="142">
                  <c:v>4.5</c:v>
                </c:pt>
                <c:pt idx="143">
                  <c:v>4.5199999999999996</c:v>
                </c:pt>
                <c:pt idx="144">
                  <c:v>4.54</c:v>
                </c:pt>
                <c:pt idx="145">
                  <c:v>4.5599999999999996</c:v>
                </c:pt>
                <c:pt idx="146">
                  <c:v>4.58</c:v>
                </c:pt>
                <c:pt idx="147">
                  <c:v>4.5999999999999996</c:v>
                </c:pt>
                <c:pt idx="148">
                  <c:v>4.62</c:v>
                </c:pt>
                <c:pt idx="149">
                  <c:v>4.6399999999999997</c:v>
                </c:pt>
                <c:pt idx="150">
                  <c:v>4.66</c:v>
                </c:pt>
                <c:pt idx="151">
                  <c:v>4.68</c:v>
                </c:pt>
                <c:pt idx="152">
                  <c:v>4.7</c:v>
                </c:pt>
                <c:pt idx="153">
                  <c:v>4.72</c:v>
                </c:pt>
                <c:pt idx="154">
                  <c:v>4.74</c:v>
                </c:pt>
                <c:pt idx="155">
                  <c:v>4.76</c:v>
                </c:pt>
                <c:pt idx="156">
                  <c:v>4.78</c:v>
                </c:pt>
                <c:pt idx="157">
                  <c:v>4.8</c:v>
                </c:pt>
                <c:pt idx="158">
                  <c:v>4.82</c:v>
                </c:pt>
                <c:pt idx="159">
                  <c:v>4.84</c:v>
                </c:pt>
                <c:pt idx="160">
                  <c:v>4.8600000000000003</c:v>
                </c:pt>
                <c:pt idx="161">
                  <c:v>4.88</c:v>
                </c:pt>
                <c:pt idx="162">
                  <c:v>4.9000000000000004</c:v>
                </c:pt>
                <c:pt idx="163">
                  <c:v>4.92</c:v>
                </c:pt>
                <c:pt idx="164">
                  <c:v>4.9400000000000004</c:v>
                </c:pt>
                <c:pt idx="165">
                  <c:v>4.96</c:v>
                </c:pt>
                <c:pt idx="166">
                  <c:v>4.9800000000000004</c:v>
                </c:pt>
                <c:pt idx="167">
                  <c:v>5</c:v>
                </c:pt>
                <c:pt idx="168">
                  <c:v>5.0199999999999996</c:v>
                </c:pt>
                <c:pt idx="169">
                  <c:v>5.04</c:v>
                </c:pt>
                <c:pt idx="170">
                  <c:v>5.0599999999999996</c:v>
                </c:pt>
                <c:pt idx="171">
                  <c:v>5.08</c:v>
                </c:pt>
                <c:pt idx="172">
                  <c:v>5.0999999999999996</c:v>
                </c:pt>
                <c:pt idx="173">
                  <c:v>5.12</c:v>
                </c:pt>
                <c:pt idx="174">
                  <c:v>5.14</c:v>
                </c:pt>
                <c:pt idx="175">
                  <c:v>5.16</c:v>
                </c:pt>
                <c:pt idx="176">
                  <c:v>5.18</c:v>
                </c:pt>
                <c:pt idx="177">
                  <c:v>5.2</c:v>
                </c:pt>
                <c:pt idx="178">
                  <c:v>5.22</c:v>
                </c:pt>
                <c:pt idx="179">
                  <c:v>5.24</c:v>
                </c:pt>
                <c:pt idx="180">
                  <c:v>5.26</c:v>
                </c:pt>
                <c:pt idx="181">
                  <c:v>5.28</c:v>
                </c:pt>
                <c:pt idx="182">
                  <c:v>5.3</c:v>
                </c:pt>
                <c:pt idx="183">
                  <c:v>5.32</c:v>
                </c:pt>
                <c:pt idx="184">
                  <c:v>5.34</c:v>
                </c:pt>
                <c:pt idx="185">
                  <c:v>5.36</c:v>
                </c:pt>
                <c:pt idx="186">
                  <c:v>5.38</c:v>
                </c:pt>
                <c:pt idx="187">
                  <c:v>5.4</c:v>
                </c:pt>
                <c:pt idx="188">
                  <c:v>5.42</c:v>
                </c:pt>
                <c:pt idx="189">
                  <c:v>5.44</c:v>
                </c:pt>
                <c:pt idx="190">
                  <c:v>5.46</c:v>
                </c:pt>
                <c:pt idx="191">
                  <c:v>5.48</c:v>
                </c:pt>
                <c:pt idx="192">
                  <c:v>5.5</c:v>
                </c:pt>
                <c:pt idx="193">
                  <c:v>5.52</c:v>
                </c:pt>
                <c:pt idx="194">
                  <c:v>5.54</c:v>
                </c:pt>
                <c:pt idx="195">
                  <c:v>5.56</c:v>
                </c:pt>
                <c:pt idx="196">
                  <c:v>5.58</c:v>
                </c:pt>
                <c:pt idx="197">
                  <c:v>5.6</c:v>
                </c:pt>
                <c:pt idx="198">
                  <c:v>5.62</c:v>
                </c:pt>
                <c:pt idx="199">
                  <c:v>5.64</c:v>
                </c:pt>
                <c:pt idx="200">
                  <c:v>5.66</c:v>
                </c:pt>
                <c:pt idx="201">
                  <c:v>5.68</c:v>
                </c:pt>
                <c:pt idx="202">
                  <c:v>5.7</c:v>
                </c:pt>
                <c:pt idx="203">
                  <c:v>5.72</c:v>
                </c:pt>
                <c:pt idx="204">
                  <c:v>5.74</c:v>
                </c:pt>
                <c:pt idx="205">
                  <c:v>5.76</c:v>
                </c:pt>
                <c:pt idx="206">
                  <c:v>5.78</c:v>
                </c:pt>
                <c:pt idx="207">
                  <c:v>5.8</c:v>
                </c:pt>
                <c:pt idx="208">
                  <c:v>5.82</c:v>
                </c:pt>
                <c:pt idx="209">
                  <c:v>5.84</c:v>
                </c:pt>
                <c:pt idx="210">
                  <c:v>5.86</c:v>
                </c:pt>
                <c:pt idx="211">
                  <c:v>5.88</c:v>
                </c:pt>
                <c:pt idx="212">
                  <c:v>5.9</c:v>
                </c:pt>
                <c:pt idx="213">
                  <c:v>5.92</c:v>
                </c:pt>
                <c:pt idx="214">
                  <c:v>5.94</c:v>
                </c:pt>
                <c:pt idx="215">
                  <c:v>5.96</c:v>
                </c:pt>
                <c:pt idx="216">
                  <c:v>5.98</c:v>
                </c:pt>
                <c:pt idx="217">
                  <c:v>6</c:v>
                </c:pt>
                <c:pt idx="218">
                  <c:v>6.02</c:v>
                </c:pt>
                <c:pt idx="219">
                  <c:v>6.04</c:v>
                </c:pt>
                <c:pt idx="220">
                  <c:v>6.06</c:v>
                </c:pt>
                <c:pt idx="221">
                  <c:v>6.08</c:v>
                </c:pt>
                <c:pt idx="222">
                  <c:v>6.1</c:v>
                </c:pt>
                <c:pt idx="223">
                  <c:v>6.12</c:v>
                </c:pt>
                <c:pt idx="224">
                  <c:v>6.14</c:v>
                </c:pt>
                <c:pt idx="225">
                  <c:v>6.16</c:v>
                </c:pt>
                <c:pt idx="226">
                  <c:v>6.18</c:v>
                </c:pt>
                <c:pt idx="227">
                  <c:v>6.2</c:v>
                </c:pt>
                <c:pt idx="228">
                  <c:v>6.22</c:v>
                </c:pt>
                <c:pt idx="229">
                  <c:v>6.24</c:v>
                </c:pt>
                <c:pt idx="230">
                  <c:v>6.26</c:v>
                </c:pt>
                <c:pt idx="231">
                  <c:v>6.28</c:v>
                </c:pt>
                <c:pt idx="232">
                  <c:v>6.3</c:v>
                </c:pt>
                <c:pt idx="233">
                  <c:v>6.32</c:v>
                </c:pt>
                <c:pt idx="234">
                  <c:v>6.34</c:v>
                </c:pt>
                <c:pt idx="235">
                  <c:v>6.36</c:v>
                </c:pt>
                <c:pt idx="236">
                  <c:v>6.38</c:v>
                </c:pt>
                <c:pt idx="237">
                  <c:v>6.4</c:v>
                </c:pt>
                <c:pt idx="238">
                  <c:v>6.42</c:v>
                </c:pt>
                <c:pt idx="239">
                  <c:v>6.44</c:v>
                </c:pt>
                <c:pt idx="240">
                  <c:v>6.46</c:v>
                </c:pt>
                <c:pt idx="241">
                  <c:v>6.48</c:v>
                </c:pt>
                <c:pt idx="242">
                  <c:v>6.5</c:v>
                </c:pt>
                <c:pt idx="243">
                  <c:v>6.52</c:v>
                </c:pt>
                <c:pt idx="244">
                  <c:v>6.54</c:v>
                </c:pt>
                <c:pt idx="245">
                  <c:v>6.56</c:v>
                </c:pt>
                <c:pt idx="246">
                  <c:v>6.58</c:v>
                </c:pt>
                <c:pt idx="247">
                  <c:v>6.6</c:v>
                </c:pt>
                <c:pt idx="248">
                  <c:v>6.62</c:v>
                </c:pt>
                <c:pt idx="249">
                  <c:v>6.64</c:v>
                </c:pt>
                <c:pt idx="250">
                  <c:v>6.66</c:v>
                </c:pt>
                <c:pt idx="251">
                  <c:v>6.68</c:v>
                </c:pt>
                <c:pt idx="252">
                  <c:v>6.7</c:v>
                </c:pt>
                <c:pt idx="253">
                  <c:v>6.72</c:v>
                </c:pt>
                <c:pt idx="254">
                  <c:v>6.74</c:v>
                </c:pt>
                <c:pt idx="255">
                  <c:v>6.76</c:v>
                </c:pt>
                <c:pt idx="256">
                  <c:v>6.78</c:v>
                </c:pt>
                <c:pt idx="257">
                  <c:v>6.8</c:v>
                </c:pt>
                <c:pt idx="258">
                  <c:v>6.82</c:v>
                </c:pt>
                <c:pt idx="259">
                  <c:v>6.84</c:v>
                </c:pt>
                <c:pt idx="260">
                  <c:v>6.86</c:v>
                </c:pt>
                <c:pt idx="261">
                  <c:v>6.88</c:v>
                </c:pt>
                <c:pt idx="262">
                  <c:v>6.9</c:v>
                </c:pt>
                <c:pt idx="263">
                  <c:v>6.92</c:v>
                </c:pt>
                <c:pt idx="264">
                  <c:v>6.94</c:v>
                </c:pt>
                <c:pt idx="265">
                  <c:v>6.96</c:v>
                </c:pt>
                <c:pt idx="266">
                  <c:v>6.98</c:v>
                </c:pt>
                <c:pt idx="267">
                  <c:v>7</c:v>
                </c:pt>
                <c:pt idx="268">
                  <c:v>7.02</c:v>
                </c:pt>
                <c:pt idx="269">
                  <c:v>7.04</c:v>
                </c:pt>
                <c:pt idx="270">
                  <c:v>7.06</c:v>
                </c:pt>
                <c:pt idx="271">
                  <c:v>7.08</c:v>
                </c:pt>
                <c:pt idx="272">
                  <c:v>7.1</c:v>
                </c:pt>
                <c:pt idx="273">
                  <c:v>7.12</c:v>
                </c:pt>
                <c:pt idx="274">
                  <c:v>7.14</c:v>
                </c:pt>
                <c:pt idx="275">
                  <c:v>7.16</c:v>
                </c:pt>
                <c:pt idx="276">
                  <c:v>7.18</c:v>
                </c:pt>
                <c:pt idx="277">
                  <c:v>7.2</c:v>
                </c:pt>
                <c:pt idx="278">
                  <c:v>7.22</c:v>
                </c:pt>
                <c:pt idx="279">
                  <c:v>7.24</c:v>
                </c:pt>
                <c:pt idx="280">
                  <c:v>7.26</c:v>
                </c:pt>
                <c:pt idx="281">
                  <c:v>7.28</c:v>
                </c:pt>
                <c:pt idx="282">
                  <c:v>7.3</c:v>
                </c:pt>
                <c:pt idx="283">
                  <c:v>7.32</c:v>
                </c:pt>
                <c:pt idx="284">
                  <c:v>7.34</c:v>
                </c:pt>
                <c:pt idx="285">
                  <c:v>7.36</c:v>
                </c:pt>
                <c:pt idx="286">
                  <c:v>7.38</c:v>
                </c:pt>
                <c:pt idx="287">
                  <c:v>7.4</c:v>
                </c:pt>
                <c:pt idx="288">
                  <c:v>7.42</c:v>
                </c:pt>
                <c:pt idx="289">
                  <c:v>7.44</c:v>
                </c:pt>
                <c:pt idx="290">
                  <c:v>7.46</c:v>
                </c:pt>
                <c:pt idx="291">
                  <c:v>7.48</c:v>
                </c:pt>
                <c:pt idx="292">
                  <c:v>7.5</c:v>
                </c:pt>
                <c:pt idx="293">
                  <c:v>7.52</c:v>
                </c:pt>
                <c:pt idx="294">
                  <c:v>7.54</c:v>
                </c:pt>
                <c:pt idx="295">
                  <c:v>7.56</c:v>
                </c:pt>
                <c:pt idx="296">
                  <c:v>7.58</c:v>
                </c:pt>
                <c:pt idx="297">
                  <c:v>7.6</c:v>
                </c:pt>
                <c:pt idx="298">
                  <c:v>7.62</c:v>
                </c:pt>
                <c:pt idx="299">
                  <c:v>7.64</c:v>
                </c:pt>
                <c:pt idx="300">
                  <c:v>7.66</c:v>
                </c:pt>
                <c:pt idx="301">
                  <c:v>7.68</c:v>
                </c:pt>
                <c:pt idx="302">
                  <c:v>7.7</c:v>
                </c:pt>
                <c:pt idx="303">
                  <c:v>7.72</c:v>
                </c:pt>
                <c:pt idx="304">
                  <c:v>7.74</c:v>
                </c:pt>
                <c:pt idx="305">
                  <c:v>7.76</c:v>
                </c:pt>
                <c:pt idx="306">
                  <c:v>7.78</c:v>
                </c:pt>
                <c:pt idx="307">
                  <c:v>7.8</c:v>
                </c:pt>
                <c:pt idx="308">
                  <c:v>7.82</c:v>
                </c:pt>
                <c:pt idx="309">
                  <c:v>7.84</c:v>
                </c:pt>
                <c:pt idx="310">
                  <c:v>7.86</c:v>
                </c:pt>
                <c:pt idx="311">
                  <c:v>7.88</c:v>
                </c:pt>
                <c:pt idx="312">
                  <c:v>7.9</c:v>
                </c:pt>
                <c:pt idx="313">
                  <c:v>7.92</c:v>
                </c:pt>
                <c:pt idx="314">
                  <c:v>7.94</c:v>
                </c:pt>
                <c:pt idx="315">
                  <c:v>7.96</c:v>
                </c:pt>
                <c:pt idx="316">
                  <c:v>7.98</c:v>
                </c:pt>
                <c:pt idx="317">
                  <c:v>8</c:v>
                </c:pt>
                <c:pt idx="318">
                  <c:v>8.02</c:v>
                </c:pt>
                <c:pt idx="319">
                  <c:v>8.0399999999999991</c:v>
                </c:pt>
                <c:pt idx="320">
                  <c:v>8.06</c:v>
                </c:pt>
                <c:pt idx="321">
                  <c:v>8.08</c:v>
                </c:pt>
                <c:pt idx="322">
                  <c:v>8.1</c:v>
                </c:pt>
                <c:pt idx="323">
                  <c:v>8.1199999999999992</c:v>
                </c:pt>
                <c:pt idx="324">
                  <c:v>8.14</c:v>
                </c:pt>
                <c:pt idx="325">
                  <c:v>8.16</c:v>
                </c:pt>
                <c:pt idx="326">
                  <c:v>8.18</c:v>
                </c:pt>
                <c:pt idx="327">
                  <c:v>8.1999999999999993</c:v>
                </c:pt>
                <c:pt idx="328">
                  <c:v>8.2200000000000006</c:v>
                </c:pt>
                <c:pt idx="329">
                  <c:v>8.24</c:v>
                </c:pt>
                <c:pt idx="330">
                  <c:v>8.26</c:v>
                </c:pt>
                <c:pt idx="331">
                  <c:v>8.2799999999999994</c:v>
                </c:pt>
                <c:pt idx="332">
                  <c:v>8.3000000000000007</c:v>
                </c:pt>
                <c:pt idx="333">
                  <c:v>8.32</c:v>
                </c:pt>
                <c:pt idx="334">
                  <c:v>8.34</c:v>
                </c:pt>
                <c:pt idx="335">
                  <c:v>8.36</c:v>
                </c:pt>
                <c:pt idx="336">
                  <c:v>8.3800000000000008</c:v>
                </c:pt>
                <c:pt idx="337">
                  <c:v>8.4</c:v>
                </c:pt>
                <c:pt idx="338">
                  <c:v>8.42</c:v>
                </c:pt>
                <c:pt idx="339">
                  <c:v>8.44</c:v>
                </c:pt>
                <c:pt idx="340">
                  <c:v>8.4600000000000009</c:v>
                </c:pt>
                <c:pt idx="341">
                  <c:v>8.48</c:v>
                </c:pt>
                <c:pt idx="342">
                  <c:v>8.5</c:v>
                </c:pt>
                <c:pt idx="343">
                  <c:v>8.52</c:v>
                </c:pt>
                <c:pt idx="344">
                  <c:v>8.5399999999999991</c:v>
                </c:pt>
                <c:pt idx="345">
                  <c:v>8.56</c:v>
                </c:pt>
                <c:pt idx="346">
                  <c:v>8.58</c:v>
                </c:pt>
                <c:pt idx="347">
                  <c:v>8.6</c:v>
                </c:pt>
                <c:pt idx="348">
                  <c:v>8.6199999999999992</c:v>
                </c:pt>
                <c:pt idx="349">
                  <c:v>8.64</c:v>
                </c:pt>
                <c:pt idx="350">
                  <c:v>8.66</c:v>
                </c:pt>
                <c:pt idx="351">
                  <c:v>8.68</c:v>
                </c:pt>
                <c:pt idx="352">
                  <c:v>8.6999999999999993</c:v>
                </c:pt>
                <c:pt idx="353">
                  <c:v>8.7200000000000006</c:v>
                </c:pt>
                <c:pt idx="354">
                  <c:v>8.74</c:v>
                </c:pt>
                <c:pt idx="355">
                  <c:v>8.76</c:v>
                </c:pt>
                <c:pt idx="356">
                  <c:v>8.7799999999999994</c:v>
                </c:pt>
                <c:pt idx="357">
                  <c:v>8.8000000000000007</c:v>
                </c:pt>
                <c:pt idx="358">
                  <c:v>8.82</c:v>
                </c:pt>
                <c:pt idx="359">
                  <c:v>8.84</c:v>
                </c:pt>
                <c:pt idx="360">
                  <c:v>8.86</c:v>
                </c:pt>
                <c:pt idx="361">
                  <c:v>8.8800000000000008</c:v>
                </c:pt>
                <c:pt idx="362">
                  <c:v>8.9</c:v>
                </c:pt>
                <c:pt idx="363">
                  <c:v>8.92</c:v>
                </c:pt>
                <c:pt idx="364">
                  <c:v>8.94</c:v>
                </c:pt>
                <c:pt idx="365">
                  <c:v>8.9600000000000009</c:v>
                </c:pt>
                <c:pt idx="366">
                  <c:v>8.98</c:v>
                </c:pt>
                <c:pt idx="367">
                  <c:v>9</c:v>
                </c:pt>
                <c:pt idx="368">
                  <c:v>9.02</c:v>
                </c:pt>
                <c:pt idx="369">
                  <c:v>9.0399999999999991</c:v>
                </c:pt>
                <c:pt idx="370">
                  <c:v>9.06</c:v>
                </c:pt>
                <c:pt idx="371">
                  <c:v>9.08</c:v>
                </c:pt>
                <c:pt idx="372">
                  <c:v>9.1</c:v>
                </c:pt>
                <c:pt idx="373">
                  <c:v>9.1199999999999992</c:v>
                </c:pt>
                <c:pt idx="374">
                  <c:v>9.14</c:v>
                </c:pt>
                <c:pt idx="375">
                  <c:v>9.16</c:v>
                </c:pt>
                <c:pt idx="376">
                  <c:v>9.18</c:v>
                </c:pt>
                <c:pt idx="377">
                  <c:v>9.1999999999999993</c:v>
                </c:pt>
                <c:pt idx="378">
                  <c:v>9.2200000000000006</c:v>
                </c:pt>
                <c:pt idx="379">
                  <c:v>9.24</c:v>
                </c:pt>
                <c:pt idx="380">
                  <c:v>9.26</c:v>
                </c:pt>
                <c:pt idx="381">
                  <c:v>9.2799999999999994</c:v>
                </c:pt>
                <c:pt idx="382">
                  <c:v>9.3000000000000007</c:v>
                </c:pt>
                <c:pt idx="383">
                  <c:v>9.32</c:v>
                </c:pt>
                <c:pt idx="384">
                  <c:v>9.34</c:v>
                </c:pt>
                <c:pt idx="385">
                  <c:v>9.36</c:v>
                </c:pt>
                <c:pt idx="386">
                  <c:v>9.3800000000000008</c:v>
                </c:pt>
                <c:pt idx="387">
                  <c:v>9.4</c:v>
                </c:pt>
                <c:pt idx="388">
                  <c:v>9.42</c:v>
                </c:pt>
                <c:pt idx="389">
                  <c:v>9.44</c:v>
                </c:pt>
                <c:pt idx="390">
                  <c:v>9.4600000000000009</c:v>
                </c:pt>
                <c:pt idx="391">
                  <c:v>9.48</c:v>
                </c:pt>
                <c:pt idx="392">
                  <c:v>9.5</c:v>
                </c:pt>
                <c:pt idx="393">
                  <c:v>9.52</c:v>
                </c:pt>
                <c:pt idx="394">
                  <c:v>9.5399999999999991</c:v>
                </c:pt>
                <c:pt idx="395">
                  <c:v>9.56</c:v>
                </c:pt>
                <c:pt idx="396">
                  <c:v>9.58</c:v>
                </c:pt>
                <c:pt idx="397">
                  <c:v>9.6</c:v>
                </c:pt>
                <c:pt idx="398">
                  <c:v>9.6199999999999992</c:v>
                </c:pt>
                <c:pt idx="399">
                  <c:v>9.64</c:v>
                </c:pt>
                <c:pt idx="400">
                  <c:v>9.66</c:v>
                </c:pt>
                <c:pt idx="401">
                  <c:v>9.68</c:v>
                </c:pt>
                <c:pt idx="402">
                  <c:v>9.6999999999999993</c:v>
                </c:pt>
                <c:pt idx="403">
                  <c:v>9.7200000000000006</c:v>
                </c:pt>
                <c:pt idx="404">
                  <c:v>9.74</c:v>
                </c:pt>
                <c:pt idx="405">
                  <c:v>9.76</c:v>
                </c:pt>
                <c:pt idx="406">
                  <c:v>9.7799999999999994</c:v>
                </c:pt>
                <c:pt idx="407">
                  <c:v>9.8000000000000007</c:v>
                </c:pt>
                <c:pt idx="408">
                  <c:v>9.82</c:v>
                </c:pt>
                <c:pt idx="409">
                  <c:v>9.84</c:v>
                </c:pt>
                <c:pt idx="410">
                  <c:v>9.86</c:v>
                </c:pt>
                <c:pt idx="411">
                  <c:v>9.8800000000000008</c:v>
                </c:pt>
                <c:pt idx="412">
                  <c:v>9.9</c:v>
                </c:pt>
                <c:pt idx="413">
                  <c:v>9.92</c:v>
                </c:pt>
                <c:pt idx="414">
                  <c:v>9.94</c:v>
                </c:pt>
                <c:pt idx="415">
                  <c:v>9.9600000000000009</c:v>
                </c:pt>
                <c:pt idx="416">
                  <c:v>9.98</c:v>
                </c:pt>
                <c:pt idx="417">
                  <c:v>10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BD8-461B-9A54-1CE4F0ABD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2706200"/>
        <c:axId val="452707512"/>
      </c:scatterChart>
      <c:valAx>
        <c:axId val="452706200"/>
        <c:scaling>
          <c:orientation val="minMax"/>
          <c:max val="5.6"/>
          <c:min val="1.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0"/>
                    <a:ea typeface="+mn-ea"/>
                    <a:cs typeface="+mn-cs"/>
                  </a:defRPr>
                </a:pPr>
                <a:r>
                  <a:rPr lang="en-US" sz="1200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Rounded MT Bold" panose="020F07040305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452707512"/>
        <c:crosses val="autoZero"/>
        <c:crossBetween val="midCat"/>
      </c:valAx>
      <c:valAx>
        <c:axId val="452707512"/>
        <c:scaling>
          <c:orientation val="minMax"/>
          <c:max val="10.199999999999999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0"/>
                    <a:ea typeface="+mn-ea"/>
                    <a:cs typeface="+mn-cs"/>
                  </a:defRPr>
                </a:pPr>
                <a:r>
                  <a:rPr lang="en-US" sz="1400"/>
                  <a:t>Position (m)</a:t>
                </a:r>
              </a:p>
            </c:rich>
          </c:tx>
          <c:layout>
            <c:manualLayout>
              <c:xMode val="edge"/>
              <c:yMode val="edge"/>
              <c:x val="3.868158211184896E-2"/>
              <c:y val="0.372444502625297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Rounded MT Bold" panose="020F07040305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4527062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879357634199844"/>
          <c:y val="0.57761976741230037"/>
          <c:w val="0.36542510471514544"/>
          <c:h val="0.16005825357897471"/>
        </c:manualLayout>
      </c:layout>
      <c:overlay val="0"/>
      <c:spPr>
        <a:noFill/>
        <a:ln>
          <a:solidFill>
            <a:schemeClr val="tx1">
              <a:lumMod val="65000"/>
              <a:lumOff val="3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 Rounded MT Bold" panose="020F070403050403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74715493028053"/>
          <c:y val="6.7026315385442098E-2"/>
          <c:w val="0.82490219306807577"/>
          <c:h val="0.7065112037218752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Sheet1!$I$1</c:f>
              <c:strCache>
                <c:ptCount val="1"/>
                <c:pt idx="0">
                  <c:v>Actual Velocity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Sheet1!$G$2:$G$419</c:f>
              <c:numCache>
                <c:formatCode>General</c:formatCode>
                <c:ptCount val="418"/>
                <c:pt idx="0">
                  <c:v>1.4300000000000017</c:v>
                </c:pt>
                <c:pt idx="1">
                  <c:v>1.4400000000000017</c:v>
                </c:pt>
                <c:pt idx="2">
                  <c:v>1.4500000000000017</c:v>
                </c:pt>
                <c:pt idx="3">
                  <c:v>1.4600000000000017</c:v>
                </c:pt>
                <c:pt idx="4">
                  <c:v>1.4700000000000017</c:v>
                </c:pt>
                <c:pt idx="5">
                  <c:v>1.4800000000000018</c:v>
                </c:pt>
                <c:pt idx="6">
                  <c:v>1.4900000000000018</c:v>
                </c:pt>
                <c:pt idx="7">
                  <c:v>1.5000000000000018</c:v>
                </c:pt>
                <c:pt idx="8">
                  <c:v>1.5100000000000018</c:v>
                </c:pt>
                <c:pt idx="9">
                  <c:v>1.5200000000000018</c:v>
                </c:pt>
                <c:pt idx="10">
                  <c:v>1.5300000000000018</c:v>
                </c:pt>
                <c:pt idx="11">
                  <c:v>1.5400000000000018</c:v>
                </c:pt>
                <c:pt idx="12">
                  <c:v>1.5500000000000018</c:v>
                </c:pt>
                <c:pt idx="13">
                  <c:v>1.5600000000000018</c:v>
                </c:pt>
                <c:pt idx="14">
                  <c:v>1.5700000000000018</c:v>
                </c:pt>
                <c:pt idx="15">
                  <c:v>1.5800000000000018</c:v>
                </c:pt>
                <c:pt idx="16">
                  <c:v>1.5900000000000019</c:v>
                </c:pt>
                <c:pt idx="17">
                  <c:v>1.6000000000000019</c:v>
                </c:pt>
                <c:pt idx="18">
                  <c:v>1.6100000000000019</c:v>
                </c:pt>
                <c:pt idx="19">
                  <c:v>1.6200000000000019</c:v>
                </c:pt>
                <c:pt idx="20">
                  <c:v>1.6300000000000019</c:v>
                </c:pt>
                <c:pt idx="21">
                  <c:v>1.6400000000000019</c:v>
                </c:pt>
                <c:pt idx="22">
                  <c:v>1.6500000000000019</c:v>
                </c:pt>
                <c:pt idx="23">
                  <c:v>1.6600000000000019</c:v>
                </c:pt>
                <c:pt idx="24">
                  <c:v>1.6700000000000019</c:v>
                </c:pt>
                <c:pt idx="25">
                  <c:v>1.6800000000000019</c:v>
                </c:pt>
                <c:pt idx="26">
                  <c:v>1.6900000000000019</c:v>
                </c:pt>
                <c:pt idx="27">
                  <c:v>1.700000000000002</c:v>
                </c:pt>
                <c:pt idx="28">
                  <c:v>1.710000000000002</c:v>
                </c:pt>
                <c:pt idx="29">
                  <c:v>1.720000000000002</c:v>
                </c:pt>
                <c:pt idx="30">
                  <c:v>1.730000000000002</c:v>
                </c:pt>
                <c:pt idx="31">
                  <c:v>1.740000000000002</c:v>
                </c:pt>
                <c:pt idx="32">
                  <c:v>1.750000000000002</c:v>
                </c:pt>
                <c:pt idx="33">
                  <c:v>1.760000000000002</c:v>
                </c:pt>
                <c:pt idx="34">
                  <c:v>1.770000000000002</c:v>
                </c:pt>
                <c:pt idx="35">
                  <c:v>1.780000000000002</c:v>
                </c:pt>
                <c:pt idx="36">
                  <c:v>1.790000000000002</c:v>
                </c:pt>
                <c:pt idx="37">
                  <c:v>1.800000000000002</c:v>
                </c:pt>
                <c:pt idx="38">
                  <c:v>1.8100000000000021</c:v>
                </c:pt>
                <c:pt idx="39">
                  <c:v>1.8200000000000021</c:v>
                </c:pt>
                <c:pt idx="40">
                  <c:v>1.8300000000000021</c:v>
                </c:pt>
                <c:pt idx="41">
                  <c:v>1.8400000000000021</c:v>
                </c:pt>
                <c:pt idx="42">
                  <c:v>1.8500000000000021</c:v>
                </c:pt>
                <c:pt idx="43">
                  <c:v>1.8600000000000021</c:v>
                </c:pt>
                <c:pt idx="44">
                  <c:v>1.8700000000000021</c:v>
                </c:pt>
                <c:pt idx="45">
                  <c:v>1.8800000000000021</c:v>
                </c:pt>
                <c:pt idx="46">
                  <c:v>1.8900000000000021</c:v>
                </c:pt>
                <c:pt idx="47">
                  <c:v>1.9000000000000021</c:v>
                </c:pt>
                <c:pt idx="48">
                  <c:v>1.9100000000000021</c:v>
                </c:pt>
                <c:pt idx="49">
                  <c:v>1.9200000000000021</c:v>
                </c:pt>
                <c:pt idx="50">
                  <c:v>1.9300000000000022</c:v>
                </c:pt>
                <c:pt idx="51">
                  <c:v>1.9400000000000022</c:v>
                </c:pt>
                <c:pt idx="52">
                  <c:v>1.9500000000000022</c:v>
                </c:pt>
                <c:pt idx="53">
                  <c:v>1.9600000000000022</c:v>
                </c:pt>
                <c:pt idx="54">
                  <c:v>1.9700000000000022</c:v>
                </c:pt>
                <c:pt idx="55">
                  <c:v>1.9800000000000022</c:v>
                </c:pt>
                <c:pt idx="56">
                  <c:v>1.9900000000000022</c:v>
                </c:pt>
                <c:pt idx="57">
                  <c:v>2.0000000000000022</c:v>
                </c:pt>
                <c:pt idx="58">
                  <c:v>2.010000000000002</c:v>
                </c:pt>
                <c:pt idx="59">
                  <c:v>2.0200000000000018</c:v>
                </c:pt>
                <c:pt idx="60">
                  <c:v>2.0300000000000016</c:v>
                </c:pt>
                <c:pt idx="61">
                  <c:v>2.0400000000000014</c:v>
                </c:pt>
                <c:pt idx="62">
                  <c:v>2.0500000000000012</c:v>
                </c:pt>
                <c:pt idx="63">
                  <c:v>2.0600000000000009</c:v>
                </c:pt>
                <c:pt idx="64">
                  <c:v>2.0700000000000007</c:v>
                </c:pt>
                <c:pt idx="65">
                  <c:v>2.0800000000000005</c:v>
                </c:pt>
                <c:pt idx="66">
                  <c:v>2.0900000000000003</c:v>
                </c:pt>
                <c:pt idx="67">
                  <c:v>2.1</c:v>
                </c:pt>
                <c:pt idx="68">
                  <c:v>2.11</c:v>
                </c:pt>
                <c:pt idx="69">
                  <c:v>2.1199999999999997</c:v>
                </c:pt>
                <c:pt idx="70">
                  <c:v>2.1299999999999994</c:v>
                </c:pt>
                <c:pt idx="71">
                  <c:v>2.1399999999999992</c:v>
                </c:pt>
                <c:pt idx="72">
                  <c:v>2.149999999999999</c:v>
                </c:pt>
                <c:pt idx="73">
                  <c:v>2.1599999999999988</c:v>
                </c:pt>
                <c:pt idx="74">
                  <c:v>2.1699999999999986</c:v>
                </c:pt>
                <c:pt idx="75">
                  <c:v>2.1799999999999984</c:v>
                </c:pt>
                <c:pt idx="76">
                  <c:v>2.1899999999999982</c:v>
                </c:pt>
                <c:pt idx="77">
                  <c:v>2.199999999999998</c:v>
                </c:pt>
                <c:pt idx="78">
                  <c:v>2.2099999999999977</c:v>
                </c:pt>
                <c:pt idx="79">
                  <c:v>2.2199999999999975</c:v>
                </c:pt>
                <c:pt idx="80">
                  <c:v>2.2299999999999973</c:v>
                </c:pt>
                <c:pt idx="81">
                  <c:v>2.2399999999999971</c:v>
                </c:pt>
                <c:pt idx="82">
                  <c:v>2.2499999999999969</c:v>
                </c:pt>
                <c:pt idx="83">
                  <c:v>2.2599999999999967</c:v>
                </c:pt>
                <c:pt idx="84">
                  <c:v>2.2699999999999965</c:v>
                </c:pt>
                <c:pt idx="85">
                  <c:v>2.2799999999999963</c:v>
                </c:pt>
                <c:pt idx="86">
                  <c:v>2.289999999999996</c:v>
                </c:pt>
                <c:pt idx="87">
                  <c:v>2.2999999999999958</c:v>
                </c:pt>
                <c:pt idx="88">
                  <c:v>2.3099999999999956</c:v>
                </c:pt>
                <c:pt idx="89">
                  <c:v>2.3199999999999954</c:v>
                </c:pt>
                <c:pt idx="90">
                  <c:v>2.3299999999999952</c:v>
                </c:pt>
                <c:pt idx="91">
                  <c:v>2.339999999999995</c:v>
                </c:pt>
                <c:pt idx="92">
                  <c:v>2.3499999999999948</c:v>
                </c:pt>
                <c:pt idx="93">
                  <c:v>2.3599999999999945</c:v>
                </c:pt>
                <c:pt idx="94">
                  <c:v>2.3699999999999943</c:v>
                </c:pt>
                <c:pt idx="95">
                  <c:v>2.3799999999999941</c:v>
                </c:pt>
                <c:pt idx="96">
                  <c:v>2.3899999999999939</c:v>
                </c:pt>
                <c:pt idx="97">
                  <c:v>2.3999999999999937</c:v>
                </c:pt>
                <c:pt idx="98">
                  <c:v>2.4099999999999935</c:v>
                </c:pt>
                <c:pt idx="99">
                  <c:v>2.4199999999999933</c:v>
                </c:pt>
                <c:pt idx="100">
                  <c:v>2.4299999999999931</c:v>
                </c:pt>
                <c:pt idx="101">
                  <c:v>2.4399999999999928</c:v>
                </c:pt>
                <c:pt idx="102">
                  <c:v>2.4499999999999926</c:v>
                </c:pt>
                <c:pt idx="103">
                  <c:v>2.4599999999999924</c:v>
                </c:pt>
                <c:pt idx="104">
                  <c:v>2.4699999999999922</c:v>
                </c:pt>
                <c:pt idx="105">
                  <c:v>2.479999999999992</c:v>
                </c:pt>
                <c:pt idx="106">
                  <c:v>2.4899999999999918</c:v>
                </c:pt>
                <c:pt idx="107">
                  <c:v>2.4999999999999916</c:v>
                </c:pt>
                <c:pt idx="108">
                  <c:v>2.5099999999999913</c:v>
                </c:pt>
                <c:pt idx="109">
                  <c:v>2.5199999999999911</c:v>
                </c:pt>
                <c:pt idx="110">
                  <c:v>2.5299999999999909</c:v>
                </c:pt>
                <c:pt idx="111">
                  <c:v>2.5399999999999907</c:v>
                </c:pt>
                <c:pt idx="112">
                  <c:v>2.5499999999999905</c:v>
                </c:pt>
                <c:pt idx="113">
                  <c:v>2.5599999999999903</c:v>
                </c:pt>
                <c:pt idx="114">
                  <c:v>2.5699999999999901</c:v>
                </c:pt>
                <c:pt idx="115">
                  <c:v>2.5799999999999899</c:v>
                </c:pt>
                <c:pt idx="116">
                  <c:v>2.5899999999999896</c:v>
                </c:pt>
                <c:pt idx="117">
                  <c:v>2.5999999999999894</c:v>
                </c:pt>
                <c:pt idx="118">
                  <c:v>2.6099999999999892</c:v>
                </c:pt>
                <c:pt idx="119">
                  <c:v>2.619999999999989</c:v>
                </c:pt>
                <c:pt idx="120">
                  <c:v>2.6299999999999888</c:v>
                </c:pt>
                <c:pt idx="121">
                  <c:v>2.6399999999999886</c:v>
                </c:pt>
                <c:pt idx="122">
                  <c:v>2.6499999999999884</c:v>
                </c:pt>
                <c:pt idx="123">
                  <c:v>2.6599999999999882</c:v>
                </c:pt>
                <c:pt idx="124">
                  <c:v>2.6699999999999879</c:v>
                </c:pt>
                <c:pt idx="125">
                  <c:v>2.6799999999999877</c:v>
                </c:pt>
                <c:pt idx="126">
                  <c:v>2.6899999999999875</c:v>
                </c:pt>
                <c:pt idx="127">
                  <c:v>2.6999999999999873</c:v>
                </c:pt>
                <c:pt idx="128">
                  <c:v>2.7099999999999871</c:v>
                </c:pt>
                <c:pt idx="129">
                  <c:v>2.7199999999999869</c:v>
                </c:pt>
                <c:pt idx="130">
                  <c:v>2.7299999999999867</c:v>
                </c:pt>
                <c:pt idx="131">
                  <c:v>2.7399999999999864</c:v>
                </c:pt>
                <c:pt idx="132">
                  <c:v>2.7499999999999862</c:v>
                </c:pt>
                <c:pt idx="133">
                  <c:v>2.759999999999986</c:v>
                </c:pt>
                <c:pt idx="134">
                  <c:v>2.7699999999999858</c:v>
                </c:pt>
                <c:pt idx="135">
                  <c:v>2.7799999999999856</c:v>
                </c:pt>
                <c:pt idx="136">
                  <c:v>2.7899999999999854</c:v>
                </c:pt>
                <c:pt idx="137">
                  <c:v>2.7999999999999852</c:v>
                </c:pt>
                <c:pt idx="138">
                  <c:v>2.809999999999985</c:v>
                </c:pt>
                <c:pt idx="139">
                  <c:v>2.8199999999999847</c:v>
                </c:pt>
                <c:pt idx="140">
                  <c:v>2.8299999999999845</c:v>
                </c:pt>
                <c:pt idx="141">
                  <c:v>2.8399999999999843</c:v>
                </c:pt>
                <c:pt idx="142">
                  <c:v>2.8499999999999841</c:v>
                </c:pt>
                <c:pt idx="143">
                  <c:v>2.8599999999999839</c:v>
                </c:pt>
                <c:pt idx="144">
                  <c:v>2.8699999999999837</c:v>
                </c:pt>
                <c:pt idx="145">
                  <c:v>2.8799999999999835</c:v>
                </c:pt>
                <c:pt idx="146">
                  <c:v>2.8899999999999832</c:v>
                </c:pt>
                <c:pt idx="147">
                  <c:v>2.899999999999983</c:v>
                </c:pt>
                <c:pt idx="148">
                  <c:v>2.9099999999999828</c:v>
                </c:pt>
                <c:pt idx="149">
                  <c:v>2.9199999999999826</c:v>
                </c:pt>
                <c:pt idx="150">
                  <c:v>2.9299999999999824</c:v>
                </c:pt>
                <c:pt idx="151">
                  <c:v>2.9399999999999822</c:v>
                </c:pt>
                <c:pt idx="152">
                  <c:v>2.949999999999982</c:v>
                </c:pt>
                <c:pt idx="153">
                  <c:v>2.9599999999999818</c:v>
                </c:pt>
                <c:pt idx="154">
                  <c:v>2.9699999999999815</c:v>
                </c:pt>
                <c:pt idx="155">
                  <c:v>2.9799999999999813</c:v>
                </c:pt>
                <c:pt idx="156">
                  <c:v>2.9899999999999811</c:v>
                </c:pt>
                <c:pt idx="157">
                  <c:v>2.9999999999999809</c:v>
                </c:pt>
                <c:pt idx="158">
                  <c:v>3.0099999999999807</c:v>
                </c:pt>
                <c:pt idx="159">
                  <c:v>3.0199999999999805</c:v>
                </c:pt>
                <c:pt idx="160">
                  <c:v>3.0299999999999803</c:v>
                </c:pt>
                <c:pt idx="161">
                  <c:v>3.0399999999999801</c:v>
                </c:pt>
                <c:pt idx="162">
                  <c:v>3.0499999999999798</c:v>
                </c:pt>
                <c:pt idx="163">
                  <c:v>3.0599999999999796</c:v>
                </c:pt>
                <c:pt idx="164">
                  <c:v>3.0699999999999794</c:v>
                </c:pt>
                <c:pt idx="165">
                  <c:v>3.0799999999999792</c:v>
                </c:pt>
                <c:pt idx="166">
                  <c:v>3.089999999999979</c:v>
                </c:pt>
                <c:pt idx="167">
                  <c:v>3.0999999999999788</c:v>
                </c:pt>
                <c:pt idx="168">
                  <c:v>3.1099999999999786</c:v>
                </c:pt>
                <c:pt idx="169">
                  <c:v>3.1199999999999783</c:v>
                </c:pt>
                <c:pt idx="170">
                  <c:v>3.1299999999999781</c:v>
                </c:pt>
                <c:pt idx="171">
                  <c:v>3.1399999999999779</c:v>
                </c:pt>
                <c:pt idx="172">
                  <c:v>3.1499999999999777</c:v>
                </c:pt>
                <c:pt idx="173">
                  <c:v>3.1599999999999775</c:v>
                </c:pt>
                <c:pt idx="174">
                  <c:v>3.1699999999999773</c:v>
                </c:pt>
                <c:pt idx="175">
                  <c:v>3.1799999999999771</c:v>
                </c:pt>
                <c:pt idx="176">
                  <c:v>3.1899999999999769</c:v>
                </c:pt>
                <c:pt idx="177">
                  <c:v>3.1999999999999766</c:v>
                </c:pt>
                <c:pt idx="178">
                  <c:v>3.2099999999999764</c:v>
                </c:pt>
                <c:pt idx="179">
                  <c:v>3.2199999999999762</c:v>
                </c:pt>
                <c:pt idx="180">
                  <c:v>3.229999999999976</c:v>
                </c:pt>
                <c:pt idx="181">
                  <c:v>3.2399999999999758</c:v>
                </c:pt>
                <c:pt idx="182">
                  <c:v>3.2499999999999756</c:v>
                </c:pt>
                <c:pt idx="183">
                  <c:v>3.2599999999999754</c:v>
                </c:pt>
                <c:pt idx="184">
                  <c:v>3.2699999999999751</c:v>
                </c:pt>
                <c:pt idx="185">
                  <c:v>3.2799999999999749</c:v>
                </c:pt>
                <c:pt idx="186">
                  <c:v>3.2899999999999747</c:v>
                </c:pt>
                <c:pt idx="187">
                  <c:v>3.2999999999999745</c:v>
                </c:pt>
                <c:pt idx="188">
                  <c:v>3.3099999999999743</c:v>
                </c:pt>
                <c:pt idx="189">
                  <c:v>3.3199999999999741</c:v>
                </c:pt>
                <c:pt idx="190">
                  <c:v>3.3299999999999739</c:v>
                </c:pt>
                <c:pt idx="191">
                  <c:v>3.3399999999999737</c:v>
                </c:pt>
                <c:pt idx="192">
                  <c:v>3.3499999999999734</c:v>
                </c:pt>
                <c:pt idx="193">
                  <c:v>3.3599999999999732</c:v>
                </c:pt>
                <c:pt idx="194">
                  <c:v>3.369999999999973</c:v>
                </c:pt>
                <c:pt idx="195">
                  <c:v>3.3799999999999728</c:v>
                </c:pt>
                <c:pt idx="196">
                  <c:v>3.3899999999999726</c:v>
                </c:pt>
                <c:pt idx="197">
                  <c:v>3.3999999999999724</c:v>
                </c:pt>
                <c:pt idx="198">
                  <c:v>3.4099999999999722</c:v>
                </c:pt>
                <c:pt idx="199">
                  <c:v>3.419999999999972</c:v>
                </c:pt>
                <c:pt idx="200">
                  <c:v>3.4299999999999717</c:v>
                </c:pt>
                <c:pt idx="201">
                  <c:v>3.4399999999999715</c:v>
                </c:pt>
                <c:pt idx="202">
                  <c:v>3.4499999999999713</c:v>
                </c:pt>
                <c:pt idx="203">
                  <c:v>3.4599999999999711</c:v>
                </c:pt>
                <c:pt idx="204">
                  <c:v>3.4699999999999709</c:v>
                </c:pt>
                <c:pt idx="205">
                  <c:v>3.4799999999999707</c:v>
                </c:pt>
                <c:pt idx="206">
                  <c:v>3.4899999999999705</c:v>
                </c:pt>
                <c:pt idx="207">
                  <c:v>3.4999999999999702</c:v>
                </c:pt>
                <c:pt idx="208">
                  <c:v>3.50999999999997</c:v>
                </c:pt>
                <c:pt idx="209">
                  <c:v>3.5199999999999698</c:v>
                </c:pt>
                <c:pt idx="210">
                  <c:v>3.5299999999999696</c:v>
                </c:pt>
                <c:pt idx="211">
                  <c:v>3.5399999999999694</c:v>
                </c:pt>
                <c:pt idx="212">
                  <c:v>3.5499999999999692</c:v>
                </c:pt>
                <c:pt idx="213">
                  <c:v>3.559999999999969</c:v>
                </c:pt>
                <c:pt idx="214">
                  <c:v>3.5699999999999688</c:v>
                </c:pt>
                <c:pt idx="215">
                  <c:v>3.5799999999999685</c:v>
                </c:pt>
                <c:pt idx="216">
                  <c:v>3.5899999999999683</c:v>
                </c:pt>
                <c:pt idx="217">
                  <c:v>3.5999999999999681</c:v>
                </c:pt>
                <c:pt idx="218">
                  <c:v>3.6099999999999679</c:v>
                </c:pt>
                <c:pt idx="219">
                  <c:v>3.6199999999999677</c:v>
                </c:pt>
                <c:pt idx="220">
                  <c:v>3.6299999999999675</c:v>
                </c:pt>
                <c:pt idx="221">
                  <c:v>3.6399999999999673</c:v>
                </c:pt>
                <c:pt idx="222">
                  <c:v>3.649999999999967</c:v>
                </c:pt>
                <c:pt idx="223">
                  <c:v>3.6599999999999668</c:v>
                </c:pt>
                <c:pt idx="224">
                  <c:v>3.6699999999999666</c:v>
                </c:pt>
                <c:pt idx="225">
                  <c:v>3.6799999999999664</c:v>
                </c:pt>
                <c:pt idx="226">
                  <c:v>3.6899999999999662</c:v>
                </c:pt>
                <c:pt idx="227">
                  <c:v>3.699999999999966</c:v>
                </c:pt>
                <c:pt idx="228">
                  <c:v>3.7099999999999658</c:v>
                </c:pt>
                <c:pt idx="229">
                  <c:v>3.7199999999999656</c:v>
                </c:pt>
                <c:pt idx="230">
                  <c:v>3.7299999999999653</c:v>
                </c:pt>
                <c:pt idx="231">
                  <c:v>3.7399999999999651</c:v>
                </c:pt>
                <c:pt idx="232">
                  <c:v>3.7499999999999649</c:v>
                </c:pt>
                <c:pt idx="233">
                  <c:v>3.7599999999999647</c:v>
                </c:pt>
                <c:pt idx="234">
                  <c:v>3.7699999999999645</c:v>
                </c:pt>
                <c:pt idx="235">
                  <c:v>3.7799999999999643</c:v>
                </c:pt>
                <c:pt idx="236">
                  <c:v>3.7899999999999641</c:v>
                </c:pt>
                <c:pt idx="237">
                  <c:v>3.7999999999999639</c:v>
                </c:pt>
                <c:pt idx="238">
                  <c:v>3.8099999999999636</c:v>
                </c:pt>
                <c:pt idx="239">
                  <c:v>3.8199999999999634</c:v>
                </c:pt>
                <c:pt idx="240">
                  <c:v>3.8299999999999632</c:v>
                </c:pt>
                <c:pt idx="241">
                  <c:v>3.839999999999963</c:v>
                </c:pt>
                <c:pt idx="242">
                  <c:v>3.8499999999999628</c:v>
                </c:pt>
                <c:pt idx="243">
                  <c:v>3.8599999999999626</c:v>
                </c:pt>
                <c:pt idx="244">
                  <c:v>3.8699999999999624</c:v>
                </c:pt>
                <c:pt idx="245">
                  <c:v>3.8799999999999621</c:v>
                </c:pt>
                <c:pt idx="246">
                  <c:v>3.8899999999999619</c:v>
                </c:pt>
                <c:pt idx="247">
                  <c:v>3.8999999999999617</c:v>
                </c:pt>
                <c:pt idx="248">
                  <c:v>3.9099999999999615</c:v>
                </c:pt>
                <c:pt idx="249">
                  <c:v>3.9199999999999613</c:v>
                </c:pt>
                <c:pt idx="250">
                  <c:v>3.9299999999999611</c:v>
                </c:pt>
                <c:pt idx="251">
                  <c:v>3.9399999999999609</c:v>
                </c:pt>
                <c:pt idx="252">
                  <c:v>3.9499999999999607</c:v>
                </c:pt>
                <c:pt idx="253">
                  <c:v>3.9599999999999604</c:v>
                </c:pt>
                <c:pt idx="254">
                  <c:v>3.9699999999999602</c:v>
                </c:pt>
                <c:pt idx="255">
                  <c:v>3.97999999999996</c:v>
                </c:pt>
                <c:pt idx="256">
                  <c:v>3.9899999999999598</c:v>
                </c:pt>
                <c:pt idx="257">
                  <c:v>3.9999999999999596</c:v>
                </c:pt>
                <c:pt idx="258">
                  <c:v>4.0099999999999598</c:v>
                </c:pt>
                <c:pt idx="259">
                  <c:v>4.0199999999999596</c:v>
                </c:pt>
                <c:pt idx="260">
                  <c:v>4.0299999999999594</c:v>
                </c:pt>
                <c:pt idx="261">
                  <c:v>4.0399999999999592</c:v>
                </c:pt>
                <c:pt idx="262">
                  <c:v>4.049999999999959</c:v>
                </c:pt>
                <c:pt idx="263">
                  <c:v>4.0599999999999588</c:v>
                </c:pt>
                <c:pt idx="264">
                  <c:v>4.0699999999999585</c:v>
                </c:pt>
                <c:pt idx="265">
                  <c:v>4.0799999999999583</c:v>
                </c:pt>
                <c:pt idx="266">
                  <c:v>4.0899999999999581</c:v>
                </c:pt>
                <c:pt idx="267">
                  <c:v>4.0999999999999579</c:v>
                </c:pt>
                <c:pt idx="268">
                  <c:v>4.1099999999999577</c:v>
                </c:pt>
                <c:pt idx="269">
                  <c:v>4.1199999999999575</c:v>
                </c:pt>
                <c:pt idx="270">
                  <c:v>4.1299999999999573</c:v>
                </c:pt>
                <c:pt idx="271">
                  <c:v>4.139999999999957</c:v>
                </c:pt>
                <c:pt idx="272">
                  <c:v>4.1499999999999568</c:v>
                </c:pt>
                <c:pt idx="273">
                  <c:v>4.1599999999999566</c:v>
                </c:pt>
                <c:pt idx="274">
                  <c:v>4.1699999999999564</c:v>
                </c:pt>
                <c:pt idx="275">
                  <c:v>4.1799999999999562</c:v>
                </c:pt>
                <c:pt idx="276">
                  <c:v>4.189999999999956</c:v>
                </c:pt>
                <c:pt idx="277">
                  <c:v>4.1999999999999558</c:v>
                </c:pt>
                <c:pt idx="278">
                  <c:v>4.2099999999999556</c:v>
                </c:pt>
                <c:pt idx="279">
                  <c:v>4.2199999999999553</c:v>
                </c:pt>
                <c:pt idx="280">
                  <c:v>4.2299999999999551</c:v>
                </c:pt>
                <c:pt idx="281">
                  <c:v>4.2399999999999549</c:v>
                </c:pt>
                <c:pt idx="282">
                  <c:v>4.2499999999999547</c:v>
                </c:pt>
                <c:pt idx="283">
                  <c:v>4.2599999999999545</c:v>
                </c:pt>
                <c:pt idx="284">
                  <c:v>4.2699999999999543</c:v>
                </c:pt>
                <c:pt idx="285">
                  <c:v>4.2799999999999541</c:v>
                </c:pt>
                <c:pt idx="286">
                  <c:v>4.2899999999999539</c:v>
                </c:pt>
                <c:pt idx="287">
                  <c:v>4.2999999999999536</c:v>
                </c:pt>
                <c:pt idx="288">
                  <c:v>4.3099999999999534</c:v>
                </c:pt>
                <c:pt idx="289">
                  <c:v>4.3199999999999532</c:v>
                </c:pt>
                <c:pt idx="290">
                  <c:v>4.329999999999953</c:v>
                </c:pt>
                <c:pt idx="291">
                  <c:v>4.3399999999999528</c:v>
                </c:pt>
                <c:pt idx="292">
                  <c:v>4.3499999999999526</c:v>
                </c:pt>
                <c:pt idx="293">
                  <c:v>4.3599999999999524</c:v>
                </c:pt>
                <c:pt idx="294">
                  <c:v>4.3699999999999521</c:v>
                </c:pt>
                <c:pt idx="295">
                  <c:v>4.3799999999999519</c:v>
                </c:pt>
                <c:pt idx="296">
                  <c:v>4.3899999999999517</c:v>
                </c:pt>
                <c:pt idx="297">
                  <c:v>4.3999999999999515</c:v>
                </c:pt>
                <c:pt idx="298">
                  <c:v>4.4099999999999513</c:v>
                </c:pt>
                <c:pt idx="299">
                  <c:v>4.4199999999999511</c:v>
                </c:pt>
                <c:pt idx="300">
                  <c:v>4.4299999999999509</c:v>
                </c:pt>
                <c:pt idx="301">
                  <c:v>4.4399999999999507</c:v>
                </c:pt>
                <c:pt idx="302">
                  <c:v>4.4499999999999504</c:v>
                </c:pt>
                <c:pt idx="303">
                  <c:v>4.4599999999999502</c:v>
                </c:pt>
                <c:pt idx="304">
                  <c:v>4.46999999999995</c:v>
                </c:pt>
                <c:pt idx="305">
                  <c:v>4.4799999999999498</c:v>
                </c:pt>
                <c:pt idx="306">
                  <c:v>4.4899999999999496</c:v>
                </c:pt>
                <c:pt idx="307">
                  <c:v>4.4999999999999494</c:v>
                </c:pt>
                <c:pt idx="308">
                  <c:v>4.5099999999999492</c:v>
                </c:pt>
                <c:pt idx="309">
                  <c:v>4.5199999999999489</c:v>
                </c:pt>
                <c:pt idx="310">
                  <c:v>4.5299999999999487</c:v>
                </c:pt>
                <c:pt idx="311">
                  <c:v>4.5399999999999485</c:v>
                </c:pt>
                <c:pt idx="312">
                  <c:v>4.5499999999999483</c:v>
                </c:pt>
                <c:pt idx="313">
                  <c:v>4.5599999999999481</c:v>
                </c:pt>
                <c:pt idx="314">
                  <c:v>4.5699999999999479</c:v>
                </c:pt>
                <c:pt idx="315">
                  <c:v>4.5799999999999477</c:v>
                </c:pt>
                <c:pt idx="316">
                  <c:v>4.5899999999999475</c:v>
                </c:pt>
                <c:pt idx="317">
                  <c:v>4.5999999999999472</c:v>
                </c:pt>
                <c:pt idx="318">
                  <c:v>4.609999999999947</c:v>
                </c:pt>
                <c:pt idx="319">
                  <c:v>4.6199999999999468</c:v>
                </c:pt>
                <c:pt idx="320">
                  <c:v>4.6299999999999466</c:v>
                </c:pt>
                <c:pt idx="321">
                  <c:v>4.6399999999999464</c:v>
                </c:pt>
                <c:pt idx="322">
                  <c:v>4.6499999999999462</c:v>
                </c:pt>
                <c:pt idx="323">
                  <c:v>4.659999999999946</c:v>
                </c:pt>
                <c:pt idx="324">
                  <c:v>4.6699999999999458</c:v>
                </c:pt>
                <c:pt idx="325">
                  <c:v>4.6799999999999455</c:v>
                </c:pt>
                <c:pt idx="326">
                  <c:v>4.6899999999999453</c:v>
                </c:pt>
                <c:pt idx="327">
                  <c:v>4.6999999999999451</c:v>
                </c:pt>
                <c:pt idx="328">
                  <c:v>4.7099999999999449</c:v>
                </c:pt>
                <c:pt idx="329">
                  <c:v>4.7199999999999447</c:v>
                </c:pt>
                <c:pt idx="330">
                  <c:v>4.7299999999999445</c:v>
                </c:pt>
                <c:pt idx="331">
                  <c:v>4.7399999999999443</c:v>
                </c:pt>
                <c:pt idx="332">
                  <c:v>4.749999999999944</c:v>
                </c:pt>
                <c:pt idx="333">
                  <c:v>4.7599999999999438</c:v>
                </c:pt>
                <c:pt idx="334">
                  <c:v>4.7699999999999436</c:v>
                </c:pt>
                <c:pt idx="335">
                  <c:v>4.7799999999999434</c:v>
                </c:pt>
                <c:pt idx="336">
                  <c:v>4.7899999999999432</c:v>
                </c:pt>
                <c:pt idx="337">
                  <c:v>4.799999999999943</c:v>
                </c:pt>
                <c:pt idx="338">
                  <c:v>4.8099999999999428</c:v>
                </c:pt>
                <c:pt idx="339">
                  <c:v>4.8199999999999426</c:v>
                </c:pt>
                <c:pt idx="340">
                  <c:v>4.8299999999999423</c:v>
                </c:pt>
                <c:pt idx="341">
                  <c:v>4.8399999999999421</c:v>
                </c:pt>
                <c:pt idx="342">
                  <c:v>4.8499999999999419</c:v>
                </c:pt>
                <c:pt idx="343">
                  <c:v>4.8599999999999417</c:v>
                </c:pt>
                <c:pt idx="344">
                  <c:v>4.8699999999999415</c:v>
                </c:pt>
                <c:pt idx="345">
                  <c:v>4.8799999999999413</c:v>
                </c:pt>
                <c:pt idx="346">
                  <c:v>4.8899999999999411</c:v>
                </c:pt>
                <c:pt idx="347">
                  <c:v>4.8999999999999408</c:v>
                </c:pt>
                <c:pt idx="348">
                  <c:v>4.9099999999999406</c:v>
                </c:pt>
                <c:pt idx="349">
                  <c:v>4.9199999999999404</c:v>
                </c:pt>
                <c:pt idx="350">
                  <c:v>4.9299999999999402</c:v>
                </c:pt>
                <c:pt idx="351">
                  <c:v>4.93999999999994</c:v>
                </c:pt>
                <c:pt idx="352">
                  <c:v>4.9499999999999398</c:v>
                </c:pt>
                <c:pt idx="353">
                  <c:v>4.9599999999999396</c:v>
                </c:pt>
                <c:pt idx="354">
                  <c:v>4.9699999999999394</c:v>
                </c:pt>
                <c:pt idx="355">
                  <c:v>4.9799999999999391</c:v>
                </c:pt>
                <c:pt idx="356">
                  <c:v>4.9899999999999389</c:v>
                </c:pt>
                <c:pt idx="357">
                  <c:v>4.9999999999999387</c:v>
                </c:pt>
                <c:pt idx="358">
                  <c:v>5.0099999999999385</c:v>
                </c:pt>
                <c:pt idx="359">
                  <c:v>5.0199999999999383</c:v>
                </c:pt>
                <c:pt idx="360">
                  <c:v>5.0299999999999381</c:v>
                </c:pt>
                <c:pt idx="361">
                  <c:v>5.0399999999999379</c:v>
                </c:pt>
                <c:pt idx="362">
                  <c:v>5.0499999999999376</c:v>
                </c:pt>
                <c:pt idx="363">
                  <c:v>5.0599999999999374</c:v>
                </c:pt>
                <c:pt idx="364">
                  <c:v>5.0699999999999372</c:v>
                </c:pt>
                <c:pt idx="365">
                  <c:v>5.079999999999937</c:v>
                </c:pt>
                <c:pt idx="366">
                  <c:v>5.0899999999999368</c:v>
                </c:pt>
                <c:pt idx="367">
                  <c:v>5.0999999999999366</c:v>
                </c:pt>
                <c:pt idx="368">
                  <c:v>5.1099999999999364</c:v>
                </c:pt>
                <c:pt idx="369">
                  <c:v>5.1199999999999362</c:v>
                </c:pt>
                <c:pt idx="370">
                  <c:v>5.1299999999999359</c:v>
                </c:pt>
                <c:pt idx="371">
                  <c:v>5.1399999999999357</c:v>
                </c:pt>
                <c:pt idx="372">
                  <c:v>5.1499999999999355</c:v>
                </c:pt>
                <c:pt idx="373">
                  <c:v>5.1599999999999353</c:v>
                </c:pt>
                <c:pt idx="374">
                  <c:v>5.1699999999999351</c:v>
                </c:pt>
                <c:pt idx="375">
                  <c:v>5.1799999999999349</c:v>
                </c:pt>
                <c:pt idx="376">
                  <c:v>5.1899999999999347</c:v>
                </c:pt>
                <c:pt idx="377">
                  <c:v>5.1999999999999345</c:v>
                </c:pt>
                <c:pt idx="378">
                  <c:v>5.2099999999999342</c:v>
                </c:pt>
                <c:pt idx="379">
                  <c:v>5.219999999999934</c:v>
                </c:pt>
                <c:pt idx="380">
                  <c:v>5.2299999999999338</c:v>
                </c:pt>
                <c:pt idx="381">
                  <c:v>5.2399999999999336</c:v>
                </c:pt>
                <c:pt idx="382">
                  <c:v>5.2499999999999334</c:v>
                </c:pt>
                <c:pt idx="383">
                  <c:v>5.2599999999999332</c:v>
                </c:pt>
                <c:pt idx="384">
                  <c:v>5.269999999999933</c:v>
                </c:pt>
                <c:pt idx="385">
                  <c:v>5.2799999999999327</c:v>
                </c:pt>
                <c:pt idx="386">
                  <c:v>5.2899999999999325</c:v>
                </c:pt>
                <c:pt idx="387">
                  <c:v>5.2999999999999323</c:v>
                </c:pt>
                <c:pt idx="388">
                  <c:v>5.3099999999999321</c:v>
                </c:pt>
                <c:pt idx="389">
                  <c:v>5.3199999999999319</c:v>
                </c:pt>
                <c:pt idx="390">
                  <c:v>5.3299999999999317</c:v>
                </c:pt>
                <c:pt idx="391">
                  <c:v>5.3399999999999315</c:v>
                </c:pt>
                <c:pt idx="392">
                  <c:v>5.3499999999999313</c:v>
                </c:pt>
                <c:pt idx="393">
                  <c:v>5.359999999999931</c:v>
                </c:pt>
                <c:pt idx="394">
                  <c:v>5.3699999999999308</c:v>
                </c:pt>
                <c:pt idx="395">
                  <c:v>5.3799999999999306</c:v>
                </c:pt>
                <c:pt idx="396">
                  <c:v>5.3899999999999304</c:v>
                </c:pt>
                <c:pt idx="397">
                  <c:v>5.3999999999999302</c:v>
                </c:pt>
                <c:pt idx="398">
                  <c:v>5.40999999999993</c:v>
                </c:pt>
                <c:pt idx="399">
                  <c:v>5.4199999999999298</c:v>
                </c:pt>
                <c:pt idx="400">
                  <c:v>5.4299999999999295</c:v>
                </c:pt>
                <c:pt idx="401">
                  <c:v>5.4399999999999293</c:v>
                </c:pt>
                <c:pt idx="402">
                  <c:v>5.4499999999999291</c:v>
                </c:pt>
                <c:pt idx="403">
                  <c:v>5.4599999999999289</c:v>
                </c:pt>
                <c:pt idx="404">
                  <c:v>5.4699999999999287</c:v>
                </c:pt>
                <c:pt idx="405">
                  <c:v>5.4799999999999285</c:v>
                </c:pt>
                <c:pt idx="406">
                  <c:v>5.4899999999999283</c:v>
                </c:pt>
                <c:pt idx="407">
                  <c:v>5.4999999999999281</c:v>
                </c:pt>
                <c:pt idx="408">
                  <c:v>5.5099999999999278</c:v>
                </c:pt>
                <c:pt idx="409">
                  <c:v>5.5199999999999276</c:v>
                </c:pt>
                <c:pt idx="410">
                  <c:v>5.5299999999999274</c:v>
                </c:pt>
                <c:pt idx="411">
                  <c:v>5.5399999999999272</c:v>
                </c:pt>
                <c:pt idx="412">
                  <c:v>5.549999999999927</c:v>
                </c:pt>
                <c:pt idx="413">
                  <c:v>5.5599999999999268</c:v>
                </c:pt>
                <c:pt idx="414">
                  <c:v>5.5699999999999266</c:v>
                </c:pt>
                <c:pt idx="415">
                  <c:v>5.5799999999999264</c:v>
                </c:pt>
                <c:pt idx="416">
                  <c:v>5.5899999999999261</c:v>
                </c:pt>
                <c:pt idx="417">
                  <c:v>5.5999999999999259</c:v>
                </c:pt>
              </c:numCache>
            </c:numRef>
          </c:xVal>
          <c:yVal>
            <c:numRef>
              <c:f>Sheet1!$I$2:$I$419</c:f>
              <c:numCache>
                <c:formatCode>General</c:formatCode>
                <c:ptCount val="418"/>
                <c:pt idx="0">
                  <c:v>1.01</c:v>
                </c:pt>
                <c:pt idx="1">
                  <c:v>1.01</c:v>
                </c:pt>
                <c:pt idx="2">
                  <c:v>1.02</c:v>
                </c:pt>
                <c:pt idx="3">
                  <c:v>0.99</c:v>
                </c:pt>
                <c:pt idx="4">
                  <c:v>1.097</c:v>
                </c:pt>
                <c:pt idx="5">
                  <c:v>0.99</c:v>
                </c:pt>
                <c:pt idx="6">
                  <c:v>0.97</c:v>
                </c:pt>
                <c:pt idx="7">
                  <c:v>0.95</c:v>
                </c:pt>
                <c:pt idx="8">
                  <c:v>0.98</c:v>
                </c:pt>
                <c:pt idx="9">
                  <c:v>0.94</c:v>
                </c:pt>
                <c:pt idx="10">
                  <c:v>0.97</c:v>
                </c:pt>
                <c:pt idx="11">
                  <c:v>0.99</c:v>
                </c:pt>
                <c:pt idx="12">
                  <c:v>1.01</c:v>
                </c:pt>
                <c:pt idx="13">
                  <c:v>1.02</c:v>
                </c:pt>
                <c:pt idx="14">
                  <c:v>1.01</c:v>
                </c:pt>
                <c:pt idx="15">
                  <c:v>1.04</c:v>
                </c:pt>
                <c:pt idx="16">
                  <c:v>1.04</c:v>
                </c:pt>
                <c:pt idx="17">
                  <c:v>1.03</c:v>
                </c:pt>
                <c:pt idx="18">
                  <c:v>1.01</c:v>
                </c:pt>
                <c:pt idx="19">
                  <c:v>1.01</c:v>
                </c:pt>
                <c:pt idx="20">
                  <c:v>1</c:v>
                </c:pt>
                <c:pt idx="21">
                  <c:v>1</c:v>
                </c:pt>
                <c:pt idx="22">
                  <c:v>1.02</c:v>
                </c:pt>
                <c:pt idx="23">
                  <c:v>1</c:v>
                </c:pt>
                <c:pt idx="24">
                  <c:v>0.99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1.02</c:v>
                </c:pt>
                <c:pt idx="32">
                  <c:v>1.04</c:v>
                </c:pt>
                <c:pt idx="33">
                  <c:v>1.02</c:v>
                </c:pt>
                <c:pt idx="34">
                  <c:v>1.04</c:v>
                </c:pt>
                <c:pt idx="35">
                  <c:v>1.04</c:v>
                </c:pt>
                <c:pt idx="36">
                  <c:v>1.06</c:v>
                </c:pt>
                <c:pt idx="37">
                  <c:v>1.02</c:v>
                </c:pt>
                <c:pt idx="38">
                  <c:v>1.04</c:v>
                </c:pt>
                <c:pt idx="39">
                  <c:v>1</c:v>
                </c:pt>
                <c:pt idx="40">
                  <c:v>0.96</c:v>
                </c:pt>
                <c:pt idx="41">
                  <c:v>0.98</c:v>
                </c:pt>
                <c:pt idx="42">
                  <c:v>0.96</c:v>
                </c:pt>
                <c:pt idx="43">
                  <c:v>0.96</c:v>
                </c:pt>
                <c:pt idx="44">
                  <c:v>0.97</c:v>
                </c:pt>
                <c:pt idx="45">
                  <c:v>0.99</c:v>
                </c:pt>
                <c:pt idx="46">
                  <c:v>1.03</c:v>
                </c:pt>
                <c:pt idx="47">
                  <c:v>1.01</c:v>
                </c:pt>
                <c:pt idx="48">
                  <c:v>1.01</c:v>
                </c:pt>
                <c:pt idx="49">
                  <c:v>1.01</c:v>
                </c:pt>
                <c:pt idx="50">
                  <c:v>0.97</c:v>
                </c:pt>
                <c:pt idx="51">
                  <c:v>1.01</c:v>
                </c:pt>
                <c:pt idx="52">
                  <c:v>1.03</c:v>
                </c:pt>
                <c:pt idx="53">
                  <c:v>0.99</c:v>
                </c:pt>
                <c:pt idx="54">
                  <c:v>1.01</c:v>
                </c:pt>
                <c:pt idx="55">
                  <c:v>0.98</c:v>
                </c:pt>
                <c:pt idx="56">
                  <c:v>0.96</c:v>
                </c:pt>
                <c:pt idx="57">
                  <c:v>0.94</c:v>
                </c:pt>
                <c:pt idx="58">
                  <c:v>0.95</c:v>
                </c:pt>
                <c:pt idx="59">
                  <c:v>0.97</c:v>
                </c:pt>
                <c:pt idx="60">
                  <c:v>0.96</c:v>
                </c:pt>
                <c:pt idx="61">
                  <c:v>0.99</c:v>
                </c:pt>
                <c:pt idx="62">
                  <c:v>0.98</c:v>
                </c:pt>
                <c:pt idx="63">
                  <c:v>1.01</c:v>
                </c:pt>
                <c:pt idx="64">
                  <c:v>1</c:v>
                </c:pt>
                <c:pt idx="65">
                  <c:v>1.03</c:v>
                </c:pt>
                <c:pt idx="66">
                  <c:v>1.04</c:v>
                </c:pt>
                <c:pt idx="67">
                  <c:v>1</c:v>
                </c:pt>
                <c:pt idx="68">
                  <c:v>0.99160000000000004</c:v>
                </c:pt>
                <c:pt idx="69">
                  <c:v>0.99060000000000004</c:v>
                </c:pt>
                <c:pt idx="70">
                  <c:v>1.1283000000000001</c:v>
                </c:pt>
                <c:pt idx="71">
                  <c:v>1.1839999999999999</c:v>
                </c:pt>
                <c:pt idx="72">
                  <c:v>1.2803</c:v>
                </c:pt>
                <c:pt idx="73">
                  <c:v>1.3616999999999999</c:v>
                </c:pt>
                <c:pt idx="74">
                  <c:v>1.3669</c:v>
                </c:pt>
                <c:pt idx="75">
                  <c:v>1.4643999999999999</c:v>
                </c:pt>
                <c:pt idx="76">
                  <c:v>1.5746</c:v>
                </c:pt>
                <c:pt idx="77">
                  <c:v>1.5875999999999999</c:v>
                </c:pt>
                <c:pt idx="78">
                  <c:v>1.6658999999999999</c:v>
                </c:pt>
                <c:pt idx="79">
                  <c:v>1.7065999999999999</c:v>
                </c:pt>
                <c:pt idx="80">
                  <c:v>1.7249000000000001</c:v>
                </c:pt>
                <c:pt idx="81">
                  <c:v>1.7361</c:v>
                </c:pt>
                <c:pt idx="82">
                  <c:v>1.7943</c:v>
                </c:pt>
                <c:pt idx="83">
                  <c:v>1.7398</c:v>
                </c:pt>
                <c:pt idx="84">
                  <c:v>1.8375999999999999</c:v>
                </c:pt>
                <c:pt idx="85">
                  <c:v>1.7951999999999999</c:v>
                </c:pt>
                <c:pt idx="86">
                  <c:v>1.8095000000000001</c:v>
                </c:pt>
                <c:pt idx="87">
                  <c:v>1.8411</c:v>
                </c:pt>
                <c:pt idx="88">
                  <c:v>1.8858999999999999</c:v>
                </c:pt>
                <c:pt idx="89">
                  <c:v>1.8541000000000001</c:v>
                </c:pt>
                <c:pt idx="90">
                  <c:v>1.9520999999999999</c:v>
                </c:pt>
                <c:pt idx="91">
                  <c:v>1.9255</c:v>
                </c:pt>
                <c:pt idx="92">
                  <c:v>1.9037999999999999</c:v>
                </c:pt>
                <c:pt idx="93">
                  <c:v>1.9231</c:v>
                </c:pt>
                <c:pt idx="94">
                  <c:v>1.9129</c:v>
                </c:pt>
                <c:pt idx="95">
                  <c:v>1.9356</c:v>
                </c:pt>
                <c:pt idx="96">
                  <c:v>1.9686999999999999</c:v>
                </c:pt>
                <c:pt idx="97">
                  <c:v>1.9746999999999999</c:v>
                </c:pt>
                <c:pt idx="98">
                  <c:v>1.9694</c:v>
                </c:pt>
                <c:pt idx="99">
                  <c:v>1.9836</c:v>
                </c:pt>
                <c:pt idx="100">
                  <c:v>1.9771000000000001</c:v>
                </c:pt>
                <c:pt idx="101">
                  <c:v>2.0055999999999998</c:v>
                </c:pt>
                <c:pt idx="102">
                  <c:v>2.0514000000000001</c:v>
                </c:pt>
                <c:pt idx="103">
                  <c:v>2.0274000000000001</c:v>
                </c:pt>
                <c:pt idx="104">
                  <c:v>1.9947999999999999</c:v>
                </c:pt>
                <c:pt idx="105">
                  <c:v>2.0186999999999999</c:v>
                </c:pt>
                <c:pt idx="106">
                  <c:v>2.0019999999999998</c:v>
                </c:pt>
                <c:pt idx="107">
                  <c:v>2.0034000000000001</c:v>
                </c:pt>
                <c:pt idx="108">
                  <c:v>2.0106000000000002</c:v>
                </c:pt>
                <c:pt idx="109">
                  <c:v>2.0442</c:v>
                </c:pt>
                <c:pt idx="110">
                  <c:v>2.0074999999999998</c:v>
                </c:pt>
                <c:pt idx="111">
                  <c:v>2.0356000000000001</c:v>
                </c:pt>
                <c:pt idx="112">
                  <c:v>2.0594999999999999</c:v>
                </c:pt>
                <c:pt idx="113">
                  <c:v>1.9874000000000001</c:v>
                </c:pt>
                <c:pt idx="114">
                  <c:v>1.9938</c:v>
                </c:pt>
                <c:pt idx="115">
                  <c:v>2.0724</c:v>
                </c:pt>
                <c:pt idx="116">
                  <c:v>2.0758999999999999</c:v>
                </c:pt>
                <c:pt idx="117">
                  <c:v>2.004</c:v>
                </c:pt>
                <c:pt idx="118">
                  <c:v>2.0078999999999998</c:v>
                </c:pt>
                <c:pt idx="119">
                  <c:v>2.0638999999999998</c:v>
                </c:pt>
                <c:pt idx="120">
                  <c:v>2.0607000000000002</c:v>
                </c:pt>
                <c:pt idx="121">
                  <c:v>2.0179</c:v>
                </c:pt>
                <c:pt idx="122">
                  <c:v>2.0175999999999998</c:v>
                </c:pt>
                <c:pt idx="123">
                  <c:v>2.0087999999999999</c:v>
                </c:pt>
                <c:pt idx="124">
                  <c:v>2.0078999999999998</c:v>
                </c:pt>
                <c:pt idx="125">
                  <c:v>2.0815999999999999</c:v>
                </c:pt>
                <c:pt idx="126">
                  <c:v>1.9870000000000001</c:v>
                </c:pt>
                <c:pt idx="127">
                  <c:v>2.0501999999999998</c:v>
                </c:pt>
                <c:pt idx="128">
                  <c:v>2.0327999999999999</c:v>
                </c:pt>
                <c:pt idx="129">
                  <c:v>1.9941</c:v>
                </c:pt>
                <c:pt idx="130">
                  <c:v>2.0289999999999999</c:v>
                </c:pt>
                <c:pt idx="131">
                  <c:v>2.0548000000000002</c:v>
                </c:pt>
                <c:pt idx="132">
                  <c:v>2.0790000000000002</c:v>
                </c:pt>
                <c:pt idx="133">
                  <c:v>2.0358999999999998</c:v>
                </c:pt>
                <c:pt idx="134">
                  <c:v>2.0766</c:v>
                </c:pt>
                <c:pt idx="135">
                  <c:v>2.0819999999999999</c:v>
                </c:pt>
                <c:pt idx="136">
                  <c:v>2.0295999999999998</c:v>
                </c:pt>
                <c:pt idx="137">
                  <c:v>2.0192999999999999</c:v>
                </c:pt>
                <c:pt idx="138">
                  <c:v>1.992</c:v>
                </c:pt>
                <c:pt idx="139">
                  <c:v>2.0672999999999999</c:v>
                </c:pt>
                <c:pt idx="140">
                  <c:v>2.0242</c:v>
                </c:pt>
                <c:pt idx="141">
                  <c:v>2.0585</c:v>
                </c:pt>
                <c:pt idx="142">
                  <c:v>2.0381</c:v>
                </c:pt>
                <c:pt idx="143">
                  <c:v>2.0301999999999998</c:v>
                </c:pt>
                <c:pt idx="144">
                  <c:v>2.0091999999999999</c:v>
                </c:pt>
                <c:pt idx="145">
                  <c:v>1.996</c:v>
                </c:pt>
                <c:pt idx="146">
                  <c:v>1.9901</c:v>
                </c:pt>
                <c:pt idx="147">
                  <c:v>2.0669</c:v>
                </c:pt>
                <c:pt idx="148">
                  <c:v>2.0158999999999998</c:v>
                </c:pt>
                <c:pt idx="149">
                  <c:v>2.0495000000000001</c:v>
                </c:pt>
                <c:pt idx="150">
                  <c:v>1.9923999999999999</c:v>
                </c:pt>
                <c:pt idx="151">
                  <c:v>2.0406</c:v>
                </c:pt>
                <c:pt idx="152">
                  <c:v>1.9932000000000001</c:v>
                </c:pt>
                <c:pt idx="153">
                  <c:v>2.0066000000000002</c:v>
                </c:pt>
                <c:pt idx="154">
                  <c:v>2.0228999999999999</c:v>
                </c:pt>
                <c:pt idx="155">
                  <c:v>2.0529999999999999</c:v>
                </c:pt>
                <c:pt idx="156">
                  <c:v>2.0682999999999998</c:v>
                </c:pt>
                <c:pt idx="157">
                  <c:v>2.0627</c:v>
                </c:pt>
                <c:pt idx="158">
                  <c:v>2.0043000000000002</c:v>
                </c:pt>
                <c:pt idx="159">
                  <c:v>2.0156000000000001</c:v>
                </c:pt>
                <c:pt idx="160">
                  <c:v>2.0769000000000002</c:v>
                </c:pt>
                <c:pt idx="161">
                  <c:v>2.0108000000000001</c:v>
                </c:pt>
                <c:pt idx="162">
                  <c:v>1.996</c:v>
                </c:pt>
                <c:pt idx="163">
                  <c:v>2.0548999999999999</c:v>
                </c:pt>
                <c:pt idx="164">
                  <c:v>2.0085999999999999</c:v>
                </c:pt>
                <c:pt idx="165">
                  <c:v>2.0131000000000001</c:v>
                </c:pt>
                <c:pt idx="166">
                  <c:v>1.9802</c:v>
                </c:pt>
                <c:pt idx="167">
                  <c:v>2.0364</c:v>
                </c:pt>
                <c:pt idx="168">
                  <c:v>2.0243000000000002</c:v>
                </c:pt>
                <c:pt idx="169">
                  <c:v>1.9959</c:v>
                </c:pt>
                <c:pt idx="170">
                  <c:v>1.99</c:v>
                </c:pt>
                <c:pt idx="171">
                  <c:v>1.925</c:v>
                </c:pt>
                <c:pt idx="172">
                  <c:v>1.8520000000000001</c:v>
                </c:pt>
                <c:pt idx="173">
                  <c:v>1.8264</c:v>
                </c:pt>
                <c:pt idx="174">
                  <c:v>1.7761</c:v>
                </c:pt>
                <c:pt idx="175">
                  <c:v>1.7783</c:v>
                </c:pt>
                <c:pt idx="176">
                  <c:v>1.6971000000000001</c:v>
                </c:pt>
                <c:pt idx="177">
                  <c:v>1.7269000000000001</c:v>
                </c:pt>
                <c:pt idx="178">
                  <c:v>1.6484000000000001</c:v>
                </c:pt>
                <c:pt idx="179">
                  <c:v>1.7109000000000001</c:v>
                </c:pt>
                <c:pt idx="180">
                  <c:v>1.6415999999999999</c:v>
                </c:pt>
                <c:pt idx="181">
                  <c:v>1.6032</c:v>
                </c:pt>
                <c:pt idx="182">
                  <c:v>1.6379999999999999</c:v>
                </c:pt>
                <c:pt idx="183">
                  <c:v>1.63</c:v>
                </c:pt>
                <c:pt idx="184">
                  <c:v>1.6351</c:v>
                </c:pt>
                <c:pt idx="185">
                  <c:v>1.6220000000000001</c:v>
                </c:pt>
                <c:pt idx="186">
                  <c:v>1.6202000000000001</c:v>
                </c:pt>
                <c:pt idx="187">
                  <c:v>1.5998000000000001</c:v>
                </c:pt>
                <c:pt idx="188">
                  <c:v>1.6211</c:v>
                </c:pt>
                <c:pt idx="189">
                  <c:v>1.5864</c:v>
                </c:pt>
                <c:pt idx="190">
                  <c:v>1.5962000000000001</c:v>
                </c:pt>
                <c:pt idx="191">
                  <c:v>1.5914999999999999</c:v>
                </c:pt>
                <c:pt idx="192">
                  <c:v>1.5873999999999999</c:v>
                </c:pt>
                <c:pt idx="193">
                  <c:v>1.6093999999999999</c:v>
                </c:pt>
                <c:pt idx="194">
                  <c:v>1.6137999999999999</c:v>
                </c:pt>
                <c:pt idx="195">
                  <c:v>1.5498000000000001</c:v>
                </c:pt>
                <c:pt idx="196">
                  <c:v>1.5268999999999999</c:v>
                </c:pt>
                <c:pt idx="197">
                  <c:v>1.599</c:v>
                </c:pt>
                <c:pt idx="198">
                  <c:v>1.5880000000000001</c:v>
                </c:pt>
                <c:pt idx="199">
                  <c:v>1.5387</c:v>
                </c:pt>
                <c:pt idx="200">
                  <c:v>1.5713999999999999</c:v>
                </c:pt>
                <c:pt idx="201">
                  <c:v>1.6194999999999999</c:v>
                </c:pt>
                <c:pt idx="202">
                  <c:v>1.5418000000000001</c:v>
                </c:pt>
                <c:pt idx="203">
                  <c:v>1.5967</c:v>
                </c:pt>
                <c:pt idx="204">
                  <c:v>1.5529999999999999</c:v>
                </c:pt>
                <c:pt idx="205">
                  <c:v>1.5992999999999999</c:v>
                </c:pt>
                <c:pt idx="206">
                  <c:v>1.6020000000000001</c:v>
                </c:pt>
                <c:pt idx="207">
                  <c:v>1.5872999999999999</c:v>
                </c:pt>
                <c:pt idx="208">
                  <c:v>1.6126</c:v>
                </c:pt>
                <c:pt idx="209">
                  <c:v>1.5949</c:v>
                </c:pt>
                <c:pt idx="210">
                  <c:v>1.639</c:v>
                </c:pt>
                <c:pt idx="211">
                  <c:v>1.6283000000000001</c:v>
                </c:pt>
                <c:pt idx="212">
                  <c:v>1.6042000000000001</c:v>
                </c:pt>
                <c:pt idx="213">
                  <c:v>1.6272</c:v>
                </c:pt>
                <c:pt idx="214">
                  <c:v>1.6331</c:v>
                </c:pt>
                <c:pt idx="215">
                  <c:v>1.6617</c:v>
                </c:pt>
                <c:pt idx="216">
                  <c:v>1.6761999999999999</c:v>
                </c:pt>
                <c:pt idx="217">
                  <c:v>1.6536</c:v>
                </c:pt>
                <c:pt idx="218">
                  <c:v>1.6353</c:v>
                </c:pt>
                <c:pt idx="219">
                  <c:v>1.5934999999999999</c:v>
                </c:pt>
                <c:pt idx="220">
                  <c:v>1.6033999999999999</c:v>
                </c:pt>
                <c:pt idx="221">
                  <c:v>1.6823999999999999</c:v>
                </c:pt>
                <c:pt idx="222">
                  <c:v>1.6920999999999999</c:v>
                </c:pt>
                <c:pt idx="223">
                  <c:v>1.6716</c:v>
                </c:pt>
                <c:pt idx="224">
                  <c:v>1.6546000000000001</c:v>
                </c:pt>
                <c:pt idx="225">
                  <c:v>1.7083999999999999</c:v>
                </c:pt>
                <c:pt idx="226">
                  <c:v>1.6242000000000001</c:v>
                </c:pt>
                <c:pt idx="227">
                  <c:v>1.6586000000000001</c:v>
                </c:pt>
                <c:pt idx="228">
                  <c:v>1.6254999999999999</c:v>
                </c:pt>
                <c:pt idx="229">
                  <c:v>1.6869000000000001</c:v>
                </c:pt>
                <c:pt idx="230">
                  <c:v>1.6882999999999999</c:v>
                </c:pt>
                <c:pt idx="231">
                  <c:v>1.6365000000000001</c:v>
                </c:pt>
                <c:pt idx="232">
                  <c:v>1.698</c:v>
                </c:pt>
                <c:pt idx="233">
                  <c:v>1.6787000000000001</c:v>
                </c:pt>
                <c:pt idx="234">
                  <c:v>1.6489</c:v>
                </c:pt>
                <c:pt idx="235">
                  <c:v>1.7478</c:v>
                </c:pt>
                <c:pt idx="236">
                  <c:v>1.6668000000000001</c:v>
                </c:pt>
                <c:pt idx="237">
                  <c:v>1.7121999999999999</c:v>
                </c:pt>
                <c:pt idx="238">
                  <c:v>1.7470000000000001</c:v>
                </c:pt>
                <c:pt idx="239">
                  <c:v>1.7323999999999999</c:v>
                </c:pt>
                <c:pt idx="240">
                  <c:v>1.6711</c:v>
                </c:pt>
                <c:pt idx="241">
                  <c:v>1.7151000000000001</c:v>
                </c:pt>
                <c:pt idx="242">
                  <c:v>1.7184999999999999</c:v>
                </c:pt>
                <c:pt idx="243">
                  <c:v>1.7544</c:v>
                </c:pt>
                <c:pt idx="244">
                  <c:v>1.7810999999999999</c:v>
                </c:pt>
                <c:pt idx="245">
                  <c:v>1.7101999999999999</c:v>
                </c:pt>
                <c:pt idx="246">
                  <c:v>1.7763</c:v>
                </c:pt>
                <c:pt idx="247">
                  <c:v>1.6959</c:v>
                </c:pt>
                <c:pt idx="248">
                  <c:v>1.7272000000000001</c:v>
                </c:pt>
                <c:pt idx="249">
                  <c:v>1.7702</c:v>
                </c:pt>
                <c:pt idx="250">
                  <c:v>1.7502</c:v>
                </c:pt>
                <c:pt idx="251">
                  <c:v>1.758</c:v>
                </c:pt>
                <c:pt idx="252">
                  <c:v>1.7289000000000001</c:v>
                </c:pt>
                <c:pt idx="253">
                  <c:v>1.7217</c:v>
                </c:pt>
                <c:pt idx="254">
                  <c:v>1.7608999999999999</c:v>
                </c:pt>
                <c:pt idx="255">
                  <c:v>1.8027</c:v>
                </c:pt>
                <c:pt idx="256">
                  <c:v>1.7823</c:v>
                </c:pt>
                <c:pt idx="257">
                  <c:v>1.7659</c:v>
                </c:pt>
                <c:pt idx="258">
                  <c:v>1.7376</c:v>
                </c:pt>
                <c:pt idx="259">
                  <c:v>1.7407999999999999</c:v>
                </c:pt>
                <c:pt idx="260">
                  <c:v>1.8277000000000001</c:v>
                </c:pt>
                <c:pt idx="261">
                  <c:v>1.8292999999999999</c:v>
                </c:pt>
                <c:pt idx="262">
                  <c:v>1.7777000000000001</c:v>
                </c:pt>
                <c:pt idx="263">
                  <c:v>1.8130999999999999</c:v>
                </c:pt>
                <c:pt idx="264">
                  <c:v>1.796</c:v>
                </c:pt>
                <c:pt idx="265">
                  <c:v>1.8184</c:v>
                </c:pt>
                <c:pt idx="266">
                  <c:v>1.8429</c:v>
                </c:pt>
                <c:pt idx="267">
                  <c:v>1.752</c:v>
                </c:pt>
                <c:pt idx="268">
                  <c:v>1.7854000000000001</c:v>
                </c:pt>
                <c:pt idx="269">
                  <c:v>1.8004</c:v>
                </c:pt>
                <c:pt idx="270">
                  <c:v>1.7726999999999999</c:v>
                </c:pt>
                <c:pt idx="271">
                  <c:v>1.7931999999999999</c:v>
                </c:pt>
                <c:pt idx="272">
                  <c:v>1.8489</c:v>
                </c:pt>
                <c:pt idx="273">
                  <c:v>1.7693000000000001</c:v>
                </c:pt>
                <c:pt idx="274">
                  <c:v>1.774</c:v>
                </c:pt>
                <c:pt idx="275">
                  <c:v>1.7876000000000001</c:v>
                </c:pt>
                <c:pt idx="276">
                  <c:v>1.8308</c:v>
                </c:pt>
                <c:pt idx="277">
                  <c:v>1.7988</c:v>
                </c:pt>
                <c:pt idx="278">
                  <c:v>1.8485</c:v>
                </c:pt>
                <c:pt idx="279">
                  <c:v>1.8065</c:v>
                </c:pt>
                <c:pt idx="280">
                  <c:v>1.8546</c:v>
                </c:pt>
                <c:pt idx="281">
                  <c:v>1.8055000000000001</c:v>
                </c:pt>
                <c:pt idx="282">
                  <c:v>1.8493999999999999</c:v>
                </c:pt>
                <c:pt idx="283">
                  <c:v>1.7976000000000001</c:v>
                </c:pt>
                <c:pt idx="284">
                  <c:v>1.8807</c:v>
                </c:pt>
                <c:pt idx="285">
                  <c:v>1.8329</c:v>
                </c:pt>
                <c:pt idx="286">
                  <c:v>1.8262</c:v>
                </c:pt>
                <c:pt idx="287">
                  <c:v>1.8093999999999999</c:v>
                </c:pt>
                <c:pt idx="288">
                  <c:v>1.8443000000000001</c:v>
                </c:pt>
                <c:pt idx="289">
                  <c:v>1.8414999999999999</c:v>
                </c:pt>
                <c:pt idx="290">
                  <c:v>1.8048</c:v>
                </c:pt>
                <c:pt idx="291">
                  <c:v>1.8889</c:v>
                </c:pt>
                <c:pt idx="292">
                  <c:v>1.8927</c:v>
                </c:pt>
                <c:pt idx="293">
                  <c:v>1.8821000000000001</c:v>
                </c:pt>
                <c:pt idx="294">
                  <c:v>1.8528</c:v>
                </c:pt>
                <c:pt idx="295">
                  <c:v>1.887</c:v>
                </c:pt>
                <c:pt idx="296">
                  <c:v>1.8967000000000001</c:v>
                </c:pt>
                <c:pt idx="297">
                  <c:v>1.8781000000000001</c:v>
                </c:pt>
                <c:pt idx="298">
                  <c:v>1.8197000000000001</c:v>
                </c:pt>
                <c:pt idx="299">
                  <c:v>1.8268</c:v>
                </c:pt>
                <c:pt idx="300">
                  <c:v>1.8586</c:v>
                </c:pt>
                <c:pt idx="301">
                  <c:v>1.8958999999999999</c:v>
                </c:pt>
                <c:pt idx="302">
                  <c:v>1.8782000000000001</c:v>
                </c:pt>
                <c:pt idx="303">
                  <c:v>1.8682000000000001</c:v>
                </c:pt>
                <c:pt idx="304">
                  <c:v>1.8259000000000001</c:v>
                </c:pt>
                <c:pt idx="305">
                  <c:v>1.8421000000000001</c:v>
                </c:pt>
                <c:pt idx="306">
                  <c:v>1.9189000000000001</c:v>
                </c:pt>
                <c:pt idx="307">
                  <c:v>1.8863000000000001</c:v>
                </c:pt>
                <c:pt idx="308">
                  <c:v>1.8794</c:v>
                </c:pt>
                <c:pt idx="309">
                  <c:v>1.8521000000000001</c:v>
                </c:pt>
                <c:pt idx="310">
                  <c:v>1.9269000000000001</c:v>
                </c:pt>
                <c:pt idx="311">
                  <c:v>1.8694</c:v>
                </c:pt>
                <c:pt idx="312">
                  <c:v>1.8805000000000001</c:v>
                </c:pt>
                <c:pt idx="313">
                  <c:v>1.9192</c:v>
                </c:pt>
                <c:pt idx="314">
                  <c:v>1.9166000000000001</c:v>
                </c:pt>
                <c:pt idx="315">
                  <c:v>1.883</c:v>
                </c:pt>
                <c:pt idx="316">
                  <c:v>1.9027000000000001</c:v>
                </c:pt>
                <c:pt idx="317">
                  <c:v>1.9372</c:v>
                </c:pt>
                <c:pt idx="318">
                  <c:v>1.9093</c:v>
                </c:pt>
                <c:pt idx="319">
                  <c:v>1.8709</c:v>
                </c:pt>
                <c:pt idx="320">
                  <c:v>1.9178999999999999</c:v>
                </c:pt>
                <c:pt idx="321">
                  <c:v>1.903</c:v>
                </c:pt>
                <c:pt idx="322">
                  <c:v>1.9455</c:v>
                </c:pt>
                <c:pt idx="323">
                  <c:v>1.8794999999999999</c:v>
                </c:pt>
                <c:pt idx="324">
                  <c:v>1.9004000000000001</c:v>
                </c:pt>
                <c:pt idx="325">
                  <c:v>1.8803000000000001</c:v>
                </c:pt>
                <c:pt idx="326">
                  <c:v>1.8606</c:v>
                </c:pt>
                <c:pt idx="327">
                  <c:v>1.8654999999999999</c:v>
                </c:pt>
                <c:pt idx="328">
                  <c:v>1.8631</c:v>
                </c:pt>
                <c:pt idx="329">
                  <c:v>1.9562999999999999</c:v>
                </c:pt>
                <c:pt idx="330">
                  <c:v>1.9177999999999999</c:v>
                </c:pt>
                <c:pt idx="331">
                  <c:v>1.9379</c:v>
                </c:pt>
                <c:pt idx="332">
                  <c:v>1.9462999999999999</c:v>
                </c:pt>
                <c:pt idx="333">
                  <c:v>1.944</c:v>
                </c:pt>
                <c:pt idx="334">
                  <c:v>1.956</c:v>
                </c:pt>
                <c:pt idx="335">
                  <c:v>1.867</c:v>
                </c:pt>
                <c:pt idx="336">
                  <c:v>1.8785000000000001</c:v>
                </c:pt>
                <c:pt idx="337">
                  <c:v>1.9380999999999999</c:v>
                </c:pt>
                <c:pt idx="338">
                  <c:v>1.9538</c:v>
                </c:pt>
                <c:pt idx="339">
                  <c:v>1.9051</c:v>
                </c:pt>
                <c:pt idx="340">
                  <c:v>1.8903000000000001</c:v>
                </c:pt>
                <c:pt idx="341">
                  <c:v>1.9273</c:v>
                </c:pt>
                <c:pt idx="342">
                  <c:v>1.8732</c:v>
                </c:pt>
                <c:pt idx="343">
                  <c:v>1.8759999999999999</c:v>
                </c:pt>
                <c:pt idx="344">
                  <c:v>1.966</c:v>
                </c:pt>
                <c:pt idx="345">
                  <c:v>1.9137999999999999</c:v>
                </c:pt>
                <c:pt idx="346">
                  <c:v>1.9530000000000001</c:v>
                </c:pt>
                <c:pt idx="347">
                  <c:v>1.8996999999999999</c:v>
                </c:pt>
                <c:pt idx="348">
                  <c:v>1.9373</c:v>
                </c:pt>
                <c:pt idx="349">
                  <c:v>1.9665999999999999</c:v>
                </c:pt>
                <c:pt idx="350">
                  <c:v>1.9412</c:v>
                </c:pt>
                <c:pt idx="351">
                  <c:v>1.9715</c:v>
                </c:pt>
                <c:pt idx="352">
                  <c:v>1.9796</c:v>
                </c:pt>
                <c:pt idx="353">
                  <c:v>1.8958999999999999</c:v>
                </c:pt>
                <c:pt idx="354">
                  <c:v>1.8842000000000001</c:v>
                </c:pt>
                <c:pt idx="355">
                  <c:v>1.9737</c:v>
                </c:pt>
                <c:pt idx="356">
                  <c:v>1.8982000000000001</c:v>
                </c:pt>
                <c:pt idx="357">
                  <c:v>1.8932</c:v>
                </c:pt>
                <c:pt idx="358">
                  <c:v>1.9565999999999999</c:v>
                </c:pt>
                <c:pt idx="359">
                  <c:v>1.9033</c:v>
                </c:pt>
                <c:pt idx="360">
                  <c:v>1.9026000000000001</c:v>
                </c:pt>
                <c:pt idx="361">
                  <c:v>1.9353</c:v>
                </c:pt>
                <c:pt idx="362">
                  <c:v>1.9831000000000001</c:v>
                </c:pt>
                <c:pt idx="363">
                  <c:v>1.9631000000000001</c:v>
                </c:pt>
                <c:pt idx="364">
                  <c:v>1.9570000000000001</c:v>
                </c:pt>
                <c:pt idx="365">
                  <c:v>1.8975</c:v>
                </c:pt>
                <c:pt idx="366">
                  <c:v>1.9218</c:v>
                </c:pt>
                <c:pt idx="367">
                  <c:v>1.9856</c:v>
                </c:pt>
                <c:pt idx="368">
                  <c:v>1.9782999999999999</c:v>
                </c:pt>
                <c:pt idx="369">
                  <c:v>1.9824999999999999</c:v>
                </c:pt>
                <c:pt idx="370">
                  <c:v>1.9529000000000001</c:v>
                </c:pt>
                <c:pt idx="371">
                  <c:v>1.911</c:v>
                </c:pt>
                <c:pt idx="372">
                  <c:v>1.9131</c:v>
                </c:pt>
                <c:pt idx="373">
                  <c:v>1.9709000000000001</c:v>
                </c:pt>
                <c:pt idx="374">
                  <c:v>1.9913000000000001</c:v>
                </c:pt>
                <c:pt idx="375">
                  <c:v>1.9633</c:v>
                </c:pt>
                <c:pt idx="376">
                  <c:v>1.9524999999999999</c:v>
                </c:pt>
                <c:pt idx="377">
                  <c:v>1.9584999999999999</c:v>
                </c:pt>
                <c:pt idx="378">
                  <c:v>1.9228000000000001</c:v>
                </c:pt>
                <c:pt idx="379">
                  <c:v>1.982</c:v>
                </c:pt>
                <c:pt idx="380">
                  <c:v>1.9795</c:v>
                </c:pt>
                <c:pt idx="381">
                  <c:v>1.9601999999999999</c:v>
                </c:pt>
                <c:pt idx="382">
                  <c:v>1.9455</c:v>
                </c:pt>
                <c:pt idx="383">
                  <c:v>1.9574</c:v>
                </c:pt>
                <c:pt idx="384">
                  <c:v>1.9382999999999999</c:v>
                </c:pt>
                <c:pt idx="385">
                  <c:v>2.0032000000000001</c:v>
                </c:pt>
                <c:pt idx="386">
                  <c:v>1.9407000000000001</c:v>
                </c:pt>
                <c:pt idx="387">
                  <c:v>2.0013999999999998</c:v>
                </c:pt>
                <c:pt idx="388">
                  <c:v>1.9077999999999999</c:v>
                </c:pt>
                <c:pt idx="389">
                  <c:v>1.9837</c:v>
                </c:pt>
                <c:pt idx="390">
                  <c:v>1.9503999999999999</c:v>
                </c:pt>
                <c:pt idx="391">
                  <c:v>1.97</c:v>
                </c:pt>
                <c:pt idx="392">
                  <c:v>1.9389000000000001</c:v>
                </c:pt>
                <c:pt idx="393">
                  <c:v>2.0002</c:v>
                </c:pt>
                <c:pt idx="394">
                  <c:v>1.9309000000000001</c:v>
                </c:pt>
                <c:pt idx="395">
                  <c:v>1.9464999999999999</c:v>
                </c:pt>
                <c:pt idx="396">
                  <c:v>1.9403999999999999</c:v>
                </c:pt>
                <c:pt idx="397">
                  <c:v>1.9138999999999999</c:v>
                </c:pt>
                <c:pt idx="398">
                  <c:v>1.9711000000000001</c:v>
                </c:pt>
                <c:pt idx="399">
                  <c:v>1.9945999999999999</c:v>
                </c:pt>
                <c:pt idx="400">
                  <c:v>1.9703999999999999</c:v>
                </c:pt>
                <c:pt idx="401">
                  <c:v>1.9483999999999999</c:v>
                </c:pt>
                <c:pt idx="402">
                  <c:v>1.9265000000000001</c:v>
                </c:pt>
                <c:pt idx="403">
                  <c:v>1.9246000000000001</c:v>
                </c:pt>
                <c:pt idx="404">
                  <c:v>2.0114999999999998</c:v>
                </c:pt>
                <c:pt idx="405">
                  <c:v>1.968</c:v>
                </c:pt>
                <c:pt idx="406">
                  <c:v>1.923</c:v>
                </c:pt>
                <c:pt idx="407">
                  <c:v>1.9403999999999999</c:v>
                </c:pt>
                <c:pt idx="408">
                  <c:v>1.9361999999999999</c:v>
                </c:pt>
                <c:pt idx="409">
                  <c:v>1.9471000000000001</c:v>
                </c:pt>
                <c:pt idx="410">
                  <c:v>2.0064000000000002</c:v>
                </c:pt>
                <c:pt idx="411">
                  <c:v>1.9684999999999999</c:v>
                </c:pt>
                <c:pt idx="412">
                  <c:v>1.9331</c:v>
                </c:pt>
                <c:pt idx="413">
                  <c:v>1.9317</c:v>
                </c:pt>
                <c:pt idx="414">
                  <c:v>1.9240999999999999</c:v>
                </c:pt>
                <c:pt idx="415">
                  <c:v>2.0036</c:v>
                </c:pt>
                <c:pt idx="416">
                  <c:v>2.0158999999999998</c:v>
                </c:pt>
                <c:pt idx="417">
                  <c:v>2.0118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3F5-4DA4-8082-ECA778AB38DC}"/>
            </c:ext>
          </c:extLst>
        </c:ser>
        <c:ser>
          <c:idx val="1"/>
          <c:order val="1"/>
          <c:tx>
            <c:strRef>
              <c:f>Sheet1!$K$1</c:f>
              <c:strCache>
                <c:ptCount val="1"/>
                <c:pt idx="0">
                  <c:v>Desired Velocity</c:v>
                </c:pt>
              </c:strCache>
            </c:strRef>
          </c:tx>
          <c:spPr>
            <a:ln w="38100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Sheet1!$G$2:$G$419</c:f>
              <c:numCache>
                <c:formatCode>General</c:formatCode>
                <c:ptCount val="418"/>
                <c:pt idx="0">
                  <c:v>1.4300000000000017</c:v>
                </c:pt>
                <c:pt idx="1">
                  <c:v>1.4400000000000017</c:v>
                </c:pt>
                <c:pt idx="2">
                  <c:v>1.4500000000000017</c:v>
                </c:pt>
                <c:pt idx="3">
                  <c:v>1.4600000000000017</c:v>
                </c:pt>
                <c:pt idx="4">
                  <c:v>1.4700000000000017</c:v>
                </c:pt>
                <c:pt idx="5">
                  <c:v>1.4800000000000018</c:v>
                </c:pt>
                <c:pt idx="6">
                  <c:v>1.4900000000000018</c:v>
                </c:pt>
                <c:pt idx="7">
                  <c:v>1.5000000000000018</c:v>
                </c:pt>
                <c:pt idx="8">
                  <c:v>1.5100000000000018</c:v>
                </c:pt>
                <c:pt idx="9">
                  <c:v>1.5200000000000018</c:v>
                </c:pt>
                <c:pt idx="10">
                  <c:v>1.5300000000000018</c:v>
                </c:pt>
                <c:pt idx="11">
                  <c:v>1.5400000000000018</c:v>
                </c:pt>
                <c:pt idx="12">
                  <c:v>1.5500000000000018</c:v>
                </c:pt>
                <c:pt idx="13">
                  <c:v>1.5600000000000018</c:v>
                </c:pt>
                <c:pt idx="14">
                  <c:v>1.5700000000000018</c:v>
                </c:pt>
                <c:pt idx="15">
                  <c:v>1.5800000000000018</c:v>
                </c:pt>
                <c:pt idx="16">
                  <c:v>1.5900000000000019</c:v>
                </c:pt>
                <c:pt idx="17">
                  <c:v>1.6000000000000019</c:v>
                </c:pt>
                <c:pt idx="18">
                  <c:v>1.6100000000000019</c:v>
                </c:pt>
                <c:pt idx="19">
                  <c:v>1.6200000000000019</c:v>
                </c:pt>
                <c:pt idx="20">
                  <c:v>1.6300000000000019</c:v>
                </c:pt>
                <c:pt idx="21">
                  <c:v>1.6400000000000019</c:v>
                </c:pt>
                <c:pt idx="22">
                  <c:v>1.6500000000000019</c:v>
                </c:pt>
                <c:pt idx="23">
                  <c:v>1.6600000000000019</c:v>
                </c:pt>
                <c:pt idx="24">
                  <c:v>1.6700000000000019</c:v>
                </c:pt>
                <c:pt idx="25">
                  <c:v>1.6800000000000019</c:v>
                </c:pt>
                <c:pt idx="26">
                  <c:v>1.6900000000000019</c:v>
                </c:pt>
                <c:pt idx="27">
                  <c:v>1.700000000000002</c:v>
                </c:pt>
                <c:pt idx="28">
                  <c:v>1.710000000000002</c:v>
                </c:pt>
                <c:pt idx="29">
                  <c:v>1.720000000000002</c:v>
                </c:pt>
                <c:pt idx="30">
                  <c:v>1.730000000000002</c:v>
                </c:pt>
                <c:pt idx="31">
                  <c:v>1.740000000000002</c:v>
                </c:pt>
                <c:pt idx="32">
                  <c:v>1.750000000000002</c:v>
                </c:pt>
                <c:pt idx="33">
                  <c:v>1.760000000000002</c:v>
                </c:pt>
                <c:pt idx="34">
                  <c:v>1.770000000000002</c:v>
                </c:pt>
                <c:pt idx="35">
                  <c:v>1.780000000000002</c:v>
                </c:pt>
                <c:pt idx="36">
                  <c:v>1.790000000000002</c:v>
                </c:pt>
                <c:pt idx="37">
                  <c:v>1.800000000000002</c:v>
                </c:pt>
                <c:pt idx="38">
                  <c:v>1.8100000000000021</c:v>
                </c:pt>
                <c:pt idx="39">
                  <c:v>1.8200000000000021</c:v>
                </c:pt>
                <c:pt idx="40">
                  <c:v>1.8300000000000021</c:v>
                </c:pt>
                <c:pt idx="41">
                  <c:v>1.8400000000000021</c:v>
                </c:pt>
                <c:pt idx="42">
                  <c:v>1.8500000000000021</c:v>
                </c:pt>
                <c:pt idx="43">
                  <c:v>1.8600000000000021</c:v>
                </c:pt>
                <c:pt idx="44">
                  <c:v>1.8700000000000021</c:v>
                </c:pt>
                <c:pt idx="45">
                  <c:v>1.8800000000000021</c:v>
                </c:pt>
                <c:pt idx="46">
                  <c:v>1.8900000000000021</c:v>
                </c:pt>
                <c:pt idx="47">
                  <c:v>1.9000000000000021</c:v>
                </c:pt>
                <c:pt idx="48">
                  <c:v>1.9100000000000021</c:v>
                </c:pt>
                <c:pt idx="49">
                  <c:v>1.9200000000000021</c:v>
                </c:pt>
                <c:pt idx="50">
                  <c:v>1.9300000000000022</c:v>
                </c:pt>
                <c:pt idx="51">
                  <c:v>1.9400000000000022</c:v>
                </c:pt>
                <c:pt idx="52">
                  <c:v>1.9500000000000022</c:v>
                </c:pt>
                <c:pt idx="53">
                  <c:v>1.9600000000000022</c:v>
                </c:pt>
                <c:pt idx="54">
                  <c:v>1.9700000000000022</c:v>
                </c:pt>
                <c:pt idx="55">
                  <c:v>1.9800000000000022</c:v>
                </c:pt>
                <c:pt idx="56">
                  <c:v>1.9900000000000022</c:v>
                </c:pt>
                <c:pt idx="57">
                  <c:v>2.0000000000000022</c:v>
                </c:pt>
                <c:pt idx="58">
                  <c:v>2.010000000000002</c:v>
                </c:pt>
                <c:pt idx="59">
                  <c:v>2.0200000000000018</c:v>
                </c:pt>
                <c:pt idx="60">
                  <c:v>2.0300000000000016</c:v>
                </c:pt>
                <c:pt idx="61">
                  <c:v>2.0400000000000014</c:v>
                </c:pt>
                <c:pt idx="62">
                  <c:v>2.0500000000000012</c:v>
                </c:pt>
                <c:pt idx="63">
                  <c:v>2.0600000000000009</c:v>
                </c:pt>
                <c:pt idx="64">
                  <c:v>2.0700000000000007</c:v>
                </c:pt>
                <c:pt idx="65">
                  <c:v>2.0800000000000005</c:v>
                </c:pt>
                <c:pt idx="66">
                  <c:v>2.0900000000000003</c:v>
                </c:pt>
                <c:pt idx="67">
                  <c:v>2.1</c:v>
                </c:pt>
                <c:pt idx="68">
                  <c:v>2.11</c:v>
                </c:pt>
                <c:pt idx="69">
                  <c:v>2.1199999999999997</c:v>
                </c:pt>
                <c:pt idx="70">
                  <c:v>2.1299999999999994</c:v>
                </c:pt>
                <c:pt idx="71">
                  <c:v>2.1399999999999992</c:v>
                </c:pt>
                <c:pt idx="72">
                  <c:v>2.149999999999999</c:v>
                </c:pt>
                <c:pt idx="73">
                  <c:v>2.1599999999999988</c:v>
                </c:pt>
                <c:pt idx="74">
                  <c:v>2.1699999999999986</c:v>
                </c:pt>
                <c:pt idx="75">
                  <c:v>2.1799999999999984</c:v>
                </c:pt>
                <c:pt idx="76">
                  <c:v>2.1899999999999982</c:v>
                </c:pt>
                <c:pt idx="77">
                  <c:v>2.199999999999998</c:v>
                </c:pt>
                <c:pt idx="78">
                  <c:v>2.2099999999999977</c:v>
                </c:pt>
                <c:pt idx="79">
                  <c:v>2.2199999999999975</c:v>
                </c:pt>
                <c:pt idx="80">
                  <c:v>2.2299999999999973</c:v>
                </c:pt>
                <c:pt idx="81">
                  <c:v>2.2399999999999971</c:v>
                </c:pt>
                <c:pt idx="82">
                  <c:v>2.2499999999999969</c:v>
                </c:pt>
                <c:pt idx="83">
                  <c:v>2.2599999999999967</c:v>
                </c:pt>
                <c:pt idx="84">
                  <c:v>2.2699999999999965</c:v>
                </c:pt>
                <c:pt idx="85">
                  <c:v>2.2799999999999963</c:v>
                </c:pt>
                <c:pt idx="86">
                  <c:v>2.289999999999996</c:v>
                </c:pt>
                <c:pt idx="87">
                  <c:v>2.2999999999999958</c:v>
                </c:pt>
                <c:pt idx="88">
                  <c:v>2.3099999999999956</c:v>
                </c:pt>
                <c:pt idx="89">
                  <c:v>2.3199999999999954</c:v>
                </c:pt>
                <c:pt idx="90">
                  <c:v>2.3299999999999952</c:v>
                </c:pt>
                <c:pt idx="91">
                  <c:v>2.339999999999995</c:v>
                </c:pt>
                <c:pt idx="92">
                  <c:v>2.3499999999999948</c:v>
                </c:pt>
                <c:pt idx="93">
                  <c:v>2.3599999999999945</c:v>
                </c:pt>
                <c:pt idx="94">
                  <c:v>2.3699999999999943</c:v>
                </c:pt>
                <c:pt idx="95">
                  <c:v>2.3799999999999941</c:v>
                </c:pt>
                <c:pt idx="96">
                  <c:v>2.3899999999999939</c:v>
                </c:pt>
                <c:pt idx="97">
                  <c:v>2.3999999999999937</c:v>
                </c:pt>
                <c:pt idx="98">
                  <c:v>2.4099999999999935</c:v>
                </c:pt>
                <c:pt idx="99">
                  <c:v>2.4199999999999933</c:v>
                </c:pt>
                <c:pt idx="100">
                  <c:v>2.4299999999999931</c:v>
                </c:pt>
                <c:pt idx="101">
                  <c:v>2.4399999999999928</c:v>
                </c:pt>
                <c:pt idx="102">
                  <c:v>2.4499999999999926</c:v>
                </c:pt>
                <c:pt idx="103">
                  <c:v>2.4599999999999924</c:v>
                </c:pt>
                <c:pt idx="104">
                  <c:v>2.4699999999999922</c:v>
                </c:pt>
                <c:pt idx="105">
                  <c:v>2.479999999999992</c:v>
                </c:pt>
                <c:pt idx="106">
                  <c:v>2.4899999999999918</c:v>
                </c:pt>
                <c:pt idx="107">
                  <c:v>2.4999999999999916</c:v>
                </c:pt>
                <c:pt idx="108">
                  <c:v>2.5099999999999913</c:v>
                </c:pt>
                <c:pt idx="109">
                  <c:v>2.5199999999999911</c:v>
                </c:pt>
                <c:pt idx="110">
                  <c:v>2.5299999999999909</c:v>
                </c:pt>
                <c:pt idx="111">
                  <c:v>2.5399999999999907</c:v>
                </c:pt>
                <c:pt idx="112">
                  <c:v>2.5499999999999905</c:v>
                </c:pt>
                <c:pt idx="113">
                  <c:v>2.5599999999999903</c:v>
                </c:pt>
                <c:pt idx="114">
                  <c:v>2.5699999999999901</c:v>
                </c:pt>
                <c:pt idx="115">
                  <c:v>2.5799999999999899</c:v>
                </c:pt>
                <c:pt idx="116">
                  <c:v>2.5899999999999896</c:v>
                </c:pt>
                <c:pt idx="117">
                  <c:v>2.5999999999999894</c:v>
                </c:pt>
                <c:pt idx="118">
                  <c:v>2.6099999999999892</c:v>
                </c:pt>
                <c:pt idx="119">
                  <c:v>2.619999999999989</c:v>
                </c:pt>
                <c:pt idx="120">
                  <c:v>2.6299999999999888</c:v>
                </c:pt>
                <c:pt idx="121">
                  <c:v>2.6399999999999886</c:v>
                </c:pt>
                <c:pt idx="122">
                  <c:v>2.6499999999999884</c:v>
                </c:pt>
                <c:pt idx="123">
                  <c:v>2.6599999999999882</c:v>
                </c:pt>
                <c:pt idx="124">
                  <c:v>2.6699999999999879</c:v>
                </c:pt>
                <c:pt idx="125">
                  <c:v>2.6799999999999877</c:v>
                </c:pt>
                <c:pt idx="126">
                  <c:v>2.6899999999999875</c:v>
                </c:pt>
                <c:pt idx="127">
                  <c:v>2.6999999999999873</c:v>
                </c:pt>
                <c:pt idx="128">
                  <c:v>2.7099999999999871</c:v>
                </c:pt>
                <c:pt idx="129">
                  <c:v>2.7199999999999869</c:v>
                </c:pt>
                <c:pt idx="130">
                  <c:v>2.7299999999999867</c:v>
                </c:pt>
                <c:pt idx="131">
                  <c:v>2.7399999999999864</c:v>
                </c:pt>
                <c:pt idx="132">
                  <c:v>2.7499999999999862</c:v>
                </c:pt>
                <c:pt idx="133">
                  <c:v>2.759999999999986</c:v>
                </c:pt>
                <c:pt idx="134">
                  <c:v>2.7699999999999858</c:v>
                </c:pt>
                <c:pt idx="135">
                  <c:v>2.7799999999999856</c:v>
                </c:pt>
                <c:pt idx="136">
                  <c:v>2.7899999999999854</c:v>
                </c:pt>
                <c:pt idx="137">
                  <c:v>2.7999999999999852</c:v>
                </c:pt>
                <c:pt idx="138">
                  <c:v>2.809999999999985</c:v>
                </c:pt>
                <c:pt idx="139">
                  <c:v>2.8199999999999847</c:v>
                </c:pt>
                <c:pt idx="140">
                  <c:v>2.8299999999999845</c:v>
                </c:pt>
                <c:pt idx="141">
                  <c:v>2.8399999999999843</c:v>
                </c:pt>
                <c:pt idx="142">
                  <c:v>2.8499999999999841</c:v>
                </c:pt>
                <c:pt idx="143">
                  <c:v>2.8599999999999839</c:v>
                </c:pt>
                <c:pt idx="144">
                  <c:v>2.8699999999999837</c:v>
                </c:pt>
                <c:pt idx="145">
                  <c:v>2.8799999999999835</c:v>
                </c:pt>
                <c:pt idx="146">
                  <c:v>2.8899999999999832</c:v>
                </c:pt>
                <c:pt idx="147">
                  <c:v>2.899999999999983</c:v>
                </c:pt>
                <c:pt idx="148">
                  <c:v>2.9099999999999828</c:v>
                </c:pt>
                <c:pt idx="149">
                  <c:v>2.9199999999999826</c:v>
                </c:pt>
                <c:pt idx="150">
                  <c:v>2.9299999999999824</c:v>
                </c:pt>
                <c:pt idx="151">
                  <c:v>2.9399999999999822</c:v>
                </c:pt>
                <c:pt idx="152">
                  <c:v>2.949999999999982</c:v>
                </c:pt>
                <c:pt idx="153">
                  <c:v>2.9599999999999818</c:v>
                </c:pt>
                <c:pt idx="154">
                  <c:v>2.9699999999999815</c:v>
                </c:pt>
                <c:pt idx="155">
                  <c:v>2.9799999999999813</c:v>
                </c:pt>
                <c:pt idx="156">
                  <c:v>2.9899999999999811</c:v>
                </c:pt>
                <c:pt idx="157">
                  <c:v>2.9999999999999809</c:v>
                </c:pt>
                <c:pt idx="158">
                  <c:v>3.0099999999999807</c:v>
                </c:pt>
                <c:pt idx="159">
                  <c:v>3.0199999999999805</c:v>
                </c:pt>
                <c:pt idx="160">
                  <c:v>3.0299999999999803</c:v>
                </c:pt>
                <c:pt idx="161">
                  <c:v>3.0399999999999801</c:v>
                </c:pt>
                <c:pt idx="162">
                  <c:v>3.0499999999999798</c:v>
                </c:pt>
                <c:pt idx="163">
                  <c:v>3.0599999999999796</c:v>
                </c:pt>
                <c:pt idx="164">
                  <c:v>3.0699999999999794</c:v>
                </c:pt>
                <c:pt idx="165">
                  <c:v>3.0799999999999792</c:v>
                </c:pt>
                <c:pt idx="166">
                  <c:v>3.089999999999979</c:v>
                </c:pt>
                <c:pt idx="167">
                  <c:v>3.0999999999999788</c:v>
                </c:pt>
                <c:pt idx="168">
                  <c:v>3.1099999999999786</c:v>
                </c:pt>
                <c:pt idx="169">
                  <c:v>3.1199999999999783</c:v>
                </c:pt>
                <c:pt idx="170">
                  <c:v>3.1299999999999781</c:v>
                </c:pt>
                <c:pt idx="171">
                  <c:v>3.1399999999999779</c:v>
                </c:pt>
                <c:pt idx="172">
                  <c:v>3.1499999999999777</c:v>
                </c:pt>
                <c:pt idx="173">
                  <c:v>3.1599999999999775</c:v>
                </c:pt>
                <c:pt idx="174">
                  <c:v>3.1699999999999773</c:v>
                </c:pt>
                <c:pt idx="175">
                  <c:v>3.1799999999999771</c:v>
                </c:pt>
                <c:pt idx="176">
                  <c:v>3.1899999999999769</c:v>
                </c:pt>
                <c:pt idx="177">
                  <c:v>3.1999999999999766</c:v>
                </c:pt>
                <c:pt idx="178">
                  <c:v>3.2099999999999764</c:v>
                </c:pt>
                <c:pt idx="179">
                  <c:v>3.2199999999999762</c:v>
                </c:pt>
                <c:pt idx="180">
                  <c:v>3.229999999999976</c:v>
                </c:pt>
                <c:pt idx="181">
                  <c:v>3.2399999999999758</c:v>
                </c:pt>
                <c:pt idx="182">
                  <c:v>3.2499999999999756</c:v>
                </c:pt>
                <c:pt idx="183">
                  <c:v>3.2599999999999754</c:v>
                </c:pt>
                <c:pt idx="184">
                  <c:v>3.2699999999999751</c:v>
                </c:pt>
                <c:pt idx="185">
                  <c:v>3.2799999999999749</c:v>
                </c:pt>
                <c:pt idx="186">
                  <c:v>3.2899999999999747</c:v>
                </c:pt>
                <c:pt idx="187">
                  <c:v>3.2999999999999745</c:v>
                </c:pt>
                <c:pt idx="188">
                  <c:v>3.3099999999999743</c:v>
                </c:pt>
                <c:pt idx="189">
                  <c:v>3.3199999999999741</c:v>
                </c:pt>
                <c:pt idx="190">
                  <c:v>3.3299999999999739</c:v>
                </c:pt>
                <c:pt idx="191">
                  <c:v>3.3399999999999737</c:v>
                </c:pt>
                <c:pt idx="192">
                  <c:v>3.3499999999999734</c:v>
                </c:pt>
                <c:pt idx="193">
                  <c:v>3.3599999999999732</c:v>
                </c:pt>
                <c:pt idx="194">
                  <c:v>3.369999999999973</c:v>
                </c:pt>
                <c:pt idx="195">
                  <c:v>3.3799999999999728</c:v>
                </c:pt>
                <c:pt idx="196">
                  <c:v>3.3899999999999726</c:v>
                </c:pt>
                <c:pt idx="197">
                  <c:v>3.3999999999999724</c:v>
                </c:pt>
                <c:pt idx="198">
                  <c:v>3.4099999999999722</c:v>
                </c:pt>
                <c:pt idx="199">
                  <c:v>3.419999999999972</c:v>
                </c:pt>
                <c:pt idx="200">
                  <c:v>3.4299999999999717</c:v>
                </c:pt>
                <c:pt idx="201">
                  <c:v>3.4399999999999715</c:v>
                </c:pt>
                <c:pt idx="202">
                  <c:v>3.4499999999999713</c:v>
                </c:pt>
                <c:pt idx="203">
                  <c:v>3.4599999999999711</c:v>
                </c:pt>
                <c:pt idx="204">
                  <c:v>3.4699999999999709</c:v>
                </c:pt>
                <c:pt idx="205">
                  <c:v>3.4799999999999707</c:v>
                </c:pt>
                <c:pt idx="206">
                  <c:v>3.4899999999999705</c:v>
                </c:pt>
                <c:pt idx="207">
                  <c:v>3.4999999999999702</c:v>
                </c:pt>
                <c:pt idx="208">
                  <c:v>3.50999999999997</c:v>
                </c:pt>
                <c:pt idx="209">
                  <c:v>3.5199999999999698</c:v>
                </c:pt>
                <c:pt idx="210">
                  <c:v>3.5299999999999696</c:v>
                </c:pt>
                <c:pt idx="211">
                  <c:v>3.5399999999999694</c:v>
                </c:pt>
                <c:pt idx="212">
                  <c:v>3.5499999999999692</c:v>
                </c:pt>
                <c:pt idx="213">
                  <c:v>3.559999999999969</c:v>
                </c:pt>
                <c:pt idx="214">
                  <c:v>3.5699999999999688</c:v>
                </c:pt>
                <c:pt idx="215">
                  <c:v>3.5799999999999685</c:v>
                </c:pt>
                <c:pt idx="216">
                  <c:v>3.5899999999999683</c:v>
                </c:pt>
                <c:pt idx="217">
                  <c:v>3.5999999999999681</c:v>
                </c:pt>
                <c:pt idx="218">
                  <c:v>3.6099999999999679</c:v>
                </c:pt>
                <c:pt idx="219">
                  <c:v>3.6199999999999677</c:v>
                </c:pt>
                <c:pt idx="220">
                  <c:v>3.6299999999999675</c:v>
                </c:pt>
                <c:pt idx="221">
                  <c:v>3.6399999999999673</c:v>
                </c:pt>
                <c:pt idx="222">
                  <c:v>3.649999999999967</c:v>
                </c:pt>
                <c:pt idx="223">
                  <c:v>3.6599999999999668</c:v>
                </c:pt>
                <c:pt idx="224">
                  <c:v>3.6699999999999666</c:v>
                </c:pt>
                <c:pt idx="225">
                  <c:v>3.6799999999999664</c:v>
                </c:pt>
                <c:pt idx="226">
                  <c:v>3.6899999999999662</c:v>
                </c:pt>
                <c:pt idx="227">
                  <c:v>3.699999999999966</c:v>
                </c:pt>
                <c:pt idx="228">
                  <c:v>3.7099999999999658</c:v>
                </c:pt>
                <c:pt idx="229">
                  <c:v>3.7199999999999656</c:v>
                </c:pt>
                <c:pt idx="230">
                  <c:v>3.7299999999999653</c:v>
                </c:pt>
                <c:pt idx="231">
                  <c:v>3.7399999999999651</c:v>
                </c:pt>
                <c:pt idx="232">
                  <c:v>3.7499999999999649</c:v>
                </c:pt>
                <c:pt idx="233">
                  <c:v>3.7599999999999647</c:v>
                </c:pt>
                <c:pt idx="234">
                  <c:v>3.7699999999999645</c:v>
                </c:pt>
                <c:pt idx="235">
                  <c:v>3.7799999999999643</c:v>
                </c:pt>
                <c:pt idx="236">
                  <c:v>3.7899999999999641</c:v>
                </c:pt>
                <c:pt idx="237">
                  <c:v>3.7999999999999639</c:v>
                </c:pt>
                <c:pt idx="238">
                  <c:v>3.8099999999999636</c:v>
                </c:pt>
                <c:pt idx="239">
                  <c:v>3.8199999999999634</c:v>
                </c:pt>
                <c:pt idx="240">
                  <c:v>3.8299999999999632</c:v>
                </c:pt>
                <c:pt idx="241">
                  <c:v>3.839999999999963</c:v>
                </c:pt>
                <c:pt idx="242">
                  <c:v>3.8499999999999628</c:v>
                </c:pt>
                <c:pt idx="243">
                  <c:v>3.8599999999999626</c:v>
                </c:pt>
                <c:pt idx="244">
                  <c:v>3.8699999999999624</c:v>
                </c:pt>
                <c:pt idx="245">
                  <c:v>3.8799999999999621</c:v>
                </c:pt>
                <c:pt idx="246">
                  <c:v>3.8899999999999619</c:v>
                </c:pt>
                <c:pt idx="247">
                  <c:v>3.8999999999999617</c:v>
                </c:pt>
                <c:pt idx="248">
                  <c:v>3.9099999999999615</c:v>
                </c:pt>
                <c:pt idx="249">
                  <c:v>3.9199999999999613</c:v>
                </c:pt>
                <c:pt idx="250">
                  <c:v>3.9299999999999611</c:v>
                </c:pt>
                <c:pt idx="251">
                  <c:v>3.9399999999999609</c:v>
                </c:pt>
                <c:pt idx="252">
                  <c:v>3.9499999999999607</c:v>
                </c:pt>
                <c:pt idx="253">
                  <c:v>3.9599999999999604</c:v>
                </c:pt>
                <c:pt idx="254">
                  <c:v>3.9699999999999602</c:v>
                </c:pt>
                <c:pt idx="255">
                  <c:v>3.97999999999996</c:v>
                </c:pt>
                <c:pt idx="256">
                  <c:v>3.9899999999999598</c:v>
                </c:pt>
                <c:pt idx="257">
                  <c:v>3.9999999999999596</c:v>
                </c:pt>
                <c:pt idx="258">
                  <c:v>4.0099999999999598</c:v>
                </c:pt>
                <c:pt idx="259">
                  <c:v>4.0199999999999596</c:v>
                </c:pt>
                <c:pt idx="260">
                  <c:v>4.0299999999999594</c:v>
                </c:pt>
                <c:pt idx="261">
                  <c:v>4.0399999999999592</c:v>
                </c:pt>
                <c:pt idx="262">
                  <c:v>4.049999999999959</c:v>
                </c:pt>
                <c:pt idx="263">
                  <c:v>4.0599999999999588</c:v>
                </c:pt>
                <c:pt idx="264">
                  <c:v>4.0699999999999585</c:v>
                </c:pt>
                <c:pt idx="265">
                  <c:v>4.0799999999999583</c:v>
                </c:pt>
                <c:pt idx="266">
                  <c:v>4.0899999999999581</c:v>
                </c:pt>
                <c:pt idx="267">
                  <c:v>4.0999999999999579</c:v>
                </c:pt>
                <c:pt idx="268">
                  <c:v>4.1099999999999577</c:v>
                </c:pt>
                <c:pt idx="269">
                  <c:v>4.1199999999999575</c:v>
                </c:pt>
                <c:pt idx="270">
                  <c:v>4.1299999999999573</c:v>
                </c:pt>
                <c:pt idx="271">
                  <c:v>4.139999999999957</c:v>
                </c:pt>
                <c:pt idx="272">
                  <c:v>4.1499999999999568</c:v>
                </c:pt>
                <c:pt idx="273">
                  <c:v>4.1599999999999566</c:v>
                </c:pt>
                <c:pt idx="274">
                  <c:v>4.1699999999999564</c:v>
                </c:pt>
                <c:pt idx="275">
                  <c:v>4.1799999999999562</c:v>
                </c:pt>
                <c:pt idx="276">
                  <c:v>4.189999999999956</c:v>
                </c:pt>
                <c:pt idx="277">
                  <c:v>4.1999999999999558</c:v>
                </c:pt>
                <c:pt idx="278">
                  <c:v>4.2099999999999556</c:v>
                </c:pt>
                <c:pt idx="279">
                  <c:v>4.2199999999999553</c:v>
                </c:pt>
                <c:pt idx="280">
                  <c:v>4.2299999999999551</c:v>
                </c:pt>
                <c:pt idx="281">
                  <c:v>4.2399999999999549</c:v>
                </c:pt>
                <c:pt idx="282">
                  <c:v>4.2499999999999547</c:v>
                </c:pt>
                <c:pt idx="283">
                  <c:v>4.2599999999999545</c:v>
                </c:pt>
                <c:pt idx="284">
                  <c:v>4.2699999999999543</c:v>
                </c:pt>
                <c:pt idx="285">
                  <c:v>4.2799999999999541</c:v>
                </c:pt>
                <c:pt idx="286">
                  <c:v>4.2899999999999539</c:v>
                </c:pt>
                <c:pt idx="287">
                  <c:v>4.2999999999999536</c:v>
                </c:pt>
                <c:pt idx="288">
                  <c:v>4.3099999999999534</c:v>
                </c:pt>
                <c:pt idx="289">
                  <c:v>4.3199999999999532</c:v>
                </c:pt>
                <c:pt idx="290">
                  <c:v>4.329999999999953</c:v>
                </c:pt>
                <c:pt idx="291">
                  <c:v>4.3399999999999528</c:v>
                </c:pt>
                <c:pt idx="292">
                  <c:v>4.3499999999999526</c:v>
                </c:pt>
                <c:pt idx="293">
                  <c:v>4.3599999999999524</c:v>
                </c:pt>
                <c:pt idx="294">
                  <c:v>4.3699999999999521</c:v>
                </c:pt>
                <c:pt idx="295">
                  <c:v>4.3799999999999519</c:v>
                </c:pt>
                <c:pt idx="296">
                  <c:v>4.3899999999999517</c:v>
                </c:pt>
                <c:pt idx="297">
                  <c:v>4.3999999999999515</c:v>
                </c:pt>
                <c:pt idx="298">
                  <c:v>4.4099999999999513</c:v>
                </c:pt>
                <c:pt idx="299">
                  <c:v>4.4199999999999511</c:v>
                </c:pt>
                <c:pt idx="300">
                  <c:v>4.4299999999999509</c:v>
                </c:pt>
                <c:pt idx="301">
                  <c:v>4.4399999999999507</c:v>
                </c:pt>
                <c:pt idx="302">
                  <c:v>4.4499999999999504</c:v>
                </c:pt>
                <c:pt idx="303">
                  <c:v>4.4599999999999502</c:v>
                </c:pt>
                <c:pt idx="304">
                  <c:v>4.46999999999995</c:v>
                </c:pt>
                <c:pt idx="305">
                  <c:v>4.4799999999999498</c:v>
                </c:pt>
                <c:pt idx="306">
                  <c:v>4.4899999999999496</c:v>
                </c:pt>
                <c:pt idx="307">
                  <c:v>4.4999999999999494</c:v>
                </c:pt>
                <c:pt idx="308">
                  <c:v>4.5099999999999492</c:v>
                </c:pt>
                <c:pt idx="309">
                  <c:v>4.5199999999999489</c:v>
                </c:pt>
                <c:pt idx="310">
                  <c:v>4.5299999999999487</c:v>
                </c:pt>
                <c:pt idx="311">
                  <c:v>4.5399999999999485</c:v>
                </c:pt>
                <c:pt idx="312">
                  <c:v>4.5499999999999483</c:v>
                </c:pt>
                <c:pt idx="313">
                  <c:v>4.5599999999999481</c:v>
                </c:pt>
                <c:pt idx="314">
                  <c:v>4.5699999999999479</c:v>
                </c:pt>
                <c:pt idx="315">
                  <c:v>4.5799999999999477</c:v>
                </c:pt>
                <c:pt idx="316">
                  <c:v>4.5899999999999475</c:v>
                </c:pt>
                <c:pt idx="317">
                  <c:v>4.5999999999999472</c:v>
                </c:pt>
                <c:pt idx="318">
                  <c:v>4.609999999999947</c:v>
                </c:pt>
                <c:pt idx="319">
                  <c:v>4.6199999999999468</c:v>
                </c:pt>
                <c:pt idx="320">
                  <c:v>4.6299999999999466</c:v>
                </c:pt>
                <c:pt idx="321">
                  <c:v>4.6399999999999464</c:v>
                </c:pt>
                <c:pt idx="322">
                  <c:v>4.6499999999999462</c:v>
                </c:pt>
                <c:pt idx="323">
                  <c:v>4.659999999999946</c:v>
                </c:pt>
                <c:pt idx="324">
                  <c:v>4.6699999999999458</c:v>
                </c:pt>
                <c:pt idx="325">
                  <c:v>4.6799999999999455</c:v>
                </c:pt>
                <c:pt idx="326">
                  <c:v>4.6899999999999453</c:v>
                </c:pt>
                <c:pt idx="327">
                  <c:v>4.6999999999999451</c:v>
                </c:pt>
                <c:pt idx="328">
                  <c:v>4.7099999999999449</c:v>
                </c:pt>
                <c:pt idx="329">
                  <c:v>4.7199999999999447</c:v>
                </c:pt>
                <c:pt idx="330">
                  <c:v>4.7299999999999445</c:v>
                </c:pt>
                <c:pt idx="331">
                  <c:v>4.7399999999999443</c:v>
                </c:pt>
                <c:pt idx="332">
                  <c:v>4.749999999999944</c:v>
                </c:pt>
                <c:pt idx="333">
                  <c:v>4.7599999999999438</c:v>
                </c:pt>
                <c:pt idx="334">
                  <c:v>4.7699999999999436</c:v>
                </c:pt>
                <c:pt idx="335">
                  <c:v>4.7799999999999434</c:v>
                </c:pt>
                <c:pt idx="336">
                  <c:v>4.7899999999999432</c:v>
                </c:pt>
                <c:pt idx="337">
                  <c:v>4.799999999999943</c:v>
                </c:pt>
                <c:pt idx="338">
                  <c:v>4.8099999999999428</c:v>
                </c:pt>
                <c:pt idx="339">
                  <c:v>4.8199999999999426</c:v>
                </c:pt>
                <c:pt idx="340">
                  <c:v>4.8299999999999423</c:v>
                </c:pt>
                <c:pt idx="341">
                  <c:v>4.8399999999999421</c:v>
                </c:pt>
                <c:pt idx="342">
                  <c:v>4.8499999999999419</c:v>
                </c:pt>
                <c:pt idx="343">
                  <c:v>4.8599999999999417</c:v>
                </c:pt>
                <c:pt idx="344">
                  <c:v>4.8699999999999415</c:v>
                </c:pt>
                <c:pt idx="345">
                  <c:v>4.8799999999999413</c:v>
                </c:pt>
                <c:pt idx="346">
                  <c:v>4.8899999999999411</c:v>
                </c:pt>
                <c:pt idx="347">
                  <c:v>4.8999999999999408</c:v>
                </c:pt>
                <c:pt idx="348">
                  <c:v>4.9099999999999406</c:v>
                </c:pt>
                <c:pt idx="349">
                  <c:v>4.9199999999999404</c:v>
                </c:pt>
                <c:pt idx="350">
                  <c:v>4.9299999999999402</c:v>
                </c:pt>
                <c:pt idx="351">
                  <c:v>4.93999999999994</c:v>
                </c:pt>
                <c:pt idx="352">
                  <c:v>4.9499999999999398</c:v>
                </c:pt>
                <c:pt idx="353">
                  <c:v>4.9599999999999396</c:v>
                </c:pt>
                <c:pt idx="354">
                  <c:v>4.9699999999999394</c:v>
                </c:pt>
                <c:pt idx="355">
                  <c:v>4.9799999999999391</c:v>
                </c:pt>
                <c:pt idx="356">
                  <c:v>4.9899999999999389</c:v>
                </c:pt>
                <c:pt idx="357">
                  <c:v>4.9999999999999387</c:v>
                </c:pt>
                <c:pt idx="358">
                  <c:v>5.0099999999999385</c:v>
                </c:pt>
                <c:pt idx="359">
                  <c:v>5.0199999999999383</c:v>
                </c:pt>
                <c:pt idx="360">
                  <c:v>5.0299999999999381</c:v>
                </c:pt>
                <c:pt idx="361">
                  <c:v>5.0399999999999379</c:v>
                </c:pt>
                <c:pt idx="362">
                  <c:v>5.0499999999999376</c:v>
                </c:pt>
                <c:pt idx="363">
                  <c:v>5.0599999999999374</c:v>
                </c:pt>
                <c:pt idx="364">
                  <c:v>5.0699999999999372</c:v>
                </c:pt>
                <c:pt idx="365">
                  <c:v>5.079999999999937</c:v>
                </c:pt>
                <c:pt idx="366">
                  <c:v>5.0899999999999368</c:v>
                </c:pt>
                <c:pt idx="367">
                  <c:v>5.0999999999999366</c:v>
                </c:pt>
                <c:pt idx="368">
                  <c:v>5.1099999999999364</c:v>
                </c:pt>
                <c:pt idx="369">
                  <c:v>5.1199999999999362</c:v>
                </c:pt>
                <c:pt idx="370">
                  <c:v>5.1299999999999359</c:v>
                </c:pt>
                <c:pt idx="371">
                  <c:v>5.1399999999999357</c:v>
                </c:pt>
                <c:pt idx="372">
                  <c:v>5.1499999999999355</c:v>
                </c:pt>
                <c:pt idx="373">
                  <c:v>5.1599999999999353</c:v>
                </c:pt>
                <c:pt idx="374">
                  <c:v>5.1699999999999351</c:v>
                </c:pt>
                <c:pt idx="375">
                  <c:v>5.1799999999999349</c:v>
                </c:pt>
                <c:pt idx="376">
                  <c:v>5.1899999999999347</c:v>
                </c:pt>
                <c:pt idx="377">
                  <c:v>5.1999999999999345</c:v>
                </c:pt>
                <c:pt idx="378">
                  <c:v>5.2099999999999342</c:v>
                </c:pt>
                <c:pt idx="379">
                  <c:v>5.219999999999934</c:v>
                </c:pt>
                <c:pt idx="380">
                  <c:v>5.2299999999999338</c:v>
                </c:pt>
                <c:pt idx="381">
                  <c:v>5.2399999999999336</c:v>
                </c:pt>
                <c:pt idx="382">
                  <c:v>5.2499999999999334</c:v>
                </c:pt>
                <c:pt idx="383">
                  <c:v>5.2599999999999332</c:v>
                </c:pt>
                <c:pt idx="384">
                  <c:v>5.269999999999933</c:v>
                </c:pt>
                <c:pt idx="385">
                  <c:v>5.2799999999999327</c:v>
                </c:pt>
                <c:pt idx="386">
                  <c:v>5.2899999999999325</c:v>
                </c:pt>
                <c:pt idx="387">
                  <c:v>5.2999999999999323</c:v>
                </c:pt>
                <c:pt idx="388">
                  <c:v>5.3099999999999321</c:v>
                </c:pt>
                <c:pt idx="389">
                  <c:v>5.3199999999999319</c:v>
                </c:pt>
                <c:pt idx="390">
                  <c:v>5.3299999999999317</c:v>
                </c:pt>
                <c:pt idx="391">
                  <c:v>5.3399999999999315</c:v>
                </c:pt>
                <c:pt idx="392">
                  <c:v>5.3499999999999313</c:v>
                </c:pt>
                <c:pt idx="393">
                  <c:v>5.359999999999931</c:v>
                </c:pt>
                <c:pt idx="394">
                  <c:v>5.3699999999999308</c:v>
                </c:pt>
                <c:pt idx="395">
                  <c:v>5.3799999999999306</c:v>
                </c:pt>
                <c:pt idx="396">
                  <c:v>5.3899999999999304</c:v>
                </c:pt>
                <c:pt idx="397">
                  <c:v>5.3999999999999302</c:v>
                </c:pt>
                <c:pt idx="398">
                  <c:v>5.40999999999993</c:v>
                </c:pt>
                <c:pt idx="399">
                  <c:v>5.4199999999999298</c:v>
                </c:pt>
                <c:pt idx="400">
                  <c:v>5.4299999999999295</c:v>
                </c:pt>
                <c:pt idx="401">
                  <c:v>5.4399999999999293</c:v>
                </c:pt>
                <c:pt idx="402">
                  <c:v>5.4499999999999291</c:v>
                </c:pt>
                <c:pt idx="403">
                  <c:v>5.4599999999999289</c:v>
                </c:pt>
                <c:pt idx="404">
                  <c:v>5.4699999999999287</c:v>
                </c:pt>
                <c:pt idx="405">
                  <c:v>5.4799999999999285</c:v>
                </c:pt>
                <c:pt idx="406">
                  <c:v>5.4899999999999283</c:v>
                </c:pt>
                <c:pt idx="407">
                  <c:v>5.4999999999999281</c:v>
                </c:pt>
                <c:pt idx="408">
                  <c:v>5.5099999999999278</c:v>
                </c:pt>
                <c:pt idx="409">
                  <c:v>5.5199999999999276</c:v>
                </c:pt>
                <c:pt idx="410">
                  <c:v>5.5299999999999274</c:v>
                </c:pt>
                <c:pt idx="411">
                  <c:v>5.5399999999999272</c:v>
                </c:pt>
                <c:pt idx="412">
                  <c:v>5.549999999999927</c:v>
                </c:pt>
                <c:pt idx="413">
                  <c:v>5.5599999999999268</c:v>
                </c:pt>
                <c:pt idx="414">
                  <c:v>5.5699999999999266</c:v>
                </c:pt>
                <c:pt idx="415">
                  <c:v>5.5799999999999264</c:v>
                </c:pt>
                <c:pt idx="416">
                  <c:v>5.5899999999999261</c:v>
                </c:pt>
                <c:pt idx="417">
                  <c:v>5.5999999999999259</c:v>
                </c:pt>
              </c:numCache>
            </c:numRef>
          </c:xVal>
          <c:yVal>
            <c:numRef>
              <c:f>Sheet1!$K$2:$K$419</c:f>
              <c:numCache>
                <c:formatCode>General</c:formatCode>
                <c:ptCount val="41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2</c:v>
                </c:pt>
                <c:pt idx="68">
                  <c:v>2</c:v>
                </c:pt>
                <c:pt idx="69">
                  <c:v>2</c:v>
                </c:pt>
                <c:pt idx="70">
                  <c:v>2</c:v>
                </c:pt>
                <c:pt idx="71">
                  <c:v>2</c:v>
                </c:pt>
                <c:pt idx="72">
                  <c:v>2</c:v>
                </c:pt>
                <c:pt idx="73">
                  <c:v>2</c:v>
                </c:pt>
                <c:pt idx="74">
                  <c:v>2</c:v>
                </c:pt>
                <c:pt idx="75">
                  <c:v>2</c:v>
                </c:pt>
                <c:pt idx="76">
                  <c:v>2</c:v>
                </c:pt>
                <c:pt idx="77">
                  <c:v>2</c:v>
                </c:pt>
                <c:pt idx="78">
                  <c:v>2</c:v>
                </c:pt>
                <c:pt idx="79">
                  <c:v>2</c:v>
                </c:pt>
                <c:pt idx="80">
                  <c:v>2</c:v>
                </c:pt>
                <c:pt idx="81">
                  <c:v>2</c:v>
                </c:pt>
                <c:pt idx="82">
                  <c:v>2</c:v>
                </c:pt>
                <c:pt idx="83">
                  <c:v>2</c:v>
                </c:pt>
                <c:pt idx="84">
                  <c:v>2</c:v>
                </c:pt>
                <c:pt idx="85">
                  <c:v>2</c:v>
                </c:pt>
                <c:pt idx="86">
                  <c:v>2</c:v>
                </c:pt>
                <c:pt idx="87">
                  <c:v>2</c:v>
                </c:pt>
                <c:pt idx="88">
                  <c:v>2</c:v>
                </c:pt>
                <c:pt idx="89">
                  <c:v>2</c:v>
                </c:pt>
                <c:pt idx="90">
                  <c:v>2</c:v>
                </c:pt>
                <c:pt idx="91">
                  <c:v>2</c:v>
                </c:pt>
                <c:pt idx="92">
                  <c:v>2</c:v>
                </c:pt>
                <c:pt idx="93">
                  <c:v>2</c:v>
                </c:pt>
                <c:pt idx="94">
                  <c:v>2</c:v>
                </c:pt>
                <c:pt idx="95">
                  <c:v>2</c:v>
                </c:pt>
                <c:pt idx="96">
                  <c:v>2</c:v>
                </c:pt>
                <c:pt idx="97">
                  <c:v>2</c:v>
                </c:pt>
                <c:pt idx="98">
                  <c:v>2</c:v>
                </c:pt>
                <c:pt idx="99">
                  <c:v>2</c:v>
                </c:pt>
                <c:pt idx="100">
                  <c:v>2</c:v>
                </c:pt>
                <c:pt idx="101">
                  <c:v>2</c:v>
                </c:pt>
                <c:pt idx="102">
                  <c:v>2</c:v>
                </c:pt>
                <c:pt idx="103">
                  <c:v>2</c:v>
                </c:pt>
                <c:pt idx="104">
                  <c:v>2</c:v>
                </c:pt>
                <c:pt idx="105">
                  <c:v>2</c:v>
                </c:pt>
                <c:pt idx="106">
                  <c:v>2</c:v>
                </c:pt>
                <c:pt idx="107">
                  <c:v>2</c:v>
                </c:pt>
                <c:pt idx="108">
                  <c:v>2</c:v>
                </c:pt>
                <c:pt idx="109">
                  <c:v>2</c:v>
                </c:pt>
                <c:pt idx="110">
                  <c:v>2</c:v>
                </c:pt>
                <c:pt idx="111">
                  <c:v>2</c:v>
                </c:pt>
                <c:pt idx="112">
                  <c:v>2</c:v>
                </c:pt>
                <c:pt idx="113">
                  <c:v>2</c:v>
                </c:pt>
                <c:pt idx="114">
                  <c:v>2</c:v>
                </c:pt>
                <c:pt idx="115">
                  <c:v>2</c:v>
                </c:pt>
                <c:pt idx="116">
                  <c:v>2</c:v>
                </c:pt>
                <c:pt idx="117">
                  <c:v>2</c:v>
                </c:pt>
                <c:pt idx="118">
                  <c:v>2</c:v>
                </c:pt>
                <c:pt idx="119">
                  <c:v>2</c:v>
                </c:pt>
                <c:pt idx="120">
                  <c:v>2</c:v>
                </c:pt>
                <c:pt idx="121">
                  <c:v>2</c:v>
                </c:pt>
                <c:pt idx="122">
                  <c:v>2</c:v>
                </c:pt>
                <c:pt idx="123">
                  <c:v>2</c:v>
                </c:pt>
                <c:pt idx="124">
                  <c:v>2</c:v>
                </c:pt>
                <c:pt idx="125">
                  <c:v>2</c:v>
                </c:pt>
                <c:pt idx="126">
                  <c:v>2</c:v>
                </c:pt>
                <c:pt idx="127">
                  <c:v>2</c:v>
                </c:pt>
                <c:pt idx="128">
                  <c:v>2</c:v>
                </c:pt>
                <c:pt idx="129">
                  <c:v>2</c:v>
                </c:pt>
                <c:pt idx="130">
                  <c:v>2</c:v>
                </c:pt>
                <c:pt idx="131">
                  <c:v>2</c:v>
                </c:pt>
                <c:pt idx="132">
                  <c:v>2</c:v>
                </c:pt>
                <c:pt idx="133">
                  <c:v>2</c:v>
                </c:pt>
                <c:pt idx="134">
                  <c:v>2</c:v>
                </c:pt>
                <c:pt idx="135">
                  <c:v>2</c:v>
                </c:pt>
                <c:pt idx="136">
                  <c:v>2</c:v>
                </c:pt>
                <c:pt idx="137">
                  <c:v>2</c:v>
                </c:pt>
                <c:pt idx="138">
                  <c:v>2</c:v>
                </c:pt>
                <c:pt idx="139">
                  <c:v>2</c:v>
                </c:pt>
                <c:pt idx="140">
                  <c:v>2</c:v>
                </c:pt>
                <c:pt idx="141">
                  <c:v>2</c:v>
                </c:pt>
                <c:pt idx="142">
                  <c:v>2</c:v>
                </c:pt>
                <c:pt idx="143">
                  <c:v>2</c:v>
                </c:pt>
                <c:pt idx="144">
                  <c:v>2</c:v>
                </c:pt>
                <c:pt idx="145">
                  <c:v>2</c:v>
                </c:pt>
                <c:pt idx="146">
                  <c:v>2</c:v>
                </c:pt>
                <c:pt idx="147">
                  <c:v>2</c:v>
                </c:pt>
                <c:pt idx="148">
                  <c:v>2</c:v>
                </c:pt>
                <c:pt idx="149">
                  <c:v>2</c:v>
                </c:pt>
                <c:pt idx="150">
                  <c:v>2</c:v>
                </c:pt>
                <c:pt idx="151">
                  <c:v>2</c:v>
                </c:pt>
                <c:pt idx="152">
                  <c:v>2</c:v>
                </c:pt>
                <c:pt idx="153">
                  <c:v>2</c:v>
                </c:pt>
                <c:pt idx="154">
                  <c:v>2</c:v>
                </c:pt>
                <c:pt idx="155">
                  <c:v>2</c:v>
                </c:pt>
                <c:pt idx="156">
                  <c:v>2</c:v>
                </c:pt>
                <c:pt idx="157">
                  <c:v>2</c:v>
                </c:pt>
                <c:pt idx="158">
                  <c:v>2</c:v>
                </c:pt>
                <c:pt idx="159">
                  <c:v>2</c:v>
                </c:pt>
                <c:pt idx="160">
                  <c:v>2</c:v>
                </c:pt>
                <c:pt idx="161">
                  <c:v>2</c:v>
                </c:pt>
                <c:pt idx="162">
                  <c:v>2</c:v>
                </c:pt>
                <c:pt idx="163">
                  <c:v>2</c:v>
                </c:pt>
                <c:pt idx="164">
                  <c:v>2</c:v>
                </c:pt>
                <c:pt idx="165">
                  <c:v>2</c:v>
                </c:pt>
                <c:pt idx="166">
                  <c:v>2</c:v>
                </c:pt>
                <c:pt idx="167">
                  <c:v>2</c:v>
                </c:pt>
                <c:pt idx="168">
                  <c:v>2</c:v>
                </c:pt>
                <c:pt idx="169">
                  <c:v>2</c:v>
                </c:pt>
                <c:pt idx="170">
                  <c:v>2</c:v>
                </c:pt>
                <c:pt idx="171">
                  <c:v>2</c:v>
                </c:pt>
                <c:pt idx="172">
                  <c:v>2</c:v>
                </c:pt>
                <c:pt idx="173">
                  <c:v>2</c:v>
                </c:pt>
                <c:pt idx="174">
                  <c:v>2</c:v>
                </c:pt>
                <c:pt idx="175">
                  <c:v>2</c:v>
                </c:pt>
                <c:pt idx="176">
                  <c:v>2</c:v>
                </c:pt>
                <c:pt idx="177">
                  <c:v>2</c:v>
                </c:pt>
                <c:pt idx="178">
                  <c:v>2</c:v>
                </c:pt>
                <c:pt idx="179">
                  <c:v>2</c:v>
                </c:pt>
                <c:pt idx="180">
                  <c:v>2</c:v>
                </c:pt>
                <c:pt idx="181">
                  <c:v>2</c:v>
                </c:pt>
                <c:pt idx="182">
                  <c:v>2</c:v>
                </c:pt>
                <c:pt idx="183">
                  <c:v>2</c:v>
                </c:pt>
                <c:pt idx="184">
                  <c:v>2</c:v>
                </c:pt>
                <c:pt idx="185">
                  <c:v>2</c:v>
                </c:pt>
                <c:pt idx="186">
                  <c:v>2</c:v>
                </c:pt>
                <c:pt idx="187">
                  <c:v>2</c:v>
                </c:pt>
                <c:pt idx="188">
                  <c:v>2</c:v>
                </c:pt>
                <c:pt idx="189">
                  <c:v>2</c:v>
                </c:pt>
                <c:pt idx="190">
                  <c:v>2</c:v>
                </c:pt>
                <c:pt idx="191">
                  <c:v>2</c:v>
                </c:pt>
                <c:pt idx="192">
                  <c:v>2</c:v>
                </c:pt>
                <c:pt idx="193">
                  <c:v>2</c:v>
                </c:pt>
                <c:pt idx="194">
                  <c:v>2</c:v>
                </c:pt>
                <c:pt idx="195">
                  <c:v>2</c:v>
                </c:pt>
                <c:pt idx="196">
                  <c:v>2</c:v>
                </c:pt>
                <c:pt idx="197">
                  <c:v>2</c:v>
                </c:pt>
                <c:pt idx="198">
                  <c:v>2</c:v>
                </c:pt>
                <c:pt idx="199">
                  <c:v>2</c:v>
                </c:pt>
                <c:pt idx="200">
                  <c:v>2</c:v>
                </c:pt>
                <c:pt idx="201">
                  <c:v>2</c:v>
                </c:pt>
                <c:pt idx="202">
                  <c:v>2</c:v>
                </c:pt>
                <c:pt idx="203">
                  <c:v>2</c:v>
                </c:pt>
                <c:pt idx="204">
                  <c:v>2</c:v>
                </c:pt>
                <c:pt idx="205">
                  <c:v>2</c:v>
                </c:pt>
                <c:pt idx="206">
                  <c:v>2</c:v>
                </c:pt>
                <c:pt idx="207">
                  <c:v>2</c:v>
                </c:pt>
                <c:pt idx="208">
                  <c:v>2</c:v>
                </c:pt>
                <c:pt idx="209">
                  <c:v>2</c:v>
                </c:pt>
                <c:pt idx="210">
                  <c:v>2</c:v>
                </c:pt>
                <c:pt idx="211">
                  <c:v>2</c:v>
                </c:pt>
                <c:pt idx="212">
                  <c:v>2</c:v>
                </c:pt>
                <c:pt idx="213">
                  <c:v>2</c:v>
                </c:pt>
                <c:pt idx="214">
                  <c:v>2</c:v>
                </c:pt>
                <c:pt idx="215">
                  <c:v>2</c:v>
                </c:pt>
                <c:pt idx="216">
                  <c:v>2</c:v>
                </c:pt>
                <c:pt idx="217">
                  <c:v>2</c:v>
                </c:pt>
                <c:pt idx="218">
                  <c:v>2</c:v>
                </c:pt>
                <c:pt idx="219">
                  <c:v>2</c:v>
                </c:pt>
                <c:pt idx="220">
                  <c:v>2</c:v>
                </c:pt>
                <c:pt idx="221">
                  <c:v>2</c:v>
                </c:pt>
                <c:pt idx="222">
                  <c:v>2</c:v>
                </c:pt>
                <c:pt idx="223">
                  <c:v>2</c:v>
                </c:pt>
                <c:pt idx="224">
                  <c:v>2</c:v>
                </c:pt>
                <c:pt idx="225">
                  <c:v>2</c:v>
                </c:pt>
                <c:pt idx="226">
                  <c:v>2</c:v>
                </c:pt>
                <c:pt idx="227">
                  <c:v>2</c:v>
                </c:pt>
                <c:pt idx="228">
                  <c:v>2</c:v>
                </c:pt>
                <c:pt idx="229">
                  <c:v>2</c:v>
                </c:pt>
                <c:pt idx="230">
                  <c:v>2</c:v>
                </c:pt>
                <c:pt idx="231">
                  <c:v>2</c:v>
                </c:pt>
                <c:pt idx="232">
                  <c:v>2</c:v>
                </c:pt>
                <c:pt idx="233">
                  <c:v>2</c:v>
                </c:pt>
                <c:pt idx="234">
                  <c:v>2</c:v>
                </c:pt>
                <c:pt idx="235">
                  <c:v>2</c:v>
                </c:pt>
                <c:pt idx="236">
                  <c:v>2</c:v>
                </c:pt>
                <c:pt idx="237">
                  <c:v>2</c:v>
                </c:pt>
                <c:pt idx="238">
                  <c:v>2</c:v>
                </c:pt>
                <c:pt idx="239">
                  <c:v>2</c:v>
                </c:pt>
                <c:pt idx="240">
                  <c:v>2</c:v>
                </c:pt>
                <c:pt idx="241">
                  <c:v>2</c:v>
                </c:pt>
                <c:pt idx="242">
                  <c:v>2</c:v>
                </c:pt>
                <c:pt idx="243">
                  <c:v>2</c:v>
                </c:pt>
                <c:pt idx="244">
                  <c:v>2</c:v>
                </c:pt>
                <c:pt idx="245">
                  <c:v>2</c:v>
                </c:pt>
                <c:pt idx="246">
                  <c:v>2</c:v>
                </c:pt>
                <c:pt idx="247">
                  <c:v>2</c:v>
                </c:pt>
                <c:pt idx="248">
                  <c:v>2</c:v>
                </c:pt>
                <c:pt idx="249">
                  <c:v>2</c:v>
                </c:pt>
                <c:pt idx="250">
                  <c:v>2</c:v>
                </c:pt>
                <c:pt idx="251">
                  <c:v>2</c:v>
                </c:pt>
                <c:pt idx="252">
                  <c:v>2</c:v>
                </c:pt>
                <c:pt idx="253">
                  <c:v>2</c:v>
                </c:pt>
                <c:pt idx="254">
                  <c:v>2</c:v>
                </c:pt>
                <c:pt idx="255">
                  <c:v>2</c:v>
                </c:pt>
                <c:pt idx="256">
                  <c:v>2</c:v>
                </c:pt>
                <c:pt idx="257">
                  <c:v>2</c:v>
                </c:pt>
                <c:pt idx="258">
                  <c:v>2</c:v>
                </c:pt>
                <c:pt idx="259">
                  <c:v>2</c:v>
                </c:pt>
                <c:pt idx="260">
                  <c:v>2</c:v>
                </c:pt>
                <c:pt idx="261">
                  <c:v>2</c:v>
                </c:pt>
                <c:pt idx="262">
                  <c:v>2</c:v>
                </c:pt>
                <c:pt idx="263">
                  <c:v>2</c:v>
                </c:pt>
                <c:pt idx="264">
                  <c:v>2</c:v>
                </c:pt>
                <c:pt idx="265">
                  <c:v>2</c:v>
                </c:pt>
                <c:pt idx="266">
                  <c:v>2</c:v>
                </c:pt>
                <c:pt idx="267">
                  <c:v>2</c:v>
                </c:pt>
                <c:pt idx="268">
                  <c:v>2</c:v>
                </c:pt>
                <c:pt idx="269">
                  <c:v>2</c:v>
                </c:pt>
                <c:pt idx="270">
                  <c:v>2</c:v>
                </c:pt>
                <c:pt idx="271">
                  <c:v>2</c:v>
                </c:pt>
                <c:pt idx="272">
                  <c:v>2</c:v>
                </c:pt>
                <c:pt idx="273">
                  <c:v>2</c:v>
                </c:pt>
                <c:pt idx="274">
                  <c:v>2</c:v>
                </c:pt>
                <c:pt idx="275">
                  <c:v>2</c:v>
                </c:pt>
                <c:pt idx="276">
                  <c:v>2</c:v>
                </c:pt>
                <c:pt idx="277">
                  <c:v>2</c:v>
                </c:pt>
                <c:pt idx="278">
                  <c:v>2</c:v>
                </c:pt>
                <c:pt idx="279">
                  <c:v>2</c:v>
                </c:pt>
                <c:pt idx="280">
                  <c:v>2</c:v>
                </c:pt>
                <c:pt idx="281">
                  <c:v>2</c:v>
                </c:pt>
                <c:pt idx="282">
                  <c:v>2</c:v>
                </c:pt>
                <c:pt idx="283">
                  <c:v>2</c:v>
                </c:pt>
                <c:pt idx="284">
                  <c:v>2</c:v>
                </c:pt>
                <c:pt idx="285">
                  <c:v>2</c:v>
                </c:pt>
                <c:pt idx="286">
                  <c:v>2</c:v>
                </c:pt>
                <c:pt idx="287">
                  <c:v>2</c:v>
                </c:pt>
                <c:pt idx="288">
                  <c:v>2</c:v>
                </c:pt>
                <c:pt idx="289">
                  <c:v>2</c:v>
                </c:pt>
                <c:pt idx="290">
                  <c:v>2</c:v>
                </c:pt>
                <c:pt idx="291">
                  <c:v>2</c:v>
                </c:pt>
                <c:pt idx="292">
                  <c:v>2</c:v>
                </c:pt>
                <c:pt idx="293">
                  <c:v>2</c:v>
                </c:pt>
                <c:pt idx="294">
                  <c:v>2</c:v>
                </c:pt>
                <c:pt idx="295">
                  <c:v>2</c:v>
                </c:pt>
                <c:pt idx="296">
                  <c:v>2</c:v>
                </c:pt>
                <c:pt idx="297">
                  <c:v>2</c:v>
                </c:pt>
                <c:pt idx="298">
                  <c:v>2</c:v>
                </c:pt>
                <c:pt idx="299">
                  <c:v>2</c:v>
                </c:pt>
                <c:pt idx="300">
                  <c:v>2</c:v>
                </c:pt>
                <c:pt idx="301">
                  <c:v>2</c:v>
                </c:pt>
                <c:pt idx="302">
                  <c:v>2</c:v>
                </c:pt>
                <c:pt idx="303">
                  <c:v>2</c:v>
                </c:pt>
                <c:pt idx="304">
                  <c:v>2</c:v>
                </c:pt>
                <c:pt idx="305">
                  <c:v>2</c:v>
                </c:pt>
                <c:pt idx="306">
                  <c:v>2</c:v>
                </c:pt>
                <c:pt idx="307">
                  <c:v>2</c:v>
                </c:pt>
                <c:pt idx="308">
                  <c:v>2</c:v>
                </c:pt>
                <c:pt idx="309">
                  <c:v>2</c:v>
                </c:pt>
                <c:pt idx="310">
                  <c:v>2</c:v>
                </c:pt>
                <c:pt idx="311">
                  <c:v>2</c:v>
                </c:pt>
                <c:pt idx="312">
                  <c:v>2</c:v>
                </c:pt>
                <c:pt idx="313">
                  <c:v>2</c:v>
                </c:pt>
                <c:pt idx="314">
                  <c:v>2</c:v>
                </c:pt>
                <c:pt idx="315">
                  <c:v>2</c:v>
                </c:pt>
                <c:pt idx="316">
                  <c:v>2</c:v>
                </c:pt>
                <c:pt idx="317">
                  <c:v>2</c:v>
                </c:pt>
                <c:pt idx="318">
                  <c:v>2</c:v>
                </c:pt>
                <c:pt idx="319">
                  <c:v>2</c:v>
                </c:pt>
                <c:pt idx="320">
                  <c:v>2</c:v>
                </c:pt>
                <c:pt idx="321">
                  <c:v>2</c:v>
                </c:pt>
                <c:pt idx="322">
                  <c:v>2</c:v>
                </c:pt>
                <c:pt idx="323">
                  <c:v>2</c:v>
                </c:pt>
                <c:pt idx="324">
                  <c:v>2</c:v>
                </c:pt>
                <c:pt idx="325">
                  <c:v>2</c:v>
                </c:pt>
                <c:pt idx="326">
                  <c:v>2</c:v>
                </c:pt>
                <c:pt idx="327">
                  <c:v>2</c:v>
                </c:pt>
                <c:pt idx="328">
                  <c:v>2</c:v>
                </c:pt>
                <c:pt idx="329">
                  <c:v>2</c:v>
                </c:pt>
                <c:pt idx="330">
                  <c:v>2</c:v>
                </c:pt>
                <c:pt idx="331">
                  <c:v>2</c:v>
                </c:pt>
                <c:pt idx="332">
                  <c:v>2</c:v>
                </c:pt>
                <c:pt idx="333">
                  <c:v>2</c:v>
                </c:pt>
                <c:pt idx="334">
                  <c:v>2</c:v>
                </c:pt>
                <c:pt idx="335">
                  <c:v>2</c:v>
                </c:pt>
                <c:pt idx="336">
                  <c:v>2</c:v>
                </c:pt>
                <c:pt idx="337">
                  <c:v>2</c:v>
                </c:pt>
                <c:pt idx="338">
                  <c:v>2</c:v>
                </c:pt>
                <c:pt idx="339">
                  <c:v>2</c:v>
                </c:pt>
                <c:pt idx="340">
                  <c:v>2</c:v>
                </c:pt>
                <c:pt idx="341">
                  <c:v>2</c:v>
                </c:pt>
                <c:pt idx="342">
                  <c:v>2</c:v>
                </c:pt>
                <c:pt idx="343">
                  <c:v>2</c:v>
                </c:pt>
                <c:pt idx="344">
                  <c:v>2</c:v>
                </c:pt>
                <c:pt idx="345">
                  <c:v>2</c:v>
                </c:pt>
                <c:pt idx="346">
                  <c:v>2</c:v>
                </c:pt>
                <c:pt idx="347">
                  <c:v>2</c:v>
                </c:pt>
                <c:pt idx="348">
                  <c:v>2</c:v>
                </c:pt>
                <c:pt idx="349">
                  <c:v>2</c:v>
                </c:pt>
                <c:pt idx="350">
                  <c:v>2</c:v>
                </c:pt>
                <c:pt idx="351">
                  <c:v>2</c:v>
                </c:pt>
                <c:pt idx="352">
                  <c:v>2</c:v>
                </c:pt>
                <c:pt idx="353">
                  <c:v>2</c:v>
                </c:pt>
                <c:pt idx="354">
                  <c:v>2</c:v>
                </c:pt>
                <c:pt idx="355">
                  <c:v>2</c:v>
                </c:pt>
                <c:pt idx="356">
                  <c:v>2</c:v>
                </c:pt>
                <c:pt idx="357">
                  <c:v>2</c:v>
                </c:pt>
                <c:pt idx="358">
                  <c:v>2</c:v>
                </c:pt>
                <c:pt idx="359">
                  <c:v>2</c:v>
                </c:pt>
                <c:pt idx="360">
                  <c:v>2</c:v>
                </c:pt>
                <c:pt idx="361">
                  <c:v>2</c:v>
                </c:pt>
                <c:pt idx="362">
                  <c:v>2</c:v>
                </c:pt>
                <c:pt idx="363">
                  <c:v>2</c:v>
                </c:pt>
                <c:pt idx="364">
                  <c:v>2</c:v>
                </c:pt>
                <c:pt idx="365">
                  <c:v>2</c:v>
                </c:pt>
                <c:pt idx="366">
                  <c:v>2</c:v>
                </c:pt>
                <c:pt idx="367">
                  <c:v>2</c:v>
                </c:pt>
                <c:pt idx="368">
                  <c:v>2</c:v>
                </c:pt>
                <c:pt idx="369">
                  <c:v>2</c:v>
                </c:pt>
                <c:pt idx="370">
                  <c:v>2</c:v>
                </c:pt>
                <c:pt idx="371">
                  <c:v>2</c:v>
                </c:pt>
                <c:pt idx="372">
                  <c:v>2</c:v>
                </c:pt>
                <c:pt idx="373">
                  <c:v>2</c:v>
                </c:pt>
                <c:pt idx="374">
                  <c:v>2</c:v>
                </c:pt>
                <c:pt idx="375">
                  <c:v>2</c:v>
                </c:pt>
                <c:pt idx="376">
                  <c:v>2</c:v>
                </c:pt>
                <c:pt idx="377">
                  <c:v>2</c:v>
                </c:pt>
                <c:pt idx="378">
                  <c:v>2</c:v>
                </c:pt>
                <c:pt idx="379">
                  <c:v>2</c:v>
                </c:pt>
                <c:pt idx="380">
                  <c:v>2</c:v>
                </c:pt>
                <c:pt idx="381">
                  <c:v>2</c:v>
                </c:pt>
                <c:pt idx="382">
                  <c:v>2</c:v>
                </c:pt>
                <c:pt idx="383">
                  <c:v>2</c:v>
                </c:pt>
                <c:pt idx="384">
                  <c:v>2</c:v>
                </c:pt>
                <c:pt idx="385">
                  <c:v>2</c:v>
                </c:pt>
                <c:pt idx="386">
                  <c:v>2</c:v>
                </c:pt>
                <c:pt idx="387">
                  <c:v>2</c:v>
                </c:pt>
                <c:pt idx="388">
                  <c:v>2</c:v>
                </c:pt>
                <c:pt idx="389">
                  <c:v>2</c:v>
                </c:pt>
                <c:pt idx="390">
                  <c:v>2</c:v>
                </c:pt>
                <c:pt idx="391">
                  <c:v>2</c:v>
                </c:pt>
                <c:pt idx="392">
                  <c:v>2</c:v>
                </c:pt>
                <c:pt idx="393">
                  <c:v>2</c:v>
                </c:pt>
                <c:pt idx="394">
                  <c:v>2</c:v>
                </c:pt>
                <c:pt idx="395">
                  <c:v>2</c:v>
                </c:pt>
                <c:pt idx="396">
                  <c:v>2</c:v>
                </c:pt>
                <c:pt idx="397">
                  <c:v>2</c:v>
                </c:pt>
                <c:pt idx="398">
                  <c:v>2</c:v>
                </c:pt>
                <c:pt idx="399">
                  <c:v>2</c:v>
                </c:pt>
                <c:pt idx="400">
                  <c:v>2</c:v>
                </c:pt>
                <c:pt idx="401">
                  <c:v>2</c:v>
                </c:pt>
                <c:pt idx="402">
                  <c:v>2</c:v>
                </c:pt>
                <c:pt idx="403">
                  <c:v>2</c:v>
                </c:pt>
                <c:pt idx="404">
                  <c:v>2</c:v>
                </c:pt>
                <c:pt idx="405">
                  <c:v>2</c:v>
                </c:pt>
                <c:pt idx="406">
                  <c:v>2</c:v>
                </c:pt>
                <c:pt idx="407">
                  <c:v>2</c:v>
                </c:pt>
                <c:pt idx="408">
                  <c:v>2</c:v>
                </c:pt>
                <c:pt idx="409">
                  <c:v>2</c:v>
                </c:pt>
                <c:pt idx="410">
                  <c:v>2</c:v>
                </c:pt>
                <c:pt idx="411">
                  <c:v>2</c:v>
                </c:pt>
                <c:pt idx="412">
                  <c:v>2</c:v>
                </c:pt>
                <c:pt idx="413">
                  <c:v>2</c:v>
                </c:pt>
                <c:pt idx="414">
                  <c:v>2</c:v>
                </c:pt>
                <c:pt idx="415">
                  <c:v>2</c:v>
                </c:pt>
                <c:pt idx="416">
                  <c:v>2</c:v>
                </c:pt>
                <c:pt idx="417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3F5-4DA4-8082-ECA778AB38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3881200"/>
        <c:axId val="543882512"/>
      </c:scatterChart>
      <c:valAx>
        <c:axId val="543881200"/>
        <c:scaling>
          <c:orientation val="minMax"/>
          <c:max val="5.6"/>
          <c:min val="1.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0"/>
                    <a:ea typeface="+mn-ea"/>
                    <a:cs typeface="+mn-cs"/>
                  </a:defRPr>
                </a:pPr>
                <a:r>
                  <a:rPr lang="en-US" sz="1200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Rounded MT Bold" panose="020F07040305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543882512"/>
        <c:crosses val="autoZero"/>
        <c:crossBetween val="midCat"/>
      </c:valAx>
      <c:valAx>
        <c:axId val="543882512"/>
        <c:scaling>
          <c:orientation val="minMax"/>
          <c:max val="2.5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0"/>
                    <a:ea typeface="+mn-ea"/>
                    <a:cs typeface="+mn-cs"/>
                  </a:defRPr>
                </a:pPr>
                <a:r>
                  <a:rPr lang="en-US" sz="1400"/>
                  <a:t>Velocity (m/s)</a:t>
                </a:r>
              </a:p>
            </c:rich>
          </c:tx>
          <c:layout>
            <c:manualLayout>
              <c:xMode val="edge"/>
              <c:yMode val="edge"/>
              <c:x val="4.3173931975861689E-2"/>
              <c:y val="0.158892920168813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Rounded MT Bold" panose="020F07040305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5438812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050432427205771"/>
          <c:y val="0.49177882090984104"/>
          <c:w val="0.31703238190911726"/>
          <c:h val="0.19700549157708147"/>
        </c:manualLayout>
      </c:layout>
      <c:overlay val="0"/>
      <c:spPr>
        <a:noFill/>
        <a:ln>
          <a:solidFill>
            <a:schemeClr val="tx1">
              <a:lumMod val="65000"/>
              <a:lumOff val="3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 Rounded MT Bold" panose="020F070403050403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r>
              <a:rPr lang="en-US" sz="1600" dirty="0"/>
              <a:t>TRAJECTORIES IN PRESENCE OF MODEL MISMATCH AND EXTERNAL DISTURBANCE</a:t>
            </a:r>
          </a:p>
        </c:rich>
      </c:tx>
      <c:layout>
        <c:manualLayout>
          <c:xMode val="edge"/>
          <c:yMode val="edge"/>
          <c:x val="0.14282918301772496"/>
          <c:y val="4.334553834476017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2034582360622"/>
          <c:y val="0.24126058382003204"/>
          <c:w val="0.86398650374276531"/>
          <c:h val="0.5549054862482012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Position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Sheet1!$A$2:$A$419</c:f>
              <c:numCache>
                <c:formatCode>General</c:formatCode>
                <c:ptCount val="418"/>
                <c:pt idx="0">
                  <c:v>1.4300000000000017</c:v>
                </c:pt>
                <c:pt idx="1">
                  <c:v>1.4400000000000017</c:v>
                </c:pt>
                <c:pt idx="2">
                  <c:v>1.4500000000000017</c:v>
                </c:pt>
                <c:pt idx="3">
                  <c:v>1.4600000000000017</c:v>
                </c:pt>
                <c:pt idx="4">
                  <c:v>1.4700000000000017</c:v>
                </c:pt>
                <c:pt idx="5">
                  <c:v>1.4800000000000018</c:v>
                </c:pt>
                <c:pt idx="6">
                  <c:v>1.4900000000000018</c:v>
                </c:pt>
                <c:pt idx="7">
                  <c:v>1.5000000000000018</c:v>
                </c:pt>
                <c:pt idx="8">
                  <c:v>1.5100000000000018</c:v>
                </c:pt>
                <c:pt idx="9">
                  <c:v>1.5200000000000018</c:v>
                </c:pt>
                <c:pt idx="10">
                  <c:v>1.5300000000000018</c:v>
                </c:pt>
                <c:pt idx="11">
                  <c:v>1.5400000000000018</c:v>
                </c:pt>
                <c:pt idx="12">
                  <c:v>1.5500000000000018</c:v>
                </c:pt>
                <c:pt idx="13">
                  <c:v>1.5600000000000018</c:v>
                </c:pt>
                <c:pt idx="14">
                  <c:v>1.5700000000000018</c:v>
                </c:pt>
                <c:pt idx="15">
                  <c:v>1.5800000000000018</c:v>
                </c:pt>
                <c:pt idx="16">
                  <c:v>1.5900000000000019</c:v>
                </c:pt>
                <c:pt idx="17">
                  <c:v>1.6000000000000019</c:v>
                </c:pt>
                <c:pt idx="18">
                  <c:v>1.6100000000000019</c:v>
                </c:pt>
                <c:pt idx="19">
                  <c:v>1.6200000000000019</c:v>
                </c:pt>
                <c:pt idx="20">
                  <c:v>1.6300000000000019</c:v>
                </c:pt>
                <c:pt idx="21">
                  <c:v>1.6400000000000019</c:v>
                </c:pt>
                <c:pt idx="22">
                  <c:v>1.6500000000000019</c:v>
                </c:pt>
                <c:pt idx="23">
                  <c:v>1.6600000000000019</c:v>
                </c:pt>
                <c:pt idx="24">
                  <c:v>1.6700000000000019</c:v>
                </c:pt>
                <c:pt idx="25">
                  <c:v>1.6800000000000019</c:v>
                </c:pt>
                <c:pt idx="26">
                  <c:v>1.6900000000000019</c:v>
                </c:pt>
                <c:pt idx="27">
                  <c:v>1.700000000000002</c:v>
                </c:pt>
                <c:pt idx="28">
                  <c:v>1.710000000000002</c:v>
                </c:pt>
                <c:pt idx="29">
                  <c:v>1.720000000000002</c:v>
                </c:pt>
                <c:pt idx="30">
                  <c:v>1.730000000000002</c:v>
                </c:pt>
                <c:pt idx="31">
                  <c:v>1.740000000000002</c:v>
                </c:pt>
                <c:pt idx="32">
                  <c:v>1.750000000000002</c:v>
                </c:pt>
                <c:pt idx="33">
                  <c:v>1.760000000000002</c:v>
                </c:pt>
                <c:pt idx="34">
                  <c:v>1.770000000000002</c:v>
                </c:pt>
                <c:pt idx="35">
                  <c:v>1.780000000000002</c:v>
                </c:pt>
                <c:pt idx="36">
                  <c:v>1.790000000000002</c:v>
                </c:pt>
                <c:pt idx="37">
                  <c:v>1.800000000000002</c:v>
                </c:pt>
                <c:pt idx="38">
                  <c:v>1.8100000000000021</c:v>
                </c:pt>
                <c:pt idx="39">
                  <c:v>1.8200000000000021</c:v>
                </c:pt>
                <c:pt idx="40">
                  <c:v>1.8300000000000021</c:v>
                </c:pt>
                <c:pt idx="41">
                  <c:v>1.8400000000000021</c:v>
                </c:pt>
                <c:pt idx="42">
                  <c:v>1.8500000000000021</c:v>
                </c:pt>
                <c:pt idx="43">
                  <c:v>1.8600000000000021</c:v>
                </c:pt>
                <c:pt idx="44">
                  <c:v>1.8700000000000021</c:v>
                </c:pt>
                <c:pt idx="45">
                  <c:v>1.8800000000000021</c:v>
                </c:pt>
                <c:pt idx="46">
                  <c:v>1.8900000000000021</c:v>
                </c:pt>
                <c:pt idx="47">
                  <c:v>1.9000000000000021</c:v>
                </c:pt>
                <c:pt idx="48">
                  <c:v>1.9100000000000021</c:v>
                </c:pt>
                <c:pt idx="49">
                  <c:v>1.9200000000000021</c:v>
                </c:pt>
                <c:pt idx="50">
                  <c:v>1.9300000000000022</c:v>
                </c:pt>
                <c:pt idx="51">
                  <c:v>1.9400000000000022</c:v>
                </c:pt>
                <c:pt idx="52">
                  <c:v>1.9500000000000022</c:v>
                </c:pt>
                <c:pt idx="53">
                  <c:v>1.9600000000000022</c:v>
                </c:pt>
                <c:pt idx="54">
                  <c:v>1.9700000000000022</c:v>
                </c:pt>
                <c:pt idx="55">
                  <c:v>1.9800000000000022</c:v>
                </c:pt>
                <c:pt idx="56">
                  <c:v>1.9900000000000022</c:v>
                </c:pt>
                <c:pt idx="57">
                  <c:v>2.0000000000000022</c:v>
                </c:pt>
                <c:pt idx="58">
                  <c:v>2.010000000000002</c:v>
                </c:pt>
                <c:pt idx="59">
                  <c:v>2.0200000000000018</c:v>
                </c:pt>
                <c:pt idx="60">
                  <c:v>2.0300000000000016</c:v>
                </c:pt>
                <c:pt idx="61">
                  <c:v>2.0400000000000014</c:v>
                </c:pt>
                <c:pt idx="62">
                  <c:v>2.0500000000000012</c:v>
                </c:pt>
                <c:pt idx="63">
                  <c:v>2.0600000000000009</c:v>
                </c:pt>
                <c:pt idx="64">
                  <c:v>2.0700000000000007</c:v>
                </c:pt>
                <c:pt idx="65">
                  <c:v>2.0800000000000005</c:v>
                </c:pt>
                <c:pt idx="66">
                  <c:v>2.0900000000000003</c:v>
                </c:pt>
                <c:pt idx="67">
                  <c:v>2.1</c:v>
                </c:pt>
                <c:pt idx="68">
                  <c:v>2.11</c:v>
                </c:pt>
                <c:pt idx="69">
                  <c:v>2.1199999999999997</c:v>
                </c:pt>
                <c:pt idx="70">
                  <c:v>2.1299999999999994</c:v>
                </c:pt>
                <c:pt idx="71">
                  <c:v>2.1399999999999992</c:v>
                </c:pt>
                <c:pt idx="72">
                  <c:v>2.149999999999999</c:v>
                </c:pt>
                <c:pt idx="73">
                  <c:v>2.1599999999999988</c:v>
                </c:pt>
                <c:pt idx="74">
                  <c:v>2.1699999999999986</c:v>
                </c:pt>
                <c:pt idx="75">
                  <c:v>2.1799999999999984</c:v>
                </c:pt>
                <c:pt idx="76">
                  <c:v>2.1899999999999982</c:v>
                </c:pt>
                <c:pt idx="77">
                  <c:v>2.199999999999998</c:v>
                </c:pt>
                <c:pt idx="78">
                  <c:v>2.2099999999999977</c:v>
                </c:pt>
                <c:pt idx="79">
                  <c:v>2.2199999999999975</c:v>
                </c:pt>
                <c:pt idx="80">
                  <c:v>2.2299999999999973</c:v>
                </c:pt>
                <c:pt idx="81">
                  <c:v>2.2399999999999971</c:v>
                </c:pt>
                <c:pt idx="82">
                  <c:v>2.2499999999999969</c:v>
                </c:pt>
                <c:pt idx="83">
                  <c:v>2.2599999999999967</c:v>
                </c:pt>
                <c:pt idx="84">
                  <c:v>2.2699999999999965</c:v>
                </c:pt>
                <c:pt idx="85">
                  <c:v>2.2799999999999963</c:v>
                </c:pt>
                <c:pt idx="86">
                  <c:v>2.289999999999996</c:v>
                </c:pt>
                <c:pt idx="87">
                  <c:v>2.2999999999999958</c:v>
                </c:pt>
                <c:pt idx="88">
                  <c:v>2.3099999999999956</c:v>
                </c:pt>
                <c:pt idx="89">
                  <c:v>2.3199999999999954</c:v>
                </c:pt>
                <c:pt idx="90">
                  <c:v>2.3299999999999952</c:v>
                </c:pt>
                <c:pt idx="91">
                  <c:v>2.339999999999995</c:v>
                </c:pt>
                <c:pt idx="92">
                  <c:v>2.3499999999999948</c:v>
                </c:pt>
                <c:pt idx="93">
                  <c:v>2.3599999999999945</c:v>
                </c:pt>
                <c:pt idx="94">
                  <c:v>2.3699999999999943</c:v>
                </c:pt>
                <c:pt idx="95">
                  <c:v>2.3799999999999941</c:v>
                </c:pt>
                <c:pt idx="96">
                  <c:v>2.3899999999999939</c:v>
                </c:pt>
                <c:pt idx="97">
                  <c:v>2.3999999999999937</c:v>
                </c:pt>
                <c:pt idx="98">
                  <c:v>2.4099999999999935</c:v>
                </c:pt>
                <c:pt idx="99">
                  <c:v>2.4199999999999933</c:v>
                </c:pt>
                <c:pt idx="100">
                  <c:v>2.4299999999999931</c:v>
                </c:pt>
                <c:pt idx="101">
                  <c:v>2.4399999999999928</c:v>
                </c:pt>
                <c:pt idx="102">
                  <c:v>2.4499999999999926</c:v>
                </c:pt>
                <c:pt idx="103">
                  <c:v>2.4599999999999924</c:v>
                </c:pt>
                <c:pt idx="104">
                  <c:v>2.4699999999999922</c:v>
                </c:pt>
                <c:pt idx="105">
                  <c:v>2.479999999999992</c:v>
                </c:pt>
                <c:pt idx="106">
                  <c:v>2.4899999999999918</c:v>
                </c:pt>
                <c:pt idx="107">
                  <c:v>2.4999999999999916</c:v>
                </c:pt>
                <c:pt idx="108">
                  <c:v>2.5099999999999913</c:v>
                </c:pt>
                <c:pt idx="109">
                  <c:v>2.5199999999999911</c:v>
                </c:pt>
                <c:pt idx="110">
                  <c:v>2.5299999999999909</c:v>
                </c:pt>
                <c:pt idx="111">
                  <c:v>2.5399999999999907</c:v>
                </c:pt>
                <c:pt idx="112">
                  <c:v>2.5499999999999905</c:v>
                </c:pt>
                <c:pt idx="113">
                  <c:v>2.5599999999999903</c:v>
                </c:pt>
                <c:pt idx="114">
                  <c:v>2.5699999999999901</c:v>
                </c:pt>
                <c:pt idx="115">
                  <c:v>2.5799999999999899</c:v>
                </c:pt>
                <c:pt idx="116">
                  <c:v>2.5899999999999896</c:v>
                </c:pt>
                <c:pt idx="117">
                  <c:v>2.5999999999999894</c:v>
                </c:pt>
                <c:pt idx="118">
                  <c:v>2.6099999999999892</c:v>
                </c:pt>
                <c:pt idx="119">
                  <c:v>2.619999999999989</c:v>
                </c:pt>
                <c:pt idx="120">
                  <c:v>2.6299999999999888</c:v>
                </c:pt>
                <c:pt idx="121">
                  <c:v>2.6399999999999886</c:v>
                </c:pt>
                <c:pt idx="122">
                  <c:v>2.6499999999999884</c:v>
                </c:pt>
                <c:pt idx="123">
                  <c:v>2.6599999999999882</c:v>
                </c:pt>
                <c:pt idx="124">
                  <c:v>2.6699999999999879</c:v>
                </c:pt>
                <c:pt idx="125">
                  <c:v>2.6799999999999877</c:v>
                </c:pt>
                <c:pt idx="126">
                  <c:v>2.6899999999999875</c:v>
                </c:pt>
                <c:pt idx="127">
                  <c:v>2.6999999999999873</c:v>
                </c:pt>
                <c:pt idx="128">
                  <c:v>2.7099999999999871</c:v>
                </c:pt>
                <c:pt idx="129">
                  <c:v>2.7199999999999869</c:v>
                </c:pt>
                <c:pt idx="130">
                  <c:v>2.7299999999999867</c:v>
                </c:pt>
                <c:pt idx="131">
                  <c:v>2.7399999999999864</c:v>
                </c:pt>
                <c:pt idx="132">
                  <c:v>2.7499999999999862</c:v>
                </c:pt>
                <c:pt idx="133">
                  <c:v>2.759999999999986</c:v>
                </c:pt>
                <c:pt idx="134">
                  <c:v>2.7699999999999858</c:v>
                </c:pt>
                <c:pt idx="135">
                  <c:v>2.7799999999999856</c:v>
                </c:pt>
                <c:pt idx="136">
                  <c:v>2.7899999999999854</c:v>
                </c:pt>
                <c:pt idx="137">
                  <c:v>2.7999999999999852</c:v>
                </c:pt>
                <c:pt idx="138">
                  <c:v>2.809999999999985</c:v>
                </c:pt>
                <c:pt idx="139">
                  <c:v>2.8199999999999847</c:v>
                </c:pt>
                <c:pt idx="140">
                  <c:v>2.8299999999999845</c:v>
                </c:pt>
                <c:pt idx="141">
                  <c:v>2.8399999999999843</c:v>
                </c:pt>
                <c:pt idx="142">
                  <c:v>2.8499999999999841</c:v>
                </c:pt>
                <c:pt idx="143">
                  <c:v>2.8599999999999839</c:v>
                </c:pt>
                <c:pt idx="144">
                  <c:v>2.8699999999999837</c:v>
                </c:pt>
                <c:pt idx="145">
                  <c:v>2.8799999999999835</c:v>
                </c:pt>
                <c:pt idx="146">
                  <c:v>2.8899999999999832</c:v>
                </c:pt>
                <c:pt idx="147">
                  <c:v>2.899999999999983</c:v>
                </c:pt>
                <c:pt idx="148">
                  <c:v>2.9099999999999828</c:v>
                </c:pt>
                <c:pt idx="149">
                  <c:v>2.9199999999999826</c:v>
                </c:pt>
                <c:pt idx="150">
                  <c:v>2.9299999999999824</c:v>
                </c:pt>
                <c:pt idx="151">
                  <c:v>2.9399999999999822</c:v>
                </c:pt>
                <c:pt idx="152">
                  <c:v>2.949999999999982</c:v>
                </c:pt>
                <c:pt idx="153">
                  <c:v>2.9599999999999818</c:v>
                </c:pt>
                <c:pt idx="154">
                  <c:v>2.9699999999999815</c:v>
                </c:pt>
                <c:pt idx="155">
                  <c:v>2.9799999999999813</c:v>
                </c:pt>
                <c:pt idx="156">
                  <c:v>2.9899999999999811</c:v>
                </c:pt>
                <c:pt idx="157">
                  <c:v>2.9999999999999809</c:v>
                </c:pt>
                <c:pt idx="158">
                  <c:v>3.0099999999999807</c:v>
                </c:pt>
                <c:pt idx="159">
                  <c:v>3.0199999999999805</c:v>
                </c:pt>
                <c:pt idx="160">
                  <c:v>3.0299999999999803</c:v>
                </c:pt>
                <c:pt idx="161">
                  <c:v>3.0399999999999801</c:v>
                </c:pt>
                <c:pt idx="162">
                  <c:v>3.0499999999999798</c:v>
                </c:pt>
                <c:pt idx="163">
                  <c:v>3.0599999999999796</c:v>
                </c:pt>
                <c:pt idx="164">
                  <c:v>3.0699999999999794</c:v>
                </c:pt>
                <c:pt idx="165">
                  <c:v>3.0799999999999792</c:v>
                </c:pt>
                <c:pt idx="166">
                  <c:v>3.089999999999979</c:v>
                </c:pt>
                <c:pt idx="167">
                  <c:v>3.0999999999999788</c:v>
                </c:pt>
                <c:pt idx="168">
                  <c:v>3.1099999999999786</c:v>
                </c:pt>
                <c:pt idx="169">
                  <c:v>3.1199999999999783</c:v>
                </c:pt>
                <c:pt idx="170">
                  <c:v>3.1299999999999781</c:v>
                </c:pt>
                <c:pt idx="171">
                  <c:v>3.1399999999999779</c:v>
                </c:pt>
                <c:pt idx="172">
                  <c:v>3.1499999999999777</c:v>
                </c:pt>
                <c:pt idx="173">
                  <c:v>3.1599999999999775</c:v>
                </c:pt>
                <c:pt idx="174">
                  <c:v>3.1699999999999773</c:v>
                </c:pt>
                <c:pt idx="175">
                  <c:v>3.1799999999999771</c:v>
                </c:pt>
                <c:pt idx="176">
                  <c:v>3.1899999999999769</c:v>
                </c:pt>
                <c:pt idx="177">
                  <c:v>3.1999999999999766</c:v>
                </c:pt>
                <c:pt idx="178">
                  <c:v>3.2099999999999764</c:v>
                </c:pt>
                <c:pt idx="179">
                  <c:v>3.2199999999999762</c:v>
                </c:pt>
                <c:pt idx="180">
                  <c:v>3.229999999999976</c:v>
                </c:pt>
                <c:pt idx="181">
                  <c:v>3.2399999999999758</c:v>
                </c:pt>
                <c:pt idx="182">
                  <c:v>3.2499999999999756</c:v>
                </c:pt>
                <c:pt idx="183">
                  <c:v>3.2599999999999754</c:v>
                </c:pt>
                <c:pt idx="184">
                  <c:v>3.2699999999999751</c:v>
                </c:pt>
                <c:pt idx="185">
                  <c:v>3.2799999999999749</c:v>
                </c:pt>
                <c:pt idx="186">
                  <c:v>3.2899999999999747</c:v>
                </c:pt>
                <c:pt idx="187">
                  <c:v>3.2999999999999745</c:v>
                </c:pt>
                <c:pt idx="188">
                  <c:v>3.3099999999999743</c:v>
                </c:pt>
                <c:pt idx="189">
                  <c:v>3.3199999999999741</c:v>
                </c:pt>
                <c:pt idx="190">
                  <c:v>3.3299999999999739</c:v>
                </c:pt>
                <c:pt idx="191">
                  <c:v>3.3399999999999737</c:v>
                </c:pt>
                <c:pt idx="192">
                  <c:v>3.3499999999999734</c:v>
                </c:pt>
                <c:pt idx="193">
                  <c:v>3.3599999999999732</c:v>
                </c:pt>
                <c:pt idx="194">
                  <c:v>3.369999999999973</c:v>
                </c:pt>
                <c:pt idx="195">
                  <c:v>3.3799999999999728</c:v>
                </c:pt>
                <c:pt idx="196">
                  <c:v>3.3899999999999726</c:v>
                </c:pt>
                <c:pt idx="197">
                  <c:v>3.3999999999999724</c:v>
                </c:pt>
                <c:pt idx="198">
                  <c:v>3.4099999999999722</c:v>
                </c:pt>
                <c:pt idx="199">
                  <c:v>3.419999999999972</c:v>
                </c:pt>
                <c:pt idx="200">
                  <c:v>3.4299999999999717</c:v>
                </c:pt>
                <c:pt idx="201">
                  <c:v>3.4399999999999715</c:v>
                </c:pt>
                <c:pt idx="202">
                  <c:v>3.4499999999999713</c:v>
                </c:pt>
                <c:pt idx="203">
                  <c:v>3.4599999999999711</c:v>
                </c:pt>
                <c:pt idx="204">
                  <c:v>3.4699999999999709</c:v>
                </c:pt>
                <c:pt idx="205">
                  <c:v>3.4799999999999707</c:v>
                </c:pt>
                <c:pt idx="206">
                  <c:v>3.4899999999999705</c:v>
                </c:pt>
                <c:pt idx="207">
                  <c:v>3.4999999999999702</c:v>
                </c:pt>
                <c:pt idx="208">
                  <c:v>3.50999999999997</c:v>
                </c:pt>
                <c:pt idx="209">
                  <c:v>3.5199999999999698</c:v>
                </c:pt>
                <c:pt idx="210">
                  <c:v>3.5299999999999696</c:v>
                </c:pt>
                <c:pt idx="211">
                  <c:v>3.5399999999999694</c:v>
                </c:pt>
                <c:pt idx="212">
                  <c:v>3.5499999999999692</c:v>
                </c:pt>
                <c:pt idx="213">
                  <c:v>3.559999999999969</c:v>
                </c:pt>
                <c:pt idx="214">
                  <c:v>3.5699999999999688</c:v>
                </c:pt>
                <c:pt idx="215">
                  <c:v>3.5799999999999685</c:v>
                </c:pt>
                <c:pt idx="216">
                  <c:v>3.5899999999999683</c:v>
                </c:pt>
                <c:pt idx="217">
                  <c:v>3.5999999999999681</c:v>
                </c:pt>
                <c:pt idx="218">
                  <c:v>3.6099999999999679</c:v>
                </c:pt>
                <c:pt idx="219">
                  <c:v>3.6199999999999677</c:v>
                </c:pt>
                <c:pt idx="220">
                  <c:v>3.6299999999999675</c:v>
                </c:pt>
                <c:pt idx="221">
                  <c:v>3.6399999999999673</c:v>
                </c:pt>
                <c:pt idx="222">
                  <c:v>3.649999999999967</c:v>
                </c:pt>
                <c:pt idx="223">
                  <c:v>3.6599999999999668</c:v>
                </c:pt>
                <c:pt idx="224">
                  <c:v>3.6699999999999666</c:v>
                </c:pt>
                <c:pt idx="225">
                  <c:v>3.6799999999999664</c:v>
                </c:pt>
                <c:pt idx="226">
                  <c:v>3.6899999999999662</c:v>
                </c:pt>
                <c:pt idx="227">
                  <c:v>3.699999999999966</c:v>
                </c:pt>
                <c:pt idx="228">
                  <c:v>3.7099999999999658</c:v>
                </c:pt>
                <c:pt idx="229">
                  <c:v>3.7199999999999656</c:v>
                </c:pt>
                <c:pt idx="230">
                  <c:v>3.7299999999999653</c:v>
                </c:pt>
                <c:pt idx="231">
                  <c:v>3.7399999999999651</c:v>
                </c:pt>
                <c:pt idx="232">
                  <c:v>3.7499999999999649</c:v>
                </c:pt>
                <c:pt idx="233">
                  <c:v>3.7599999999999647</c:v>
                </c:pt>
                <c:pt idx="234">
                  <c:v>3.7699999999999645</c:v>
                </c:pt>
                <c:pt idx="235">
                  <c:v>3.7799999999999643</c:v>
                </c:pt>
                <c:pt idx="236">
                  <c:v>3.7899999999999641</c:v>
                </c:pt>
                <c:pt idx="237">
                  <c:v>3.7999999999999639</c:v>
                </c:pt>
                <c:pt idx="238">
                  <c:v>3.8099999999999636</c:v>
                </c:pt>
                <c:pt idx="239">
                  <c:v>3.8199999999999634</c:v>
                </c:pt>
                <c:pt idx="240">
                  <c:v>3.8299999999999632</c:v>
                </c:pt>
                <c:pt idx="241">
                  <c:v>3.839999999999963</c:v>
                </c:pt>
                <c:pt idx="242">
                  <c:v>3.8499999999999628</c:v>
                </c:pt>
                <c:pt idx="243">
                  <c:v>3.8599999999999626</c:v>
                </c:pt>
                <c:pt idx="244">
                  <c:v>3.8699999999999624</c:v>
                </c:pt>
                <c:pt idx="245">
                  <c:v>3.8799999999999621</c:v>
                </c:pt>
                <c:pt idx="246">
                  <c:v>3.8899999999999619</c:v>
                </c:pt>
                <c:pt idx="247">
                  <c:v>3.8999999999999617</c:v>
                </c:pt>
                <c:pt idx="248">
                  <c:v>3.9099999999999615</c:v>
                </c:pt>
                <c:pt idx="249">
                  <c:v>3.9199999999999613</c:v>
                </c:pt>
                <c:pt idx="250">
                  <c:v>3.9299999999999611</c:v>
                </c:pt>
                <c:pt idx="251">
                  <c:v>3.9399999999999609</c:v>
                </c:pt>
                <c:pt idx="252">
                  <c:v>3.9499999999999607</c:v>
                </c:pt>
                <c:pt idx="253">
                  <c:v>3.9599999999999604</c:v>
                </c:pt>
                <c:pt idx="254">
                  <c:v>3.9699999999999602</c:v>
                </c:pt>
                <c:pt idx="255">
                  <c:v>3.97999999999996</c:v>
                </c:pt>
                <c:pt idx="256">
                  <c:v>3.9899999999999598</c:v>
                </c:pt>
                <c:pt idx="257">
                  <c:v>3.9999999999999596</c:v>
                </c:pt>
                <c:pt idx="258">
                  <c:v>4.0099999999999598</c:v>
                </c:pt>
                <c:pt idx="259">
                  <c:v>4.0199999999999596</c:v>
                </c:pt>
                <c:pt idx="260">
                  <c:v>4.0299999999999594</c:v>
                </c:pt>
                <c:pt idx="261">
                  <c:v>4.0399999999999592</c:v>
                </c:pt>
                <c:pt idx="262">
                  <c:v>4.049999999999959</c:v>
                </c:pt>
                <c:pt idx="263">
                  <c:v>4.0599999999999588</c:v>
                </c:pt>
                <c:pt idx="264">
                  <c:v>4.0699999999999585</c:v>
                </c:pt>
                <c:pt idx="265">
                  <c:v>4.0799999999999583</c:v>
                </c:pt>
                <c:pt idx="266">
                  <c:v>4.0899999999999581</c:v>
                </c:pt>
                <c:pt idx="267">
                  <c:v>4.0999999999999579</c:v>
                </c:pt>
                <c:pt idx="268">
                  <c:v>4.1099999999999577</c:v>
                </c:pt>
                <c:pt idx="269">
                  <c:v>4.1199999999999575</c:v>
                </c:pt>
                <c:pt idx="270">
                  <c:v>4.1299999999999573</c:v>
                </c:pt>
                <c:pt idx="271">
                  <c:v>4.139999999999957</c:v>
                </c:pt>
                <c:pt idx="272">
                  <c:v>4.1499999999999568</c:v>
                </c:pt>
                <c:pt idx="273">
                  <c:v>4.1599999999999566</c:v>
                </c:pt>
                <c:pt idx="274">
                  <c:v>4.1699999999999564</c:v>
                </c:pt>
                <c:pt idx="275">
                  <c:v>4.1799999999999562</c:v>
                </c:pt>
                <c:pt idx="276">
                  <c:v>4.189999999999956</c:v>
                </c:pt>
                <c:pt idx="277">
                  <c:v>4.1999999999999558</c:v>
                </c:pt>
                <c:pt idx="278">
                  <c:v>4.2099999999999556</c:v>
                </c:pt>
                <c:pt idx="279">
                  <c:v>4.2199999999999553</c:v>
                </c:pt>
                <c:pt idx="280">
                  <c:v>4.2299999999999551</c:v>
                </c:pt>
                <c:pt idx="281">
                  <c:v>4.2399999999999549</c:v>
                </c:pt>
                <c:pt idx="282">
                  <c:v>4.2499999999999547</c:v>
                </c:pt>
                <c:pt idx="283">
                  <c:v>4.2599999999999545</c:v>
                </c:pt>
                <c:pt idx="284">
                  <c:v>4.2699999999999543</c:v>
                </c:pt>
                <c:pt idx="285">
                  <c:v>4.2799999999999541</c:v>
                </c:pt>
                <c:pt idx="286">
                  <c:v>4.2899999999999539</c:v>
                </c:pt>
                <c:pt idx="287">
                  <c:v>4.2999999999999536</c:v>
                </c:pt>
                <c:pt idx="288">
                  <c:v>4.3099999999999534</c:v>
                </c:pt>
                <c:pt idx="289">
                  <c:v>4.3199999999999532</c:v>
                </c:pt>
                <c:pt idx="290">
                  <c:v>4.329999999999953</c:v>
                </c:pt>
                <c:pt idx="291">
                  <c:v>4.3399999999999528</c:v>
                </c:pt>
                <c:pt idx="292">
                  <c:v>4.3499999999999526</c:v>
                </c:pt>
                <c:pt idx="293">
                  <c:v>4.3599999999999524</c:v>
                </c:pt>
                <c:pt idx="294">
                  <c:v>4.3699999999999521</c:v>
                </c:pt>
                <c:pt idx="295">
                  <c:v>4.3799999999999519</c:v>
                </c:pt>
                <c:pt idx="296">
                  <c:v>4.3899999999999517</c:v>
                </c:pt>
                <c:pt idx="297">
                  <c:v>4.3999999999999515</c:v>
                </c:pt>
                <c:pt idx="298">
                  <c:v>4.4099999999999513</c:v>
                </c:pt>
                <c:pt idx="299">
                  <c:v>4.4199999999999511</c:v>
                </c:pt>
                <c:pt idx="300">
                  <c:v>4.4299999999999509</c:v>
                </c:pt>
                <c:pt idx="301">
                  <c:v>4.4399999999999507</c:v>
                </c:pt>
                <c:pt idx="302">
                  <c:v>4.4499999999999504</c:v>
                </c:pt>
                <c:pt idx="303">
                  <c:v>4.4599999999999502</c:v>
                </c:pt>
                <c:pt idx="304">
                  <c:v>4.46999999999995</c:v>
                </c:pt>
                <c:pt idx="305">
                  <c:v>4.4799999999999498</c:v>
                </c:pt>
                <c:pt idx="306">
                  <c:v>4.4899999999999496</c:v>
                </c:pt>
                <c:pt idx="307">
                  <c:v>4.4999999999999494</c:v>
                </c:pt>
                <c:pt idx="308">
                  <c:v>4.5099999999999492</c:v>
                </c:pt>
                <c:pt idx="309">
                  <c:v>4.5199999999999489</c:v>
                </c:pt>
                <c:pt idx="310">
                  <c:v>4.5299999999999487</c:v>
                </c:pt>
                <c:pt idx="311">
                  <c:v>4.5399999999999485</c:v>
                </c:pt>
                <c:pt idx="312">
                  <c:v>4.5499999999999483</c:v>
                </c:pt>
                <c:pt idx="313">
                  <c:v>4.5599999999999481</c:v>
                </c:pt>
                <c:pt idx="314">
                  <c:v>4.5699999999999479</c:v>
                </c:pt>
                <c:pt idx="315">
                  <c:v>4.5799999999999477</c:v>
                </c:pt>
                <c:pt idx="316">
                  <c:v>4.5899999999999475</c:v>
                </c:pt>
                <c:pt idx="317">
                  <c:v>4.5999999999999472</c:v>
                </c:pt>
                <c:pt idx="318">
                  <c:v>4.609999999999947</c:v>
                </c:pt>
                <c:pt idx="319">
                  <c:v>4.6199999999999468</c:v>
                </c:pt>
                <c:pt idx="320">
                  <c:v>4.6299999999999466</c:v>
                </c:pt>
                <c:pt idx="321">
                  <c:v>4.6399999999999464</c:v>
                </c:pt>
                <c:pt idx="322">
                  <c:v>4.6499999999999462</c:v>
                </c:pt>
                <c:pt idx="323">
                  <c:v>4.659999999999946</c:v>
                </c:pt>
                <c:pt idx="324">
                  <c:v>4.6699999999999458</c:v>
                </c:pt>
                <c:pt idx="325">
                  <c:v>4.6799999999999455</c:v>
                </c:pt>
                <c:pt idx="326">
                  <c:v>4.6899999999999453</c:v>
                </c:pt>
                <c:pt idx="327">
                  <c:v>4.6999999999999451</c:v>
                </c:pt>
                <c:pt idx="328">
                  <c:v>4.7099999999999449</c:v>
                </c:pt>
                <c:pt idx="329">
                  <c:v>4.7199999999999447</c:v>
                </c:pt>
                <c:pt idx="330">
                  <c:v>4.7299999999999445</c:v>
                </c:pt>
                <c:pt idx="331">
                  <c:v>4.7399999999999443</c:v>
                </c:pt>
                <c:pt idx="332">
                  <c:v>4.749999999999944</c:v>
                </c:pt>
                <c:pt idx="333">
                  <c:v>4.7599999999999438</c:v>
                </c:pt>
                <c:pt idx="334">
                  <c:v>4.7699999999999436</c:v>
                </c:pt>
                <c:pt idx="335">
                  <c:v>4.7799999999999434</c:v>
                </c:pt>
                <c:pt idx="336">
                  <c:v>4.7899999999999432</c:v>
                </c:pt>
                <c:pt idx="337">
                  <c:v>4.799999999999943</c:v>
                </c:pt>
                <c:pt idx="338">
                  <c:v>4.8099999999999428</c:v>
                </c:pt>
                <c:pt idx="339">
                  <c:v>4.8199999999999426</c:v>
                </c:pt>
                <c:pt idx="340">
                  <c:v>4.8299999999999423</c:v>
                </c:pt>
                <c:pt idx="341">
                  <c:v>4.8399999999999421</c:v>
                </c:pt>
                <c:pt idx="342">
                  <c:v>4.8499999999999419</c:v>
                </c:pt>
                <c:pt idx="343">
                  <c:v>4.8599999999999417</c:v>
                </c:pt>
                <c:pt idx="344">
                  <c:v>4.8699999999999415</c:v>
                </c:pt>
                <c:pt idx="345">
                  <c:v>4.8799999999999413</c:v>
                </c:pt>
                <c:pt idx="346">
                  <c:v>4.8899999999999411</c:v>
                </c:pt>
                <c:pt idx="347">
                  <c:v>4.8999999999999408</c:v>
                </c:pt>
                <c:pt idx="348">
                  <c:v>4.9099999999999406</c:v>
                </c:pt>
                <c:pt idx="349">
                  <c:v>4.9199999999999404</c:v>
                </c:pt>
                <c:pt idx="350">
                  <c:v>4.9299999999999402</c:v>
                </c:pt>
                <c:pt idx="351">
                  <c:v>4.93999999999994</c:v>
                </c:pt>
                <c:pt idx="352">
                  <c:v>4.9499999999999398</c:v>
                </c:pt>
                <c:pt idx="353">
                  <c:v>4.9599999999999396</c:v>
                </c:pt>
                <c:pt idx="354">
                  <c:v>4.9699999999999394</c:v>
                </c:pt>
                <c:pt idx="355">
                  <c:v>4.9799999999999391</c:v>
                </c:pt>
                <c:pt idx="356">
                  <c:v>4.9899999999999389</c:v>
                </c:pt>
                <c:pt idx="357">
                  <c:v>4.9999999999999387</c:v>
                </c:pt>
                <c:pt idx="358">
                  <c:v>5.0099999999999385</c:v>
                </c:pt>
                <c:pt idx="359">
                  <c:v>5.0199999999999383</c:v>
                </c:pt>
                <c:pt idx="360">
                  <c:v>5.0299999999999381</c:v>
                </c:pt>
                <c:pt idx="361">
                  <c:v>5.0399999999999379</c:v>
                </c:pt>
                <c:pt idx="362">
                  <c:v>5.0499999999999376</c:v>
                </c:pt>
                <c:pt idx="363">
                  <c:v>5.0599999999999374</c:v>
                </c:pt>
                <c:pt idx="364">
                  <c:v>5.0699999999999372</c:v>
                </c:pt>
                <c:pt idx="365">
                  <c:v>5.079999999999937</c:v>
                </c:pt>
                <c:pt idx="366">
                  <c:v>5.0899999999999368</c:v>
                </c:pt>
                <c:pt idx="367">
                  <c:v>5.0999999999999366</c:v>
                </c:pt>
                <c:pt idx="368">
                  <c:v>5.1099999999999364</c:v>
                </c:pt>
                <c:pt idx="369">
                  <c:v>5.1199999999999362</c:v>
                </c:pt>
                <c:pt idx="370">
                  <c:v>5.1299999999999359</c:v>
                </c:pt>
                <c:pt idx="371">
                  <c:v>5.1399999999999357</c:v>
                </c:pt>
                <c:pt idx="372">
                  <c:v>5.1499999999999355</c:v>
                </c:pt>
                <c:pt idx="373">
                  <c:v>5.1599999999999353</c:v>
                </c:pt>
                <c:pt idx="374">
                  <c:v>5.1699999999999351</c:v>
                </c:pt>
                <c:pt idx="375">
                  <c:v>5.1799999999999349</c:v>
                </c:pt>
                <c:pt idx="376">
                  <c:v>5.1899999999999347</c:v>
                </c:pt>
                <c:pt idx="377">
                  <c:v>5.1999999999999345</c:v>
                </c:pt>
                <c:pt idx="378">
                  <c:v>5.2099999999999342</c:v>
                </c:pt>
                <c:pt idx="379">
                  <c:v>5.219999999999934</c:v>
                </c:pt>
                <c:pt idx="380">
                  <c:v>5.2299999999999338</c:v>
                </c:pt>
                <c:pt idx="381">
                  <c:v>5.2399999999999336</c:v>
                </c:pt>
                <c:pt idx="382">
                  <c:v>5.2499999999999334</c:v>
                </c:pt>
                <c:pt idx="383">
                  <c:v>5.2599999999999332</c:v>
                </c:pt>
                <c:pt idx="384">
                  <c:v>5.269999999999933</c:v>
                </c:pt>
                <c:pt idx="385">
                  <c:v>5.2799999999999327</c:v>
                </c:pt>
                <c:pt idx="386">
                  <c:v>5.2899999999999325</c:v>
                </c:pt>
                <c:pt idx="387">
                  <c:v>5.2999999999999323</c:v>
                </c:pt>
                <c:pt idx="388">
                  <c:v>5.3099999999999321</c:v>
                </c:pt>
                <c:pt idx="389">
                  <c:v>5.3199999999999319</c:v>
                </c:pt>
                <c:pt idx="390">
                  <c:v>5.3299999999999317</c:v>
                </c:pt>
                <c:pt idx="391">
                  <c:v>5.3399999999999315</c:v>
                </c:pt>
                <c:pt idx="392">
                  <c:v>5.3499999999999313</c:v>
                </c:pt>
                <c:pt idx="393">
                  <c:v>5.359999999999931</c:v>
                </c:pt>
                <c:pt idx="394">
                  <c:v>5.3699999999999308</c:v>
                </c:pt>
                <c:pt idx="395">
                  <c:v>5.3799999999999306</c:v>
                </c:pt>
                <c:pt idx="396">
                  <c:v>5.3899999999999304</c:v>
                </c:pt>
                <c:pt idx="397">
                  <c:v>5.3999999999999302</c:v>
                </c:pt>
                <c:pt idx="398">
                  <c:v>5.40999999999993</c:v>
                </c:pt>
                <c:pt idx="399">
                  <c:v>5.4199999999999298</c:v>
                </c:pt>
                <c:pt idx="400">
                  <c:v>5.4299999999999295</c:v>
                </c:pt>
                <c:pt idx="401">
                  <c:v>5.4399999999999293</c:v>
                </c:pt>
                <c:pt idx="402">
                  <c:v>5.4499999999999291</c:v>
                </c:pt>
                <c:pt idx="403">
                  <c:v>5.4599999999999289</c:v>
                </c:pt>
                <c:pt idx="404">
                  <c:v>5.4699999999999287</c:v>
                </c:pt>
                <c:pt idx="405">
                  <c:v>5.4799999999999285</c:v>
                </c:pt>
                <c:pt idx="406">
                  <c:v>5.4899999999999283</c:v>
                </c:pt>
                <c:pt idx="407">
                  <c:v>5.4999999999999281</c:v>
                </c:pt>
                <c:pt idx="408">
                  <c:v>5.5099999999999278</c:v>
                </c:pt>
                <c:pt idx="409">
                  <c:v>5.5199999999999276</c:v>
                </c:pt>
                <c:pt idx="410">
                  <c:v>5.5299999999999274</c:v>
                </c:pt>
                <c:pt idx="411">
                  <c:v>5.5399999999999272</c:v>
                </c:pt>
                <c:pt idx="412">
                  <c:v>5.549999999999927</c:v>
                </c:pt>
                <c:pt idx="413">
                  <c:v>5.5599999999999268</c:v>
                </c:pt>
                <c:pt idx="414">
                  <c:v>5.5699999999999266</c:v>
                </c:pt>
                <c:pt idx="415">
                  <c:v>5.5799999999999264</c:v>
                </c:pt>
                <c:pt idx="416">
                  <c:v>5.5899999999999261</c:v>
                </c:pt>
                <c:pt idx="417">
                  <c:v>5.5999999999999259</c:v>
                </c:pt>
              </c:numCache>
            </c:numRef>
          </c:xVal>
          <c:yVal>
            <c:numRef>
              <c:f>Sheet1!$B$2:$B$419</c:f>
              <c:numCache>
                <c:formatCode>General</c:formatCode>
                <c:ptCount val="418"/>
                <c:pt idx="0">
                  <c:v>2.3285000000000018</c:v>
                </c:pt>
                <c:pt idx="1">
                  <c:v>2.3383000000000016</c:v>
                </c:pt>
                <c:pt idx="2">
                  <c:v>2.3482000000000016</c:v>
                </c:pt>
                <c:pt idx="3">
                  <c:v>2.3576000000000015</c:v>
                </c:pt>
                <c:pt idx="4">
                  <c:v>2.3676000000000013</c:v>
                </c:pt>
                <c:pt idx="5">
                  <c:v>2.3780000000000014</c:v>
                </c:pt>
                <c:pt idx="6">
                  <c:v>2.3884000000000016</c:v>
                </c:pt>
                <c:pt idx="7">
                  <c:v>2.3988000000000018</c:v>
                </c:pt>
                <c:pt idx="8">
                  <c:v>2.409400000000002</c:v>
                </c:pt>
                <c:pt idx="9">
                  <c:v>2.4194000000000018</c:v>
                </c:pt>
                <c:pt idx="10">
                  <c:v>2.4293000000000018</c:v>
                </c:pt>
                <c:pt idx="11">
                  <c:v>2.4387000000000016</c:v>
                </c:pt>
                <c:pt idx="12">
                  <c:v>2.4487000000000014</c:v>
                </c:pt>
                <c:pt idx="13">
                  <c:v>2.4587000000000012</c:v>
                </c:pt>
                <c:pt idx="14">
                  <c:v>2.468700000000001</c:v>
                </c:pt>
                <c:pt idx="15">
                  <c:v>2.4785000000000008</c:v>
                </c:pt>
                <c:pt idx="16">
                  <c:v>2.4879000000000007</c:v>
                </c:pt>
                <c:pt idx="17">
                  <c:v>2.4979000000000005</c:v>
                </c:pt>
                <c:pt idx="18">
                  <c:v>2.5081000000000007</c:v>
                </c:pt>
                <c:pt idx="19">
                  <c:v>2.5185000000000008</c:v>
                </c:pt>
                <c:pt idx="20">
                  <c:v>2.529100000000001</c:v>
                </c:pt>
                <c:pt idx="21">
                  <c:v>2.5395000000000012</c:v>
                </c:pt>
                <c:pt idx="22">
                  <c:v>2.5499000000000014</c:v>
                </c:pt>
                <c:pt idx="23">
                  <c:v>2.5601000000000016</c:v>
                </c:pt>
                <c:pt idx="24">
                  <c:v>2.5703000000000018</c:v>
                </c:pt>
                <c:pt idx="25">
                  <c:v>2.580500000000002</c:v>
                </c:pt>
                <c:pt idx="26">
                  <c:v>2.5905000000000018</c:v>
                </c:pt>
                <c:pt idx="27">
                  <c:v>2.6005000000000016</c:v>
                </c:pt>
                <c:pt idx="28">
                  <c:v>2.6105000000000014</c:v>
                </c:pt>
                <c:pt idx="29">
                  <c:v>2.6199000000000012</c:v>
                </c:pt>
                <c:pt idx="30">
                  <c:v>2.629700000000001</c:v>
                </c:pt>
                <c:pt idx="31">
                  <c:v>2.6393000000000009</c:v>
                </c:pt>
                <c:pt idx="32">
                  <c:v>2.6492000000000009</c:v>
                </c:pt>
                <c:pt idx="33">
                  <c:v>2.6593000000000009</c:v>
                </c:pt>
                <c:pt idx="34">
                  <c:v>2.6697000000000011</c:v>
                </c:pt>
                <c:pt idx="35">
                  <c:v>2.680000000000001</c:v>
                </c:pt>
                <c:pt idx="36">
                  <c:v>2.690300000000001</c:v>
                </c:pt>
                <c:pt idx="37">
                  <c:v>2.7003000000000008</c:v>
                </c:pt>
                <c:pt idx="38">
                  <c:v>2.7103000000000006</c:v>
                </c:pt>
                <c:pt idx="39">
                  <c:v>2.7203000000000004</c:v>
                </c:pt>
                <c:pt idx="40">
                  <c:v>2.7305000000000006</c:v>
                </c:pt>
                <c:pt idx="41">
                  <c:v>2.7404000000000006</c:v>
                </c:pt>
                <c:pt idx="42">
                  <c:v>2.7501000000000007</c:v>
                </c:pt>
                <c:pt idx="43">
                  <c:v>2.7594000000000007</c:v>
                </c:pt>
                <c:pt idx="44">
                  <c:v>2.7692000000000005</c:v>
                </c:pt>
                <c:pt idx="45">
                  <c:v>2.7795000000000005</c:v>
                </c:pt>
                <c:pt idx="46">
                  <c:v>2.7902000000000005</c:v>
                </c:pt>
                <c:pt idx="47">
                  <c:v>2.8006000000000006</c:v>
                </c:pt>
                <c:pt idx="48">
                  <c:v>2.8107000000000006</c:v>
                </c:pt>
                <c:pt idx="49">
                  <c:v>2.8207000000000004</c:v>
                </c:pt>
                <c:pt idx="50">
                  <c:v>2.8307000000000002</c:v>
                </c:pt>
                <c:pt idx="51">
                  <c:v>2.8407</c:v>
                </c:pt>
                <c:pt idx="52">
                  <c:v>2.8509000000000002</c:v>
                </c:pt>
                <c:pt idx="53">
                  <c:v>2.8607</c:v>
                </c:pt>
                <c:pt idx="54">
                  <c:v>2.8704999999999998</c:v>
                </c:pt>
                <c:pt idx="55">
                  <c:v>2.8798999999999997</c:v>
                </c:pt>
                <c:pt idx="56">
                  <c:v>2.8893999999999997</c:v>
                </c:pt>
                <c:pt idx="57">
                  <c:v>2.8992999999999998</c:v>
                </c:pt>
                <c:pt idx="58">
                  <c:v>2.9089999999999998</c:v>
                </c:pt>
                <c:pt idx="59">
                  <c:v>2.9190999999999998</c:v>
                </c:pt>
                <c:pt idx="60">
                  <c:v>2.9291999999999998</c:v>
                </c:pt>
                <c:pt idx="61">
                  <c:v>2.9394</c:v>
                </c:pt>
                <c:pt idx="62">
                  <c:v>2.9498000000000002</c:v>
                </c:pt>
                <c:pt idx="63">
                  <c:v>2.9600000000000004</c:v>
                </c:pt>
                <c:pt idx="64">
                  <c:v>2.97</c:v>
                </c:pt>
                <c:pt idx="65">
                  <c:v>2.98</c:v>
                </c:pt>
                <c:pt idx="66">
                  <c:v>2.9901</c:v>
                </c:pt>
                <c:pt idx="67">
                  <c:v>3</c:v>
                </c:pt>
                <c:pt idx="68">
                  <c:v>2.9996</c:v>
                </c:pt>
                <c:pt idx="69">
                  <c:v>3.009306</c:v>
                </c:pt>
                <c:pt idx="70">
                  <c:v>3.0192809999999999</c:v>
                </c:pt>
                <c:pt idx="71">
                  <c:v>3.0290859999999999</c:v>
                </c:pt>
                <c:pt idx="72">
                  <c:v>3.038951</c:v>
                </c:pt>
                <c:pt idx="73">
                  <c:v>3.049426</c:v>
                </c:pt>
                <c:pt idx="74">
                  <c:v>3.0590419999999998</c:v>
                </c:pt>
                <c:pt idx="75">
                  <c:v>3.0693979999999996</c:v>
                </c:pt>
                <c:pt idx="76">
                  <c:v>3.0794729999999997</c:v>
                </c:pt>
                <c:pt idx="77">
                  <c:v>3.0898349999999999</c:v>
                </c:pt>
                <c:pt idx="78">
                  <c:v>3.1000269999999999</c:v>
                </c:pt>
                <c:pt idx="79">
                  <c:v>3.1108529999999996</c:v>
                </c:pt>
                <c:pt idx="80">
                  <c:v>3.1217799999999998</c:v>
                </c:pt>
                <c:pt idx="81">
                  <c:v>3.1325219999999998</c:v>
                </c:pt>
                <c:pt idx="82">
                  <c:v>3.1428929999999999</c:v>
                </c:pt>
                <c:pt idx="83">
                  <c:v>3.1538969999999997</c:v>
                </c:pt>
                <c:pt idx="84">
                  <c:v>3.1653449999999999</c:v>
                </c:pt>
                <c:pt idx="85">
                  <c:v>3.176695</c:v>
                </c:pt>
                <c:pt idx="86">
                  <c:v>3.1878670000000002</c:v>
                </c:pt>
                <c:pt idx="87">
                  <c:v>3.199319</c:v>
                </c:pt>
                <c:pt idx="88">
                  <c:v>3.210696</c:v>
                </c:pt>
                <c:pt idx="89">
                  <c:v>3.222569</c:v>
                </c:pt>
                <c:pt idx="90">
                  <c:v>3.2345190000000001</c:v>
                </c:pt>
                <c:pt idx="91">
                  <c:v>3.246667</c:v>
                </c:pt>
                <c:pt idx="92">
                  <c:v>3.2592249999999998</c:v>
                </c:pt>
                <c:pt idx="93">
                  <c:v>3.2716059999999998</c:v>
                </c:pt>
                <c:pt idx="94">
                  <c:v>3.2841559999999999</c:v>
                </c:pt>
                <c:pt idx="95">
                  <c:v>3.2976609999999997</c:v>
                </c:pt>
                <c:pt idx="96">
                  <c:v>3.3106189999999995</c:v>
                </c:pt>
                <c:pt idx="97">
                  <c:v>3.3240049999999997</c:v>
                </c:pt>
                <c:pt idx="98">
                  <c:v>3.3380779999999994</c:v>
                </c:pt>
                <c:pt idx="99">
                  <c:v>3.3520139999999996</c:v>
                </c:pt>
                <c:pt idx="100">
                  <c:v>3.3665949999999998</c:v>
                </c:pt>
                <c:pt idx="101">
                  <c:v>3.3810039999999999</c:v>
                </c:pt>
                <c:pt idx="102">
                  <c:v>3.3954740000000001</c:v>
                </c:pt>
                <c:pt idx="103">
                  <c:v>3.4100920000000001</c:v>
                </c:pt>
                <c:pt idx="104">
                  <c:v>3.424547</c:v>
                </c:pt>
                <c:pt idx="105">
                  <c:v>3.4398219999999999</c:v>
                </c:pt>
                <c:pt idx="106">
                  <c:v>3.455263</c:v>
                </c:pt>
                <c:pt idx="107">
                  <c:v>3.4708809999999999</c:v>
                </c:pt>
                <c:pt idx="108">
                  <c:v>3.4865969999999997</c:v>
                </c:pt>
                <c:pt idx="109">
                  <c:v>3.5020269999999996</c:v>
                </c:pt>
                <c:pt idx="110">
                  <c:v>3.5173449999999997</c:v>
                </c:pt>
                <c:pt idx="111">
                  <c:v>3.5331339999999996</c:v>
                </c:pt>
                <c:pt idx="112">
                  <c:v>3.5495949999999996</c:v>
                </c:pt>
                <c:pt idx="113">
                  <c:v>3.5660229999999995</c:v>
                </c:pt>
                <c:pt idx="114">
                  <c:v>3.5821159999999996</c:v>
                </c:pt>
                <c:pt idx="115">
                  <c:v>3.5982089999999998</c:v>
                </c:pt>
                <c:pt idx="116">
                  <c:v>3.6143839999999998</c:v>
                </c:pt>
                <c:pt idx="117">
                  <c:v>3.6305699999999996</c:v>
                </c:pt>
                <c:pt idx="118">
                  <c:v>3.6472119999999997</c:v>
                </c:pt>
                <c:pt idx="119">
                  <c:v>3.6637789999999999</c:v>
                </c:pt>
                <c:pt idx="120">
                  <c:v>3.6803969999999997</c:v>
                </c:pt>
                <c:pt idx="121">
                  <c:v>3.6970069999999997</c:v>
                </c:pt>
                <c:pt idx="122">
                  <c:v>3.7140209999999998</c:v>
                </c:pt>
                <c:pt idx="123">
                  <c:v>3.7313689999999999</c:v>
                </c:pt>
                <c:pt idx="124">
                  <c:v>3.7484539999999997</c:v>
                </c:pt>
                <c:pt idx="125">
                  <c:v>3.7653749999999997</c:v>
                </c:pt>
                <c:pt idx="126">
                  <c:v>3.7823519999999995</c:v>
                </c:pt>
                <c:pt idx="127">
                  <c:v>3.8001599999999995</c:v>
                </c:pt>
                <c:pt idx="128">
                  <c:v>3.8174839999999994</c:v>
                </c:pt>
                <c:pt idx="129">
                  <c:v>3.8346819999999995</c:v>
                </c:pt>
                <c:pt idx="130">
                  <c:v>3.8526579999999995</c:v>
                </c:pt>
                <c:pt idx="131">
                  <c:v>3.8706329999999993</c:v>
                </c:pt>
                <c:pt idx="132">
                  <c:v>3.8886039999999995</c:v>
                </c:pt>
                <c:pt idx="133">
                  <c:v>3.9063999999999997</c:v>
                </c:pt>
                <c:pt idx="134">
                  <c:v>3.9241729999999997</c:v>
                </c:pt>
                <c:pt idx="135">
                  <c:v>3.9424749999999995</c:v>
                </c:pt>
                <c:pt idx="136">
                  <c:v>3.9601639999999994</c:v>
                </c:pt>
                <c:pt idx="137">
                  <c:v>3.9786679999999994</c:v>
                </c:pt>
                <c:pt idx="138">
                  <c:v>3.9971389999999993</c:v>
                </c:pt>
                <c:pt idx="139">
                  <c:v>4.0155469999999998</c:v>
                </c:pt>
                <c:pt idx="140">
                  <c:v>4.0338120000000002</c:v>
                </c:pt>
                <c:pt idx="141">
                  <c:v>4.0525710000000004</c:v>
                </c:pt>
                <c:pt idx="142">
                  <c:v>4.0715010000000005</c:v>
                </c:pt>
                <c:pt idx="143">
                  <c:v>4.0895590000000004</c:v>
                </c:pt>
                <c:pt idx="144">
                  <c:v>4.1084890000000005</c:v>
                </c:pt>
                <c:pt idx="145">
                  <c:v>4.1273350000000004</c:v>
                </c:pt>
                <c:pt idx="146">
                  <c:v>4.1460520000000001</c:v>
                </c:pt>
                <c:pt idx="147">
                  <c:v>4.1649780000000005</c:v>
                </c:pt>
                <c:pt idx="148">
                  <c:v>4.1842130000000006</c:v>
                </c:pt>
                <c:pt idx="149">
                  <c:v>4.2033690000000004</c:v>
                </c:pt>
                <c:pt idx="150">
                  <c:v>4.2227690000000004</c:v>
                </c:pt>
                <c:pt idx="151">
                  <c:v>4.2415270000000005</c:v>
                </c:pt>
                <c:pt idx="152">
                  <c:v>4.2607030000000004</c:v>
                </c:pt>
                <c:pt idx="153">
                  <c:v>4.2799990000000001</c:v>
                </c:pt>
                <c:pt idx="154">
                  <c:v>4.2996280000000002</c:v>
                </c:pt>
                <c:pt idx="155">
                  <c:v>4.3193169999999999</c:v>
                </c:pt>
                <c:pt idx="156">
                  <c:v>4.3393459999999999</c:v>
                </c:pt>
                <c:pt idx="157">
                  <c:v>4.359191</c:v>
                </c:pt>
                <c:pt idx="158">
                  <c:v>4.37913</c:v>
                </c:pt>
                <c:pt idx="159">
                  <c:v>4.3994200000000001</c:v>
                </c:pt>
                <c:pt idx="160">
                  <c:v>4.4196879999999998</c:v>
                </c:pt>
                <c:pt idx="161">
                  <c:v>4.4400279999999999</c:v>
                </c:pt>
                <c:pt idx="162">
                  <c:v>4.4598209999999998</c:v>
                </c:pt>
                <c:pt idx="163">
                  <c:v>4.4797890000000002</c:v>
                </c:pt>
                <c:pt idx="164">
                  <c:v>4.4997550000000004</c:v>
                </c:pt>
                <c:pt idx="165">
                  <c:v>4.5205300000000008</c:v>
                </c:pt>
                <c:pt idx="166">
                  <c:v>4.5409290000000011</c:v>
                </c:pt>
                <c:pt idx="167">
                  <c:v>4.5614820000000007</c:v>
                </c:pt>
                <c:pt idx="168">
                  <c:v>4.5817360000000011</c:v>
                </c:pt>
                <c:pt idx="169">
                  <c:v>4.6020210000000015</c:v>
                </c:pt>
                <c:pt idx="170">
                  <c:v>4.6233190000000013</c:v>
                </c:pt>
                <c:pt idx="171">
                  <c:v>4.6444910000000013</c:v>
                </c:pt>
                <c:pt idx="172">
                  <c:v>4.6671130000000014</c:v>
                </c:pt>
                <c:pt idx="173">
                  <c:v>4.6896700000000013</c:v>
                </c:pt>
                <c:pt idx="174">
                  <c:v>4.7126490000000016</c:v>
                </c:pt>
                <c:pt idx="175">
                  <c:v>4.7367570000000017</c:v>
                </c:pt>
                <c:pt idx="176">
                  <c:v>4.7607570000000017</c:v>
                </c:pt>
                <c:pt idx="177">
                  <c:v>4.7851600000000021</c:v>
                </c:pt>
                <c:pt idx="178">
                  <c:v>4.8105670000000025</c:v>
                </c:pt>
                <c:pt idx="179">
                  <c:v>4.8355960000000024</c:v>
                </c:pt>
                <c:pt idx="180">
                  <c:v>4.8610420000000021</c:v>
                </c:pt>
                <c:pt idx="181">
                  <c:v>4.886814000000002</c:v>
                </c:pt>
                <c:pt idx="182">
                  <c:v>4.9127820000000018</c:v>
                </c:pt>
                <c:pt idx="183">
                  <c:v>4.9392550000000019</c:v>
                </c:pt>
                <c:pt idx="184">
                  <c:v>4.9656430000000018</c:v>
                </c:pt>
                <c:pt idx="185">
                  <c:v>4.9919870000000017</c:v>
                </c:pt>
                <c:pt idx="186">
                  <c:v>5.0183620000000015</c:v>
                </c:pt>
                <c:pt idx="187">
                  <c:v>5.0440940000000012</c:v>
                </c:pt>
                <c:pt idx="188">
                  <c:v>5.0700670000000008</c:v>
                </c:pt>
                <c:pt idx="189">
                  <c:v>5.0960920000000005</c:v>
                </c:pt>
                <c:pt idx="190">
                  <c:v>5.1214950000000004</c:v>
                </c:pt>
                <c:pt idx="191">
                  <c:v>5.1468830000000008</c:v>
                </c:pt>
                <c:pt idx="192">
                  <c:v>5.1723720000000011</c:v>
                </c:pt>
                <c:pt idx="193">
                  <c:v>5.1970390000000011</c:v>
                </c:pt>
                <c:pt idx="194">
                  <c:v>5.2214810000000007</c:v>
                </c:pt>
                <c:pt idx="195">
                  <c:v>5.2460070000000005</c:v>
                </c:pt>
                <c:pt idx="196">
                  <c:v>5.2700530000000008</c:v>
                </c:pt>
                <c:pt idx="197">
                  <c:v>5.2939660000000011</c:v>
                </c:pt>
                <c:pt idx="198">
                  <c:v>5.3175680000000014</c:v>
                </c:pt>
                <c:pt idx="199">
                  <c:v>5.3409350000000018</c:v>
                </c:pt>
                <c:pt idx="200">
                  <c:v>5.3643110000000016</c:v>
                </c:pt>
                <c:pt idx="201">
                  <c:v>5.3873820000000014</c:v>
                </c:pt>
                <c:pt idx="202">
                  <c:v>5.4104560000000017</c:v>
                </c:pt>
                <c:pt idx="203">
                  <c:v>5.4328750000000019</c:v>
                </c:pt>
                <c:pt idx="204">
                  <c:v>5.4554510000000018</c:v>
                </c:pt>
                <c:pt idx="205">
                  <c:v>5.4777220000000018</c:v>
                </c:pt>
                <c:pt idx="206">
                  <c:v>5.499703000000002</c:v>
                </c:pt>
                <c:pt idx="207">
                  <c:v>5.5218140000000018</c:v>
                </c:pt>
                <c:pt idx="208">
                  <c:v>5.5433490000000019</c:v>
                </c:pt>
                <c:pt idx="209">
                  <c:v>5.5649040000000021</c:v>
                </c:pt>
                <c:pt idx="210">
                  <c:v>5.5865450000000019</c:v>
                </c:pt>
                <c:pt idx="211">
                  <c:v>5.6078700000000019</c:v>
                </c:pt>
                <c:pt idx="212">
                  <c:v>5.6295750000000018</c:v>
                </c:pt>
                <c:pt idx="213">
                  <c:v>5.6503570000000014</c:v>
                </c:pt>
                <c:pt idx="214">
                  <c:v>5.6713110000000011</c:v>
                </c:pt>
                <c:pt idx="215">
                  <c:v>5.6923410000000008</c:v>
                </c:pt>
                <c:pt idx="216">
                  <c:v>5.7134800000000006</c:v>
                </c:pt>
                <c:pt idx="217">
                  <c:v>5.7344040000000005</c:v>
                </c:pt>
                <c:pt idx="218">
                  <c:v>5.7554790000000002</c:v>
                </c:pt>
                <c:pt idx="219">
                  <c:v>5.7765300000000002</c:v>
                </c:pt>
                <c:pt idx="220">
                  <c:v>5.7974600000000001</c:v>
                </c:pt>
                <c:pt idx="221">
                  <c:v>5.8184820000000004</c:v>
                </c:pt>
                <c:pt idx="222">
                  <c:v>5.8403830000000001</c:v>
                </c:pt>
                <c:pt idx="223">
                  <c:v>5.8616400000000004</c:v>
                </c:pt>
                <c:pt idx="224">
                  <c:v>5.8839120000000005</c:v>
                </c:pt>
                <c:pt idx="225">
                  <c:v>5.9056170000000003</c:v>
                </c:pt>
                <c:pt idx="226">
                  <c:v>5.92788</c:v>
                </c:pt>
                <c:pt idx="227">
                  <c:v>5.9502079999999999</c:v>
                </c:pt>
                <c:pt idx="228">
                  <c:v>5.9728729999999999</c:v>
                </c:pt>
                <c:pt idx="229">
                  <c:v>5.9953409999999998</c:v>
                </c:pt>
                <c:pt idx="230">
                  <c:v>6.0183710000000001</c:v>
                </c:pt>
                <c:pt idx="231">
                  <c:v>6.0413040000000002</c:v>
                </c:pt>
                <c:pt idx="232">
                  <c:v>6.0646510000000005</c:v>
                </c:pt>
                <c:pt idx="233">
                  <c:v>6.0877450000000009</c:v>
                </c:pt>
                <c:pt idx="234">
                  <c:v>6.1115480000000009</c:v>
                </c:pt>
                <c:pt idx="235">
                  <c:v>6.1354690000000005</c:v>
                </c:pt>
                <c:pt idx="236">
                  <c:v>6.1591750000000003</c:v>
                </c:pt>
                <c:pt idx="237">
                  <c:v>6.1829790000000004</c:v>
                </c:pt>
                <c:pt idx="238">
                  <c:v>6.2065610000000007</c:v>
                </c:pt>
                <c:pt idx="239">
                  <c:v>6.2306850000000003</c:v>
                </c:pt>
                <c:pt idx="240">
                  <c:v>6.2550319999999999</c:v>
                </c:pt>
                <c:pt idx="241">
                  <c:v>6.2796209999999997</c:v>
                </c:pt>
                <c:pt idx="242">
                  <c:v>6.3038919999999994</c:v>
                </c:pt>
                <c:pt idx="243">
                  <c:v>6.3285169999999997</c:v>
                </c:pt>
                <c:pt idx="244">
                  <c:v>6.3526359999999995</c:v>
                </c:pt>
                <c:pt idx="245">
                  <c:v>6.3766499999999997</c:v>
                </c:pt>
                <c:pt idx="246">
                  <c:v>6.4008180000000001</c:v>
                </c:pt>
                <c:pt idx="247">
                  <c:v>6.4257530000000003</c:v>
                </c:pt>
                <c:pt idx="248">
                  <c:v>6.4506510000000006</c:v>
                </c:pt>
                <c:pt idx="249">
                  <c:v>6.4749580000000009</c:v>
                </c:pt>
                <c:pt idx="250">
                  <c:v>6.4992580000000011</c:v>
                </c:pt>
                <c:pt idx="251">
                  <c:v>6.5240630000000008</c:v>
                </c:pt>
                <c:pt idx="252">
                  <c:v>6.548585000000001</c:v>
                </c:pt>
                <c:pt idx="253">
                  <c:v>6.5736290000000013</c:v>
                </c:pt>
                <c:pt idx="254">
                  <c:v>6.5981930000000011</c:v>
                </c:pt>
                <c:pt idx="255">
                  <c:v>6.622656000000001</c:v>
                </c:pt>
                <c:pt idx="256">
                  <c:v>6.6468750000000014</c:v>
                </c:pt>
                <c:pt idx="257">
                  <c:v>6.6712030000000011</c:v>
                </c:pt>
                <c:pt idx="258">
                  <c:v>6.6955940000000007</c:v>
                </c:pt>
                <c:pt idx="259">
                  <c:v>6.7196370000000005</c:v>
                </c:pt>
                <c:pt idx="260">
                  <c:v>6.7444740000000003</c:v>
                </c:pt>
                <c:pt idx="261">
                  <c:v>6.7687189999999999</c:v>
                </c:pt>
                <c:pt idx="262">
                  <c:v>6.7932759999999996</c:v>
                </c:pt>
                <c:pt idx="263">
                  <c:v>6.817793</c:v>
                </c:pt>
                <c:pt idx="264">
                  <c:v>6.8416699999999997</c:v>
                </c:pt>
                <c:pt idx="265">
                  <c:v>6.8659019999999993</c:v>
                </c:pt>
                <c:pt idx="266">
                  <c:v>6.8896959999999989</c:v>
                </c:pt>
                <c:pt idx="267">
                  <c:v>6.9133019999999989</c:v>
                </c:pt>
                <c:pt idx="268">
                  <c:v>6.9371389999999993</c:v>
                </c:pt>
                <c:pt idx="269">
                  <c:v>6.9605849999999991</c:v>
                </c:pt>
                <c:pt idx="270">
                  <c:v>6.9840239999999989</c:v>
                </c:pt>
                <c:pt idx="271">
                  <c:v>7.0078359999999993</c:v>
                </c:pt>
                <c:pt idx="272">
                  <c:v>7.0312849999999996</c:v>
                </c:pt>
                <c:pt idx="273">
                  <c:v>7.0545059999999999</c:v>
                </c:pt>
                <c:pt idx="274">
                  <c:v>7.0786559999999996</c:v>
                </c:pt>
                <c:pt idx="275">
                  <c:v>7.1025199999999993</c:v>
                </c:pt>
                <c:pt idx="276">
                  <c:v>7.126587999999999</c:v>
                </c:pt>
                <c:pt idx="277">
                  <c:v>7.150593999999999</c:v>
                </c:pt>
                <c:pt idx="278">
                  <c:v>7.1740929999999992</c:v>
                </c:pt>
                <c:pt idx="279">
                  <c:v>7.1980829999999996</c:v>
                </c:pt>
                <c:pt idx="280">
                  <c:v>7.2219169999999995</c:v>
                </c:pt>
                <c:pt idx="281">
                  <c:v>7.2451879999999997</c:v>
                </c:pt>
                <c:pt idx="282">
                  <c:v>7.2690849999999996</c:v>
                </c:pt>
                <c:pt idx="283">
                  <c:v>7.2921299999999993</c:v>
                </c:pt>
                <c:pt idx="284">
                  <c:v>7.3151669999999998</c:v>
                </c:pt>
                <c:pt idx="285">
                  <c:v>7.3380779999999994</c:v>
                </c:pt>
                <c:pt idx="286">
                  <c:v>7.3612839999999995</c:v>
                </c:pt>
                <c:pt idx="287">
                  <c:v>7.3845499999999991</c:v>
                </c:pt>
                <c:pt idx="288">
                  <c:v>7.4075619999999986</c:v>
                </c:pt>
                <c:pt idx="289">
                  <c:v>7.4311629999999989</c:v>
                </c:pt>
                <c:pt idx="290">
                  <c:v>7.4550069999999993</c:v>
                </c:pt>
                <c:pt idx="291">
                  <c:v>7.4782139999999995</c:v>
                </c:pt>
                <c:pt idx="292">
                  <c:v>7.5018869999999991</c:v>
                </c:pt>
                <c:pt idx="293">
                  <c:v>7.5254409999999989</c:v>
                </c:pt>
                <c:pt idx="294">
                  <c:v>7.5484329999999993</c:v>
                </c:pt>
                <c:pt idx="295">
                  <c:v>7.5720379999999992</c:v>
                </c:pt>
                <c:pt idx="296">
                  <c:v>7.5957999999999988</c:v>
                </c:pt>
                <c:pt idx="297">
                  <c:v>7.618676999999999</c:v>
                </c:pt>
                <c:pt idx="298">
                  <c:v>7.6416519999999988</c:v>
                </c:pt>
                <c:pt idx="299">
                  <c:v>7.664890999999999</c:v>
                </c:pt>
                <c:pt idx="300">
                  <c:v>7.6886679999999989</c:v>
                </c:pt>
                <c:pt idx="301">
                  <c:v>7.712521999999999</c:v>
                </c:pt>
                <c:pt idx="302">
                  <c:v>7.7355379999999991</c:v>
                </c:pt>
                <c:pt idx="303">
                  <c:v>7.7585449999999989</c:v>
                </c:pt>
                <c:pt idx="304">
                  <c:v>7.7814699999999988</c:v>
                </c:pt>
                <c:pt idx="305">
                  <c:v>7.8048829999999985</c:v>
                </c:pt>
                <c:pt idx="306">
                  <c:v>7.8280849999999988</c:v>
                </c:pt>
                <c:pt idx="307">
                  <c:v>7.8511119999999988</c:v>
                </c:pt>
                <c:pt idx="308">
                  <c:v>7.8740629999999987</c:v>
                </c:pt>
                <c:pt idx="309">
                  <c:v>7.8969769999999988</c:v>
                </c:pt>
                <c:pt idx="310">
                  <c:v>7.9205609999999984</c:v>
                </c:pt>
                <c:pt idx="311">
                  <c:v>7.9438649999999988</c:v>
                </c:pt>
                <c:pt idx="312">
                  <c:v>7.967128999999999</c:v>
                </c:pt>
                <c:pt idx="313">
                  <c:v>7.9903969999999989</c:v>
                </c:pt>
                <c:pt idx="314">
                  <c:v>8.0131489999999985</c:v>
                </c:pt>
                <c:pt idx="315">
                  <c:v>8.036312999999998</c:v>
                </c:pt>
                <c:pt idx="316">
                  <c:v>8.0596879999999977</c:v>
                </c:pt>
                <c:pt idx="317">
                  <c:v>8.0823239999999981</c:v>
                </c:pt>
                <c:pt idx="318">
                  <c:v>8.1053849999999983</c:v>
                </c:pt>
                <c:pt idx="319">
                  <c:v>8.128639999999999</c:v>
                </c:pt>
                <c:pt idx="320">
                  <c:v>8.1512149999999988</c:v>
                </c:pt>
                <c:pt idx="321">
                  <c:v>8.174077999999998</c:v>
                </c:pt>
                <c:pt idx="322">
                  <c:v>8.1967919999999985</c:v>
                </c:pt>
                <c:pt idx="323">
                  <c:v>8.2198079999999987</c:v>
                </c:pt>
                <c:pt idx="324">
                  <c:v>8.2419839999999986</c:v>
                </c:pt>
                <c:pt idx="325">
                  <c:v>8.2647939999999984</c:v>
                </c:pt>
                <c:pt idx="326">
                  <c:v>8.2873649999999977</c:v>
                </c:pt>
                <c:pt idx="327">
                  <c:v>8.3097549999999973</c:v>
                </c:pt>
                <c:pt idx="328">
                  <c:v>8.3324389999999973</c:v>
                </c:pt>
                <c:pt idx="329">
                  <c:v>8.3546829999999979</c:v>
                </c:pt>
                <c:pt idx="330">
                  <c:v>8.3768289999999972</c:v>
                </c:pt>
                <c:pt idx="331">
                  <c:v>8.3992189999999969</c:v>
                </c:pt>
                <c:pt idx="332">
                  <c:v>8.4212849999999975</c:v>
                </c:pt>
                <c:pt idx="333">
                  <c:v>8.4430749999999968</c:v>
                </c:pt>
                <c:pt idx="334">
                  <c:v>8.464680999999997</c:v>
                </c:pt>
                <c:pt idx="335">
                  <c:v>8.4864189999999962</c:v>
                </c:pt>
                <c:pt idx="336">
                  <c:v>8.5087509999999966</c:v>
                </c:pt>
                <c:pt idx="337">
                  <c:v>8.5311029999999963</c:v>
                </c:pt>
                <c:pt idx="338">
                  <c:v>8.5528959999999969</c:v>
                </c:pt>
                <c:pt idx="339">
                  <c:v>8.5742879999999975</c:v>
                </c:pt>
                <c:pt idx="340">
                  <c:v>8.5959849999999971</c:v>
                </c:pt>
                <c:pt idx="341">
                  <c:v>8.6181019999999968</c:v>
                </c:pt>
                <c:pt idx="342">
                  <c:v>8.6399269999999966</c:v>
                </c:pt>
                <c:pt idx="343">
                  <c:v>8.6618929999999974</c:v>
                </c:pt>
                <c:pt idx="344">
                  <c:v>8.683760999999997</c:v>
                </c:pt>
                <c:pt idx="345">
                  <c:v>8.7048739999999967</c:v>
                </c:pt>
                <c:pt idx="346">
                  <c:v>8.7257849999999966</c:v>
                </c:pt>
                <c:pt idx="347">
                  <c:v>8.7469459999999959</c:v>
                </c:pt>
                <c:pt idx="348">
                  <c:v>8.7677659999999964</c:v>
                </c:pt>
                <c:pt idx="349">
                  <c:v>8.7891469999999963</c:v>
                </c:pt>
                <c:pt idx="350">
                  <c:v>8.8100579999999962</c:v>
                </c:pt>
                <c:pt idx="351">
                  <c:v>8.8310079999999953</c:v>
                </c:pt>
                <c:pt idx="352">
                  <c:v>8.851643999999995</c:v>
                </c:pt>
                <c:pt idx="353">
                  <c:v>8.8727529999999941</c:v>
                </c:pt>
                <c:pt idx="354">
                  <c:v>8.8932649999999942</c:v>
                </c:pt>
                <c:pt idx="355">
                  <c:v>8.9142769999999949</c:v>
                </c:pt>
                <c:pt idx="356">
                  <c:v>8.9346969999999946</c:v>
                </c:pt>
                <c:pt idx="357">
                  <c:v>8.9554239999999954</c:v>
                </c:pt>
                <c:pt idx="358">
                  <c:v>8.9758169999999957</c:v>
                </c:pt>
                <c:pt idx="359">
                  <c:v>8.996519999999995</c:v>
                </c:pt>
                <c:pt idx="360">
                  <c:v>9.0165499999999952</c:v>
                </c:pt>
                <c:pt idx="361">
                  <c:v>9.0365759999999948</c:v>
                </c:pt>
                <c:pt idx="362">
                  <c:v>9.0565459999999955</c:v>
                </c:pt>
                <c:pt idx="363">
                  <c:v>9.0766129999999947</c:v>
                </c:pt>
                <c:pt idx="364">
                  <c:v>9.0966539999999956</c:v>
                </c:pt>
                <c:pt idx="365">
                  <c:v>9.1164449999999952</c:v>
                </c:pt>
                <c:pt idx="366">
                  <c:v>9.1366079999999954</c:v>
                </c:pt>
                <c:pt idx="367">
                  <c:v>9.1569859999999945</c:v>
                </c:pt>
                <c:pt idx="368">
                  <c:v>9.1767649999999943</c:v>
                </c:pt>
                <c:pt idx="369">
                  <c:v>9.1968409999999938</c:v>
                </c:pt>
                <c:pt idx="370">
                  <c:v>9.2168359999999936</c:v>
                </c:pt>
                <c:pt idx="371">
                  <c:v>9.2369519999999934</c:v>
                </c:pt>
                <c:pt idx="372">
                  <c:v>9.2562069999999927</c:v>
                </c:pt>
                <c:pt idx="373">
                  <c:v>9.2755009999999931</c:v>
                </c:pt>
                <c:pt idx="374">
                  <c:v>9.2951489999999932</c:v>
                </c:pt>
                <c:pt idx="375">
                  <c:v>9.3147109999999937</c:v>
                </c:pt>
                <c:pt idx="376">
                  <c:v>9.3343959999999946</c:v>
                </c:pt>
                <c:pt idx="377">
                  <c:v>9.3536079999999941</c:v>
                </c:pt>
                <c:pt idx="378">
                  <c:v>9.3727749999999936</c:v>
                </c:pt>
                <c:pt idx="379">
                  <c:v>9.3916139999999935</c:v>
                </c:pt>
                <c:pt idx="380">
                  <c:v>9.4103459999999934</c:v>
                </c:pt>
                <c:pt idx="381">
                  <c:v>9.4292489999999933</c:v>
                </c:pt>
                <c:pt idx="382">
                  <c:v>9.4479899999999937</c:v>
                </c:pt>
                <c:pt idx="383">
                  <c:v>9.4666019999999929</c:v>
                </c:pt>
                <c:pt idx="384">
                  <c:v>9.4852959999999928</c:v>
                </c:pt>
                <c:pt idx="385">
                  <c:v>9.5032829999999926</c:v>
                </c:pt>
                <c:pt idx="386">
                  <c:v>9.5213299999999919</c:v>
                </c:pt>
                <c:pt idx="387">
                  <c:v>9.5400239999999918</c:v>
                </c:pt>
                <c:pt idx="388">
                  <c:v>9.558279999999991</c:v>
                </c:pt>
                <c:pt idx="389">
                  <c:v>9.575874999999991</c:v>
                </c:pt>
                <c:pt idx="390">
                  <c:v>9.5936539999999919</c:v>
                </c:pt>
                <c:pt idx="391">
                  <c:v>9.6110899999999919</c:v>
                </c:pt>
                <c:pt idx="392">
                  <c:v>9.6291789999999917</c:v>
                </c:pt>
                <c:pt idx="393">
                  <c:v>9.6470879999999912</c:v>
                </c:pt>
                <c:pt idx="394">
                  <c:v>9.6647249999999918</c:v>
                </c:pt>
                <c:pt idx="395">
                  <c:v>9.682313999999991</c:v>
                </c:pt>
                <c:pt idx="396">
                  <c:v>9.6994279999999904</c:v>
                </c:pt>
                <c:pt idx="397">
                  <c:v>9.7166449999999909</c:v>
                </c:pt>
                <c:pt idx="398">
                  <c:v>9.7338639999999916</c:v>
                </c:pt>
                <c:pt idx="399">
                  <c:v>9.7513039999999922</c:v>
                </c:pt>
                <c:pt idx="400">
                  <c:v>9.7684639999999927</c:v>
                </c:pt>
                <c:pt idx="401">
                  <c:v>9.7853429999999921</c:v>
                </c:pt>
                <c:pt idx="402">
                  <c:v>9.8024909999999927</c:v>
                </c:pt>
                <c:pt idx="403">
                  <c:v>9.8191639999999936</c:v>
                </c:pt>
                <c:pt idx="404">
                  <c:v>9.8355229999999931</c:v>
                </c:pt>
                <c:pt idx="405">
                  <c:v>9.8522359999999924</c:v>
                </c:pt>
                <c:pt idx="406">
                  <c:v>9.8690819999999917</c:v>
                </c:pt>
                <c:pt idx="407">
                  <c:v>9.8852279999999926</c:v>
                </c:pt>
                <c:pt idx="408">
                  <c:v>9.9011299999999931</c:v>
                </c:pt>
                <c:pt idx="409">
                  <c:v>9.9169279999999933</c:v>
                </c:pt>
                <c:pt idx="410">
                  <c:v>9.9323949999999925</c:v>
                </c:pt>
                <c:pt idx="411">
                  <c:v>9.9487159999999921</c:v>
                </c:pt>
                <c:pt idx="412">
                  <c:v>9.9647479999999913</c:v>
                </c:pt>
                <c:pt idx="413">
                  <c:v>9.9804309999999905</c:v>
                </c:pt>
                <c:pt idx="414">
                  <c:v>9.9958279999999906</c:v>
                </c:pt>
                <c:pt idx="415">
                  <c:v>10.01137799999999</c:v>
                </c:pt>
                <c:pt idx="416">
                  <c:v>10.02715699999999</c:v>
                </c:pt>
                <c:pt idx="417">
                  <c:v>10.04254299999999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C6E-47E2-8DE9-87BE3168BE02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Desired Position</c:v>
                </c:pt>
              </c:strCache>
            </c:strRef>
          </c:tx>
          <c:spPr>
            <a:ln w="12700" cap="rnd" cmpd="sng">
              <a:solidFill>
                <a:srgbClr val="C00000"/>
              </a:solidFill>
              <a:prstDash val="sysDash"/>
              <a:round/>
              <a:headEnd type="none"/>
            </a:ln>
            <a:effectLst/>
          </c:spPr>
          <c:marker>
            <c:symbol val="none"/>
          </c:marker>
          <c:xVal>
            <c:numRef>
              <c:f>Sheet1!$A$2:$A$419</c:f>
              <c:numCache>
                <c:formatCode>General</c:formatCode>
                <c:ptCount val="418"/>
                <c:pt idx="0">
                  <c:v>1.4300000000000017</c:v>
                </c:pt>
                <c:pt idx="1">
                  <c:v>1.4400000000000017</c:v>
                </c:pt>
                <c:pt idx="2">
                  <c:v>1.4500000000000017</c:v>
                </c:pt>
                <c:pt idx="3">
                  <c:v>1.4600000000000017</c:v>
                </c:pt>
                <c:pt idx="4">
                  <c:v>1.4700000000000017</c:v>
                </c:pt>
                <c:pt idx="5">
                  <c:v>1.4800000000000018</c:v>
                </c:pt>
                <c:pt idx="6">
                  <c:v>1.4900000000000018</c:v>
                </c:pt>
                <c:pt idx="7">
                  <c:v>1.5000000000000018</c:v>
                </c:pt>
                <c:pt idx="8">
                  <c:v>1.5100000000000018</c:v>
                </c:pt>
                <c:pt idx="9">
                  <c:v>1.5200000000000018</c:v>
                </c:pt>
                <c:pt idx="10">
                  <c:v>1.5300000000000018</c:v>
                </c:pt>
                <c:pt idx="11">
                  <c:v>1.5400000000000018</c:v>
                </c:pt>
                <c:pt idx="12">
                  <c:v>1.5500000000000018</c:v>
                </c:pt>
                <c:pt idx="13">
                  <c:v>1.5600000000000018</c:v>
                </c:pt>
                <c:pt idx="14">
                  <c:v>1.5700000000000018</c:v>
                </c:pt>
                <c:pt idx="15">
                  <c:v>1.5800000000000018</c:v>
                </c:pt>
                <c:pt idx="16">
                  <c:v>1.5900000000000019</c:v>
                </c:pt>
                <c:pt idx="17">
                  <c:v>1.6000000000000019</c:v>
                </c:pt>
                <c:pt idx="18">
                  <c:v>1.6100000000000019</c:v>
                </c:pt>
                <c:pt idx="19">
                  <c:v>1.6200000000000019</c:v>
                </c:pt>
                <c:pt idx="20">
                  <c:v>1.6300000000000019</c:v>
                </c:pt>
                <c:pt idx="21">
                  <c:v>1.6400000000000019</c:v>
                </c:pt>
                <c:pt idx="22">
                  <c:v>1.6500000000000019</c:v>
                </c:pt>
                <c:pt idx="23">
                  <c:v>1.6600000000000019</c:v>
                </c:pt>
                <c:pt idx="24">
                  <c:v>1.6700000000000019</c:v>
                </c:pt>
                <c:pt idx="25">
                  <c:v>1.6800000000000019</c:v>
                </c:pt>
                <c:pt idx="26">
                  <c:v>1.6900000000000019</c:v>
                </c:pt>
                <c:pt idx="27">
                  <c:v>1.700000000000002</c:v>
                </c:pt>
                <c:pt idx="28">
                  <c:v>1.710000000000002</c:v>
                </c:pt>
                <c:pt idx="29">
                  <c:v>1.720000000000002</c:v>
                </c:pt>
                <c:pt idx="30">
                  <c:v>1.730000000000002</c:v>
                </c:pt>
                <c:pt idx="31">
                  <c:v>1.740000000000002</c:v>
                </c:pt>
                <c:pt idx="32">
                  <c:v>1.750000000000002</c:v>
                </c:pt>
                <c:pt idx="33">
                  <c:v>1.760000000000002</c:v>
                </c:pt>
                <c:pt idx="34">
                  <c:v>1.770000000000002</c:v>
                </c:pt>
                <c:pt idx="35">
                  <c:v>1.780000000000002</c:v>
                </c:pt>
                <c:pt idx="36">
                  <c:v>1.790000000000002</c:v>
                </c:pt>
                <c:pt idx="37">
                  <c:v>1.800000000000002</c:v>
                </c:pt>
                <c:pt idx="38">
                  <c:v>1.8100000000000021</c:v>
                </c:pt>
                <c:pt idx="39">
                  <c:v>1.8200000000000021</c:v>
                </c:pt>
                <c:pt idx="40">
                  <c:v>1.8300000000000021</c:v>
                </c:pt>
                <c:pt idx="41">
                  <c:v>1.8400000000000021</c:v>
                </c:pt>
                <c:pt idx="42">
                  <c:v>1.8500000000000021</c:v>
                </c:pt>
                <c:pt idx="43">
                  <c:v>1.8600000000000021</c:v>
                </c:pt>
                <c:pt idx="44">
                  <c:v>1.8700000000000021</c:v>
                </c:pt>
                <c:pt idx="45">
                  <c:v>1.8800000000000021</c:v>
                </c:pt>
                <c:pt idx="46">
                  <c:v>1.8900000000000021</c:v>
                </c:pt>
                <c:pt idx="47">
                  <c:v>1.9000000000000021</c:v>
                </c:pt>
                <c:pt idx="48">
                  <c:v>1.9100000000000021</c:v>
                </c:pt>
                <c:pt idx="49">
                  <c:v>1.9200000000000021</c:v>
                </c:pt>
                <c:pt idx="50">
                  <c:v>1.9300000000000022</c:v>
                </c:pt>
                <c:pt idx="51">
                  <c:v>1.9400000000000022</c:v>
                </c:pt>
                <c:pt idx="52">
                  <c:v>1.9500000000000022</c:v>
                </c:pt>
                <c:pt idx="53">
                  <c:v>1.9600000000000022</c:v>
                </c:pt>
                <c:pt idx="54">
                  <c:v>1.9700000000000022</c:v>
                </c:pt>
                <c:pt idx="55">
                  <c:v>1.9800000000000022</c:v>
                </c:pt>
                <c:pt idx="56">
                  <c:v>1.9900000000000022</c:v>
                </c:pt>
                <c:pt idx="57">
                  <c:v>2.0000000000000022</c:v>
                </c:pt>
                <c:pt idx="58">
                  <c:v>2.010000000000002</c:v>
                </c:pt>
                <c:pt idx="59">
                  <c:v>2.0200000000000018</c:v>
                </c:pt>
                <c:pt idx="60">
                  <c:v>2.0300000000000016</c:v>
                </c:pt>
                <c:pt idx="61">
                  <c:v>2.0400000000000014</c:v>
                </c:pt>
                <c:pt idx="62">
                  <c:v>2.0500000000000012</c:v>
                </c:pt>
                <c:pt idx="63">
                  <c:v>2.0600000000000009</c:v>
                </c:pt>
                <c:pt idx="64">
                  <c:v>2.0700000000000007</c:v>
                </c:pt>
                <c:pt idx="65">
                  <c:v>2.0800000000000005</c:v>
                </c:pt>
                <c:pt idx="66">
                  <c:v>2.0900000000000003</c:v>
                </c:pt>
                <c:pt idx="67">
                  <c:v>2.1</c:v>
                </c:pt>
                <c:pt idx="68">
                  <c:v>2.11</c:v>
                </c:pt>
                <c:pt idx="69">
                  <c:v>2.1199999999999997</c:v>
                </c:pt>
                <c:pt idx="70">
                  <c:v>2.1299999999999994</c:v>
                </c:pt>
                <c:pt idx="71">
                  <c:v>2.1399999999999992</c:v>
                </c:pt>
                <c:pt idx="72">
                  <c:v>2.149999999999999</c:v>
                </c:pt>
                <c:pt idx="73">
                  <c:v>2.1599999999999988</c:v>
                </c:pt>
                <c:pt idx="74">
                  <c:v>2.1699999999999986</c:v>
                </c:pt>
                <c:pt idx="75">
                  <c:v>2.1799999999999984</c:v>
                </c:pt>
                <c:pt idx="76">
                  <c:v>2.1899999999999982</c:v>
                </c:pt>
                <c:pt idx="77">
                  <c:v>2.199999999999998</c:v>
                </c:pt>
                <c:pt idx="78">
                  <c:v>2.2099999999999977</c:v>
                </c:pt>
                <c:pt idx="79">
                  <c:v>2.2199999999999975</c:v>
                </c:pt>
                <c:pt idx="80">
                  <c:v>2.2299999999999973</c:v>
                </c:pt>
                <c:pt idx="81">
                  <c:v>2.2399999999999971</c:v>
                </c:pt>
                <c:pt idx="82">
                  <c:v>2.2499999999999969</c:v>
                </c:pt>
                <c:pt idx="83">
                  <c:v>2.2599999999999967</c:v>
                </c:pt>
                <c:pt idx="84">
                  <c:v>2.2699999999999965</c:v>
                </c:pt>
                <c:pt idx="85">
                  <c:v>2.2799999999999963</c:v>
                </c:pt>
                <c:pt idx="86">
                  <c:v>2.289999999999996</c:v>
                </c:pt>
                <c:pt idx="87">
                  <c:v>2.2999999999999958</c:v>
                </c:pt>
                <c:pt idx="88">
                  <c:v>2.3099999999999956</c:v>
                </c:pt>
                <c:pt idx="89">
                  <c:v>2.3199999999999954</c:v>
                </c:pt>
                <c:pt idx="90">
                  <c:v>2.3299999999999952</c:v>
                </c:pt>
                <c:pt idx="91">
                  <c:v>2.339999999999995</c:v>
                </c:pt>
                <c:pt idx="92">
                  <c:v>2.3499999999999948</c:v>
                </c:pt>
                <c:pt idx="93">
                  <c:v>2.3599999999999945</c:v>
                </c:pt>
                <c:pt idx="94">
                  <c:v>2.3699999999999943</c:v>
                </c:pt>
                <c:pt idx="95">
                  <c:v>2.3799999999999941</c:v>
                </c:pt>
                <c:pt idx="96">
                  <c:v>2.3899999999999939</c:v>
                </c:pt>
                <c:pt idx="97">
                  <c:v>2.3999999999999937</c:v>
                </c:pt>
                <c:pt idx="98">
                  <c:v>2.4099999999999935</c:v>
                </c:pt>
                <c:pt idx="99">
                  <c:v>2.4199999999999933</c:v>
                </c:pt>
                <c:pt idx="100">
                  <c:v>2.4299999999999931</c:v>
                </c:pt>
                <c:pt idx="101">
                  <c:v>2.4399999999999928</c:v>
                </c:pt>
                <c:pt idx="102">
                  <c:v>2.4499999999999926</c:v>
                </c:pt>
                <c:pt idx="103">
                  <c:v>2.4599999999999924</c:v>
                </c:pt>
                <c:pt idx="104">
                  <c:v>2.4699999999999922</c:v>
                </c:pt>
                <c:pt idx="105">
                  <c:v>2.479999999999992</c:v>
                </c:pt>
                <c:pt idx="106">
                  <c:v>2.4899999999999918</c:v>
                </c:pt>
                <c:pt idx="107">
                  <c:v>2.4999999999999916</c:v>
                </c:pt>
                <c:pt idx="108">
                  <c:v>2.5099999999999913</c:v>
                </c:pt>
                <c:pt idx="109">
                  <c:v>2.5199999999999911</c:v>
                </c:pt>
                <c:pt idx="110">
                  <c:v>2.5299999999999909</c:v>
                </c:pt>
                <c:pt idx="111">
                  <c:v>2.5399999999999907</c:v>
                </c:pt>
                <c:pt idx="112">
                  <c:v>2.5499999999999905</c:v>
                </c:pt>
                <c:pt idx="113">
                  <c:v>2.5599999999999903</c:v>
                </c:pt>
                <c:pt idx="114">
                  <c:v>2.5699999999999901</c:v>
                </c:pt>
                <c:pt idx="115">
                  <c:v>2.5799999999999899</c:v>
                </c:pt>
                <c:pt idx="116">
                  <c:v>2.5899999999999896</c:v>
                </c:pt>
                <c:pt idx="117">
                  <c:v>2.5999999999999894</c:v>
                </c:pt>
                <c:pt idx="118">
                  <c:v>2.6099999999999892</c:v>
                </c:pt>
                <c:pt idx="119">
                  <c:v>2.619999999999989</c:v>
                </c:pt>
                <c:pt idx="120">
                  <c:v>2.6299999999999888</c:v>
                </c:pt>
                <c:pt idx="121">
                  <c:v>2.6399999999999886</c:v>
                </c:pt>
                <c:pt idx="122">
                  <c:v>2.6499999999999884</c:v>
                </c:pt>
                <c:pt idx="123">
                  <c:v>2.6599999999999882</c:v>
                </c:pt>
                <c:pt idx="124">
                  <c:v>2.6699999999999879</c:v>
                </c:pt>
                <c:pt idx="125">
                  <c:v>2.6799999999999877</c:v>
                </c:pt>
                <c:pt idx="126">
                  <c:v>2.6899999999999875</c:v>
                </c:pt>
                <c:pt idx="127">
                  <c:v>2.6999999999999873</c:v>
                </c:pt>
                <c:pt idx="128">
                  <c:v>2.7099999999999871</c:v>
                </c:pt>
                <c:pt idx="129">
                  <c:v>2.7199999999999869</c:v>
                </c:pt>
                <c:pt idx="130">
                  <c:v>2.7299999999999867</c:v>
                </c:pt>
                <c:pt idx="131">
                  <c:v>2.7399999999999864</c:v>
                </c:pt>
                <c:pt idx="132">
                  <c:v>2.7499999999999862</c:v>
                </c:pt>
                <c:pt idx="133">
                  <c:v>2.759999999999986</c:v>
                </c:pt>
                <c:pt idx="134">
                  <c:v>2.7699999999999858</c:v>
                </c:pt>
                <c:pt idx="135">
                  <c:v>2.7799999999999856</c:v>
                </c:pt>
                <c:pt idx="136">
                  <c:v>2.7899999999999854</c:v>
                </c:pt>
                <c:pt idx="137">
                  <c:v>2.7999999999999852</c:v>
                </c:pt>
                <c:pt idx="138">
                  <c:v>2.809999999999985</c:v>
                </c:pt>
                <c:pt idx="139">
                  <c:v>2.8199999999999847</c:v>
                </c:pt>
                <c:pt idx="140">
                  <c:v>2.8299999999999845</c:v>
                </c:pt>
                <c:pt idx="141">
                  <c:v>2.8399999999999843</c:v>
                </c:pt>
                <c:pt idx="142">
                  <c:v>2.8499999999999841</c:v>
                </c:pt>
                <c:pt idx="143">
                  <c:v>2.8599999999999839</c:v>
                </c:pt>
                <c:pt idx="144">
                  <c:v>2.8699999999999837</c:v>
                </c:pt>
                <c:pt idx="145">
                  <c:v>2.8799999999999835</c:v>
                </c:pt>
                <c:pt idx="146">
                  <c:v>2.8899999999999832</c:v>
                </c:pt>
                <c:pt idx="147">
                  <c:v>2.899999999999983</c:v>
                </c:pt>
                <c:pt idx="148">
                  <c:v>2.9099999999999828</c:v>
                </c:pt>
                <c:pt idx="149">
                  <c:v>2.9199999999999826</c:v>
                </c:pt>
                <c:pt idx="150">
                  <c:v>2.9299999999999824</c:v>
                </c:pt>
                <c:pt idx="151">
                  <c:v>2.9399999999999822</c:v>
                </c:pt>
                <c:pt idx="152">
                  <c:v>2.949999999999982</c:v>
                </c:pt>
                <c:pt idx="153">
                  <c:v>2.9599999999999818</c:v>
                </c:pt>
                <c:pt idx="154">
                  <c:v>2.9699999999999815</c:v>
                </c:pt>
                <c:pt idx="155">
                  <c:v>2.9799999999999813</c:v>
                </c:pt>
                <c:pt idx="156">
                  <c:v>2.9899999999999811</c:v>
                </c:pt>
                <c:pt idx="157">
                  <c:v>2.9999999999999809</c:v>
                </c:pt>
                <c:pt idx="158">
                  <c:v>3.0099999999999807</c:v>
                </c:pt>
                <c:pt idx="159">
                  <c:v>3.0199999999999805</c:v>
                </c:pt>
                <c:pt idx="160">
                  <c:v>3.0299999999999803</c:v>
                </c:pt>
                <c:pt idx="161">
                  <c:v>3.0399999999999801</c:v>
                </c:pt>
                <c:pt idx="162">
                  <c:v>3.0499999999999798</c:v>
                </c:pt>
                <c:pt idx="163">
                  <c:v>3.0599999999999796</c:v>
                </c:pt>
                <c:pt idx="164">
                  <c:v>3.0699999999999794</c:v>
                </c:pt>
                <c:pt idx="165">
                  <c:v>3.0799999999999792</c:v>
                </c:pt>
                <c:pt idx="166">
                  <c:v>3.089999999999979</c:v>
                </c:pt>
                <c:pt idx="167">
                  <c:v>3.0999999999999788</c:v>
                </c:pt>
                <c:pt idx="168">
                  <c:v>3.1099999999999786</c:v>
                </c:pt>
                <c:pt idx="169">
                  <c:v>3.1199999999999783</c:v>
                </c:pt>
                <c:pt idx="170">
                  <c:v>3.1299999999999781</c:v>
                </c:pt>
                <c:pt idx="171">
                  <c:v>3.1399999999999779</c:v>
                </c:pt>
                <c:pt idx="172">
                  <c:v>3.1499999999999777</c:v>
                </c:pt>
                <c:pt idx="173">
                  <c:v>3.1599999999999775</c:v>
                </c:pt>
                <c:pt idx="174">
                  <c:v>3.1699999999999773</c:v>
                </c:pt>
                <c:pt idx="175">
                  <c:v>3.1799999999999771</c:v>
                </c:pt>
                <c:pt idx="176">
                  <c:v>3.1899999999999769</c:v>
                </c:pt>
                <c:pt idx="177">
                  <c:v>3.1999999999999766</c:v>
                </c:pt>
                <c:pt idx="178">
                  <c:v>3.2099999999999764</c:v>
                </c:pt>
                <c:pt idx="179">
                  <c:v>3.2199999999999762</c:v>
                </c:pt>
                <c:pt idx="180">
                  <c:v>3.229999999999976</c:v>
                </c:pt>
                <c:pt idx="181">
                  <c:v>3.2399999999999758</c:v>
                </c:pt>
                <c:pt idx="182">
                  <c:v>3.2499999999999756</c:v>
                </c:pt>
                <c:pt idx="183">
                  <c:v>3.2599999999999754</c:v>
                </c:pt>
                <c:pt idx="184">
                  <c:v>3.2699999999999751</c:v>
                </c:pt>
                <c:pt idx="185">
                  <c:v>3.2799999999999749</c:v>
                </c:pt>
                <c:pt idx="186">
                  <c:v>3.2899999999999747</c:v>
                </c:pt>
                <c:pt idx="187">
                  <c:v>3.2999999999999745</c:v>
                </c:pt>
                <c:pt idx="188">
                  <c:v>3.3099999999999743</c:v>
                </c:pt>
                <c:pt idx="189">
                  <c:v>3.3199999999999741</c:v>
                </c:pt>
                <c:pt idx="190">
                  <c:v>3.3299999999999739</c:v>
                </c:pt>
                <c:pt idx="191">
                  <c:v>3.3399999999999737</c:v>
                </c:pt>
                <c:pt idx="192">
                  <c:v>3.3499999999999734</c:v>
                </c:pt>
                <c:pt idx="193">
                  <c:v>3.3599999999999732</c:v>
                </c:pt>
                <c:pt idx="194">
                  <c:v>3.369999999999973</c:v>
                </c:pt>
                <c:pt idx="195">
                  <c:v>3.3799999999999728</c:v>
                </c:pt>
                <c:pt idx="196">
                  <c:v>3.3899999999999726</c:v>
                </c:pt>
                <c:pt idx="197">
                  <c:v>3.3999999999999724</c:v>
                </c:pt>
                <c:pt idx="198">
                  <c:v>3.4099999999999722</c:v>
                </c:pt>
                <c:pt idx="199">
                  <c:v>3.419999999999972</c:v>
                </c:pt>
                <c:pt idx="200">
                  <c:v>3.4299999999999717</c:v>
                </c:pt>
                <c:pt idx="201">
                  <c:v>3.4399999999999715</c:v>
                </c:pt>
                <c:pt idx="202">
                  <c:v>3.4499999999999713</c:v>
                </c:pt>
                <c:pt idx="203">
                  <c:v>3.4599999999999711</c:v>
                </c:pt>
                <c:pt idx="204">
                  <c:v>3.4699999999999709</c:v>
                </c:pt>
                <c:pt idx="205">
                  <c:v>3.4799999999999707</c:v>
                </c:pt>
                <c:pt idx="206">
                  <c:v>3.4899999999999705</c:v>
                </c:pt>
                <c:pt idx="207">
                  <c:v>3.4999999999999702</c:v>
                </c:pt>
                <c:pt idx="208">
                  <c:v>3.50999999999997</c:v>
                </c:pt>
                <c:pt idx="209">
                  <c:v>3.5199999999999698</c:v>
                </c:pt>
                <c:pt idx="210">
                  <c:v>3.5299999999999696</c:v>
                </c:pt>
                <c:pt idx="211">
                  <c:v>3.5399999999999694</c:v>
                </c:pt>
                <c:pt idx="212">
                  <c:v>3.5499999999999692</c:v>
                </c:pt>
                <c:pt idx="213">
                  <c:v>3.559999999999969</c:v>
                </c:pt>
                <c:pt idx="214">
                  <c:v>3.5699999999999688</c:v>
                </c:pt>
                <c:pt idx="215">
                  <c:v>3.5799999999999685</c:v>
                </c:pt>
                <c:pt idx="216">
                  <c:v>3.5899999999999683</c:v>
                </c:pt>
                <c:pt idx="217">
                  <c:v>3.5999999999999681</c:v>
                </c:pt>
                <c:pt idx="218">
                  <c:v>3.6099999999999679</c:v>
                </c:pt>
                <c:pt idx="219">
                  <c:v>3.6199999999999677</c:v>
                </c:pt>
                <c:pt idx="220">
                  <c:v>3.6299999999999675</c:v>
                </c:pt>
                <c:pt idx="221">
                  <c:v>3.6399999999999673</c:v>
                </c:pt>
                <c:pt idx="222">
                  <c:v>3.649999999999967</c:v>
                </c:pt>
                <c:pt idx="223">
                  <c:v>3.6599999999999668</c:v>
                </c:pt>
                <c:pt idx="224">
                  <c:v>3.6699999999999666</c:v>
                </c:pt>
                <c:pt idx="225">
                  <c:v>3.6799999999999664</c:v>
                </c:pt>
                <c:pt idx="226">
                  <c:v>3.6899999999999662</c:v>
                </c:pt>
                <c:pt idx="227">
                  <c:v>3.699999999999966</c:v>
                </c:pt>
                <c:pt idx="228">
                  <c:v>3.7099999999999658</c:v>
                </c:pt>
                <c:pt idx="229">
                  <c:v>3.7199999999999656</c:v>
                </c:pt>
                <c:pt idx="230">
                  <c:v>3.7299999999999653</c:v>
                </c:pt>
                <c:pt idx="231">
                  <c:v>3.7399999999999651</c:v>
                </c:pt>
                <c:pt idx="232">
                  <c:v>3.7499999999999649</c:v>
                </c:pt>
                <c:pt idx="233">
                  <c:v>3.7599999999999647</c:v>
                </c:pt>
                <c:pt idx="234">
                  <c:v>3.7699999999999645</c:v>
                </c:pt>
                <c:pt idx="235">
                  <c:v>3.7799999999999643</c:v>
                </c:pt>
                <c:pt idx="236">
                  <c:v>3.7899999999999641</c:v>
                </c:pt>
                <c:pt idx="237">
                  <c:v>3.7999999999999639</c:v>
                </c:pt>
                <c:pt idx="238">
                  <c:v>3.8099999999999636</c:v>
                </c:pt>
                <c:pt idx="239">
                  <c:v>3.8199999999999634</c:v>
                </c:pt>
                <c:pt idx="240">
                  <c:v>3.8299999999999632</c:v>
                </c:pt>
                <c:pt idx="241">
                  <c:v>3.839999999999963</c:v>
                </c:pt>
                <c:pt idx="242">
                  <c:v>3.8499999999999628</c:v>
                </c:pt>
                <c:pt idx="243">
                  <c:v>3.8599999999999626</c:v>
                </c:pt>
                <c:pt idx="244">
                  <c:v>3.8699999999999624</c:v>
                </c:pt>
                <c:pt idx="245">
                  <c:v>3.8799999999999621</c:v>
                </c:pt>
                <c:pt idx="246">
                  <c:v>3.8899999999999619</c:v>
                </c:pt>
                <c:pt idx="247">
                  <c:v>3.8999999999999617</c:v>
                </c:pt>
                <c:pt idx="248">
                  <c:v>3.9099999999999615</c:v>
                </c:pt>
                <c:pt idx="249">
                  <c:v>3.9199999999999613</c:v>
                </c:pt>
                <c:pt idx="250">
                  <c:v>3.9299999999999611</c:v>
                </c:pt>
                <c:pt idx="251">
                  <c:v>3.9399999999999609</c:v>
                </c:pt>
                <c:pt idx="252">
                  <c:v>3.9499999999999607</c:v>
                </c:pt>
                <c:pt idx="253">
                  <c:v>3.9599999999999604</c:v>
                </c:pt>
                <c:pt idx="254">
                  <c:v>3.9699999999999602</c:v>
                </c:pt>
                <c:pt idx="255">
                  <c:v>3.97999999999996</c:v>
                </c:pt>
                <c:pt idx="256">
                  <c:v>3.9899999999999598</c:v>
                </c:pt>
                <c:pt idx="257">
                  <c:v>3.9999999999999596</c:v>
                </c:pt>
                <c:pt idx="258">
                  <c:v>4.0099999999999598</c:v>
                </c:pt>
                <c:pt idx="259">
                  <c:v>4.0199999999999596</c:v>
                </c:pt>
                <c:pt idx="260">
                  <c:v>4.0299999999999594</c:v>
                </c:pt>
                <c:pt idx="261">
                  <c:v>4.0399999999999592</c:v>
                </c:pt>
                <c:pt idx="262">
                  <c:v>4.049999999999959</c:v>
                </c:pt>
                <c:pt idx="263">
                  <c:v>4.0599999999999588</c:v>
                </c:pt>
                <c:pt idx="264">
                  <c:v>4.0699999999999585</c:v>
                </c:pt>
                <c:pt idx="265">
                  <c:v>4.0799999999999583</c:v>
                </c:pt>
                <c:pt idx="266">
                  <c:v>4.0899999999999581</c:v>
                </c:pt>
                <c:pt idx="267">
                  <c:v>4.0999999999999579</c:v>
                </c:pt>
                <c:pt idx="268">
                  <c:v>4.1099999999999577</c:v>
                </c:pt>
                <c:pt idx="269">
                  <c:v>4.1199999999999575</c:v>
                </c:pt>
                <c:pt idx="270">
                  <c:v>4.1299999999999573</c:v>
                </c:pt>
                <c:pt idx="271">
                  <c:v>4.139999999999957</c:v>
                </c:pt>
                <c:pt idx="272">
                  <c:v>4.1499999999999568</c:v>
                </c:pt>
                <c:pt idx="273">
                  <c:v>4.1599999999999566</c:v>
                </c:pt>
                <c:pt idx="274">
                  <c:v>4.1699999999999564</c:v>
                </c:pt>
                <c:pt idx="275">
                  <c:v>4.1799999999999562</c:v>
                </c:pt>
                <c:pt idx="276">
                  <c:v>4.189999999999956</c:v>
                </c:pt>
                <c:pt idx="277">
                  <c:v>4.1999999999999558</c:v>
                </c:pt>
                <c:pt idx="278">
                  <c:v>4.2099999999999556</c:v>
                </c:pt>
                <c:pt idx="279">
                  <c:v>4.2199999999999553</c:v>
                </c:pt>
                <c:pt idx="280">
                  <c:v>4.2299999999999551</c:v>
                </c:pt>
                <c:pt idx="281">
                  <c:v>4.2399999999999549</c:v>
                </c:pt>
                <c:pt idx="282">
                  <c:v>4.2499999999999547</c:v>
                </c:pt>
                <c:pt idx="283">
                  <c:v>4.2599999999999545</c:v>
                </c:pt>
                <c:pt idx="284">
                  <c:v>4.2699999999999543</c:v>
                </c:pt>
                <c:pt idx="285">
                  <c:v>4.2799999999999541</c:v>
                </c:pt>
                <c:pt idx="286">
                  <c:v>4.2899999999999539</c:v>
                </c:pt>
                <c:pt idx="287">
                  <c:v>4.2999999999999536</c:v>
                </c:pt>
                <c:pt idx="288">
                  <c:v>4.3099999999999534</c:v>
                </c:pt>
                <c:pt idx="289">
                  <c:v>4.3199999999999532</c:v>
                </c:pt>
                <c:pt idx="290">
                  <c:v>4.329999999999953</c:v>
                </c:pt>
                <c:pt idx="291">
                  <c:v>4.3399999999999528</c:v>
                </c:pt>
                <c:pt idx="292">
                  <c:v>4.3499999999999526</c:v>
                </c:pt>
                <c:pt idx="293">
                  <c:v>4.3599999999999524</c:v>
                </c:pt>
                <c:pt idx="294">
                  <c:v>4.3699999999999521</c:v>
                </c:pt>
                <c:pt idx="295">
                  <c:v>4.3799999999999519</c:v>
                </c:pt>
                <c:pt idx="296">
                  <c:v>4.3899999999999517</c:v>
                </c:pt>
                <c:pt idx="297">
                  <c:v>4.3999999999999515</c:v>
                </c:pt>
                <c:pt idx="298">
                  <c:v>4.4099999999999513</c:v>
                </c:pt>
                <c:pt idx="299">
                  <c:v>4.4199999999999511</c:v>
                </c:pt>
                <c:pt idx="300">
                  <c:v>4.4299999999999509</c:v>
                </c:pt>
                <c:pt idx="301">
                  <c:v>4.4399999999999507</c:v>
                </c:pt>
                <c:pt idx="302">
                  <c:v>4.4499999999999504</c:v>
                </c:pt>
                <c:pt idx="303">
                  <c:v>4.4599999999999502</c:v>
                </c:pt>
                <c:pt idx="304">
                  <c:v>4.46999999999995</c:v>
                </c:pt>
                <c:pt idx="305">
                  <c:v>4.4799999999999498</c:v>
                </c:pt>
                <c:pt idx="306">
                  <c:v>4.4899999999999496</c:v>
                </c:pt>
                <c:pt idx="307">
                  <c:v>4.4999999999999494</c:v>
                </c:pt>
                <c:pt idx="308">
                  <c:v>4.5099999999999492</c:v>
                </c:pt>
                <c:pt idx="309">
                  <c:v>4.5199999999999489</c:v>
                </c:pt>
                <c:pt idx="310">
                  <c:v>4.5299999999999487</c:v>
                </c:pt>
                <c:pt idx="311">
                  <c:v>4.5399999999999485</c:v>
                </c:pt>
                <c:pt idx="312">
                  <c:v>4.5499999999999483</c:v>
                </c:pt>
                <c:pt idx="313">
                  <c:v>4.5599999999999481</c:v>
                </c:pt>
                <c:pt idx="314">
                  <c:v>4.5699999999999479</c:v>
                </c:pt>
                <c:pt idx="315">
                  <c:v>4.5799999999999477</c:v>
                </c:pt>
                <c:pt idx="316">
                  <c:v>4.5899999999999475</c:v>
                </c:pt>
                <c:pt idx="317">
                  <c:v>4.5999999999999472</c:v>
                </c:pt>
                <c:pt idx="318">
                  <c:v>4.609999999999947</c:v>
                </c:pt>
                <c:pt idx="319">
                  <c:v>4.6199999999999468</c:v>
                </c:pt>
                <c:pt idx="320">
                  <c:v>4.6299999999999466</c:v>
                </c:pt>
                <c:pt idx="321">
                  <c:v>4.6399999999999464</c:v>
                </c:pt>
                <c:pt idx="322">
                  <c:v>4.6499999999999462</c:v>
                </c:pt>
                <c:pt idx="323">
                  <c:v>4.659999999999946</c:v>
                </c:pt>
                <c:pt idx="324">
                  <c:v>4.6699999999999458</c:v>
                </c:pt>
                <c:pt idx="325">
                  <c:v>4.6799999999999455</c:v>
                </c:pt>
                <c:pt idx="326">
                  <c:v>4.6899999999999453</c:v>
                </c:pt>
                <c:pt idx="327">
                  <c:v>4.6999999999999451</c:v>
                </c:pt>
                <c:pt idx="328">
                  <c:v>4.7099999999999449</c:v>
                </c:pt>
                <c:pt idx="329">
                  <c:v>4.7199999999999447</c:v>
                </c:pt>
                <c:pt idx="330">
                  <c:v>4.7299999999999445</c:v>
                </c:pt>
                <c:pt idx="331">
                  <c:v>4.7399999999999443</c:v>
                </c:pt>
                <c:pt idx="332">
                  <c:v>4.749999999999944</c:v>
                </c:pt>
                <c:pt idx="333">
                  <c:v>4.7599999999999438</c:v>
                </c:pt>
                <c:pt idx="334">
                  <c:v>4.7699999999999436</c:v>
                </c:pt>
                <c:pt idx="335">
                  <c:v>4.7799999999999434</c:v>
                </c:pt>
                <c:pt idx="336">
                  <c:v>4.7899999999999432</c:v>
                </c:pt>
                <c:pt idx="337">
                  <c:v>4.799999999999943</c:v>
                </c:pt>
                <c:pt idx="338">
                  <c:v>4.8099999999999428</c:v>
                </c:pt>
                <c:pt idx="339">
                  <c:v>4.8199999999999426</c:v>
                </c:pt>
                <c:pt idx="340">
                  <c:v>4.8299999999999423</c:v>
                </c:pt>
                <c:pt idx="341">
                  <c:v>4.8399999999999421</c:v>
                </c:pt>
                <c:pt idx="342">
                  <c:v>4.8499999999999419</c:v>
                </c:pt>
                <c:pt idx="343">
                  <c:v>4.8599999999999417</c:v>
                </c:pt>
                <c:pt idx="344">
                  <c:v>4.8699999999999415</c:v>
                </c:pt>
                <c:pt idx="345">
                  <c:v>4.8799999999999413</c:v>
                </c:pt>
                <c:pt idx="346">
                  <c:v>4.8899999999999411</c:v>
                </c:pt>
                <c:pt idx="347">
                  <c:v>4.8999999999999408</c:v>
                </c:pt>
                <c:pt idx="348">
                  <c:v>4.9099999999999406</c:v>
                </c:pt>
                <c:pt idx="349">
                  <c:v>4.9199999999999404</c:v>
                </c:pt>
                <c:pt idx="350">
                  <c:v>4.9299999999999402</c:v>
                </c:pt>
                <c:pt idx="351">
                  <c:v>4.93999999999994</c:v>
                </c:pt>
                <c:pt idx="352">
                  <c:v>4.9499999999999398</c:v>
                </c:pt>
                <c:pt idx="353">
                  <c:v>4.9599999999999396</c:v>
                </c:pt>
                <c:pt idx="354">
                  <c:v>4.9699999999999394</c:v>
                </c:pt>
                <c:pt idx="355">
                  <c:v>4.9799999999999391</c:v>
                </c:pt>
                <c:pt idx="356">
                  <c:v>4.9899999999999389</c:v>
                </c:pt>
                <c:pt idx="357">
                  <c:v>4.9999999999999387</c:v>
                </c:pt>
                <c:pt idx="358">
                  <c:v>5.0099999999999385</c:v>
                </c:pt>
                <c:pt idx="359">
                  <c:v>5.0199999999999383</c:v>
                </c:pt>
                <c:pt idx="360">
                  <c:v>5.0299999999999381</c:v>
                </c:pt>
                <c:pt idx="361">
                  <c:v>5.0399999999999379</c:v>
                </c:pt>
                <c:pt idx="362">
                  <c:v>5.0499999999999376</c:v>
                </c:pt>
                <c:pt idx="363">
                  <c:v>5.0599999999999374</c:v>
                </c:pt>
                <c:pt idx="364">
                  <c:v>5.0699999999999372</c:v>
                </c:pt>
                <c:pt idx="365">
                  <c:v>5.079999999999937</c:v>
                </c:pt>
                <c:pt idx="366">
                  <c:v>5.0899999999999368</c:v>
                </c:pt>
                <c:pt idx="367">
                  <c:v>5.0999999999999366</c:v>
                </c:pt>
                <c:pt idx="368">
                  <c:v>5.1099999999999364</c:v>
                </c:pt>
                <c:pt idx="369">
                  <c:v>5.1199999999999362</c:v>
                </c:pt>
                <c:pt idx="370">
                  <c:v>5.1299999999999359</c:v>
                </c:pt>
                <c:pt idx="371">
                  <c:v>5.1399999999999357</c:v>
                </c:pt>
                <c:pt idx="372">
                  <c:v>5.1499999999999355</c:v>
                </c:pt>
                <c:pt idx="373">
                  <c:v>5.1599999999999353</c:v>
                </c:pt>
                <c:pt idx="374">
                  <c:v>5.1699999999999351</c:v>
                </c:pt>
                <c:pt idx="375">
                  <c:v>5.1799999999999349</c:v>
                </c:pt>
                <c:pt idx="376">
                  <c:v>5.1899999999999347</c:v>
                </c:pt>
                <c:pt idx="377">
                  <c:v>5.1999999999999345</c:v>
                </c:pt>
                <c:pt idx="378">
                  <c:v>5.2099999999999342</c:v>
                </c:pt>
                <c:pt idx="379">
                  <c:v>5.219999999999934</c:v>
                </c:pt>
                <c:pt idx="380">
                  <c:v>5.2299999999999338</c:v>
                </c:pt>
                <c:pt idx="381">
                  <c:v>5.2399999999999336</c:v>
                </c:pt>
                <c:pt idx="382">
                  <c:v>5.2499999999999334</c:v>
                </c:pt>
                <c:pt idx="383">
                  <c:v>5.2599999999999332</c:v>
                </c:pt>
                <c:pt idx="384">
                  <c:v>5.269999999999933</c:v>
                </c:pt>
                <c:pt idx="385">
                  <c:v>5.2799999999999327</c:v>
                </c:pt>
                <c:pt idx="386">
                  <c:v>5.2899999999999325</c:v>
                </c:pt>
                <c:pt idx="387">
                  <c:v>5.2999999999999323</c:v>
                </c:pt>
                <c:pt idx="388">
                  <c:v>5.3099999999999321</c:v>
                </c:pt>
                <c:pt idx="389">
                  <c:v>5.3199999999999319</c:v>
                </c:pt>
                <c:pt idx="390">
                  <c:v>5.3299999999999317</c:v>
                </c:pt>
                <c:pt idx="391">
                  <c:v>5.3399999999999315</c:v>
                </c:pt>
                <c:pt idx="392">
                  <c:v>5.3499999999999313</c:v>
                </c:pt>
                <c:pt idx="393">
                  <c:v>5.359999999999931</c:v>
                </c:pt>
                <c:pt idx="394">
                  <c:v>5.3699999999999308</c:v>
                </c:pt>
                <c:pt idx="395">
                  <c:v>5.3799999999999306</c:v>
                </c:pt>
                <c:pt idx="396">
                  <c:v>5.3899999999999304</c:v>
                </c:pt>
                <c:pt idx="397">
                  <c:v>5.3999999999999302</c:v>
                </c:pt>
                <c:pt idx="398">
                  <c:v>5.40999999999993</c:v>
                </c:pt>
                <c:pt idx="399">
                  <c:v>5.4199999999999298</c:v>
                </c:pt>
                <c:pt idx="400">
                  <c:v>5.4299999999999295</c:v>
                </c:pt>
                <c:pt idx="401">
                  <c:v>5.4399999999999293</c:v>
                </c:pt>
                <c:pt idx="402">
                  <c:v>5.4499999999999291</c:v>
                </c:pt>
                <c:pt idx="403">
                  <c:v>5.4599999999999289</c:v>
                </c:pt>
                <c:pt idx="404">
                  <c:v>5.4699999999999287</c:v>
                </c:pt>
                <c:pt idx="405">
                  <c:v>5.4799999999999285</c:v>
                </c:pt>
                <c:pt idx="406">
                  <c:v>5.4899999999999283</c:v>
                </c:pt>
                <c:pt idx="407">
                  <c:v>5.4999999999999281</c:v>
                </c:pt>
                <c:pt idx="408">
                  <c:v>5.5099999999999278</c:v>
                </c:pt>
                <c:pt idx="409">
                  <c:v>5.5199999999999276</c:v>
                </c:pt>
                <c:pt idx="410">
                  <c:v>5.5299999999999274</c:v>
                </c:pt>
                <c:pt idx="411">
                  <c:v>5.5399999999999272</c:v>
                </c:pt>
                <c:pt idx="412">
                  <c:v>5.549999999999927</c:v>
                </c:pt>
                <c:pt idx="413">
                  <c:v>5.5599999999999268</c:v>
                </c:pt>
                <c:pt idx="414">
                  <c:v>5.5699999999999266</c:v>
                </c:pt>
                <c:pt idx="415">
                  <c:v>5.5799999999999264</c:v>
                </c:pt>
                <c:pt idx="416">
                  <c:v>5.5899999999999261</c:v>
                </c:pt>
                <c:pt idx="417">
                  <c:v>5.5999999999999259</c:v>
                </c:pt>
              </c:numCache>
            </c:numRef>
          </c:xVal>
          <c:yVal>
            <c:numRef>
              <c:f>Sheet1!$D$2:$D$419</c:f>
              <c:numCache>
                <c:formatCode>General</c:formatCode>
                <c:ptCount val="418"/>
                <c:pt idx="0">
                  <c:v>2.3300000000000143</c:v>
                </c:pt>
                <c:pt idx="1">
                  <c:v>2.3400000000000141</c:v>
                </c:pt>
                <c:pt idx="2">
                  <c:v>2.3500000000000139</c:v>
                </c:pt>
                <c:pt idx="3">
                  <c:v>2.3600000000000136</c:v>
                </c:pt>
                <c:pt idx="4">
                  <c:v>2.3700000000000134</c:v>
                </c:pt>
                <c:pt idx="5">
                  <c:v>2.3800000000000132</c:v>
                </c:pt>
                <c:pt idx="6">
                  <c:v>2.390000000000013</c:v>
                </c:pt>
                <c:pt idx="7">
                  <c:v>2.4000000000000128</c:v>
                </c:pt>
                <c:pt idx="8">
                  <c:v>2.4100000000000126</c:v>
                </c:pt>
                <c:pt idx="9">
                  <c:v>2.4200000000000124</c:v>
                </c:pt>
                <c:pt idx="10">
                  <c:v>2.4300000000000122</c:v>
                </c:pt>
                <c:pt idx="11">
                  <c:v>2.4400000000000119</c:v>
                </c:pt>
                <c:pt idx="12">
                  <c:v>2.4500000000000117</c:v>
                </c:pt>
                <c:pt idx="13">
                  <c:v>2.4600000000000115</c:v>
                </c:pt>
                <c:pt idx="14">
                  <c:v>2.4700000000000113</c:v>
                </c:pt>
                <c:pt idx="15">
                  <c:v>2.4800000000000111</c:v>
                </c:pt>
                <c:pt idx="16">
                  <c:v>2.4900000000000109</c:v>
                </c:pt>
                <c:pt idx="17">
                  <c:v>2.5000000000000107</c:v>
                </c:pt>
                <c:pt idx="18">
                  <c:v>2.5100000000000104</c:v>
                </c:pt>
                <c:pt idx="19">
                  <c:v>2.5200000000000102</c:v>
                </c:pt>
                <c:pt idx="20">
                  <c:v>2.53000000000001</c:v>
                </c:pt>
                <c:pt idx="21">
                  <c:v>2.5400000000000098</c:v>
                </c:pt>
                <c:pt idx="22">
                  <c:v>2.5500000000000096</c:v>
                </c:pt>
                <c:pt idx="23">
                  <c:v>2.5600000000000094</c:v>
                </c:pt>
                <c:pt idx="24">
                  <c:v>2.5700000000000092</c:v>
                </c:pt>
                <c:pt idx="25">
                  <c:v>2.580000000000009</c:v>
                </c:pt>
                <c:pt idx="26">
                  <c:v>2.5900000000000087</c:v>
                </c:pt>
                <c:pt idx="27">
                  <c:v>2.6000000000000085</c:v>
                </c:pt>
                <c:pt idx="28">
                  <c:v>2.6100000000000083</c:v>
                </c:pt>
                <c:pt idx="29">
                  <c:v>2.6200000000000081</c:v>
                </c:pt>
                <c:pt idx="30">
                  <c:v>2.6300000000000079</c:v>
                </c:pt>
                <c:pt idx="31">
                  <c:v>2.6400000000000077</c:v>
                </c:pt>
                <c:pt idx="32">
                  <c:v>2.6500000000000075</c:v>
                </c:pt>
                <c:pt idx="33">
                  <c:v>2.6600000000000072</c:v>
                </c:pt>
                <c:pt idx="34">
                  <c:v>2.670000000000007</c:v>
                </c:pt>
                <c:pt idx="35">
                  <c:v>2.6800000000000068</c:v>
                </c:pt>
                <c:pt idx="36">
                  <c:v>2.6900000000000066</c:v>
                </c:pt>
                <c:pt idx="37">
                  <c:v>2.7000000000000064</c:v>
                </c:pt>
                <c:pt idx="38">
                  <c:v>2.7100000000000062</c:v>
                </c:pt>
                <c:pt idx="39">
                  <c:v>2.720000000000006</c:v>
                </c:pt>
                <c:pt idx="40">
                  <c:v>2.7300000000000058</c:v>
                </c:pt>
                <c:pt idx="41">
                  <c:v>2.7400000000000055</c:v>
                </c:pt>
                <c:pt idx="42">
                  <c:v>2.7500000000000053</c:v>
                </c:pt>
                <c:pt idx="43">
                  <c:v>2.7600000000000051</c:v>
                </c:pt>
                <c:pt idx="44">
                  <c:v>2.7700000000000049</c:v>
                </c:pt>
                <c:pt idx="45">
                  <c:v>2.7800000000000047</c:v>
                </c:pt>
                <c:pt idx="46">
                  <c:v>2.7900000000000045</c:v>
                </c:pt>
                <c:pt idx="47">
                  <c:v>2.8000000000000043</c:v>
                </c:pt>
                <c:pt idx="48">
                  <c:v>2.8100000000000041</c:v>
                </c:pt>
                <c:pt idx="49">
                  <c:v>2.8200000000000038</c:v>
                </c:pt>
                <c:pt idx="50">
                  <c:v>2.8300000000000036</c:v>
                </c:pt>
                <c:pt idx="51">
                  <c:v>2.8400000000000034</c:v>
                </c:pt>
                <c:pt idx="52">
                  <c:v>2.8500000000000032</c:v>
                </c:pt>
                <c:pt idx="53">
                  <c:v>2.860000000000003</c:v>
                </c:pt>
                <c:pt idx="54">
                  <c:v>2.8700000000000028</c:v>
                </c:pt>
                <c:pt idx="55">
                  <c:v>2.8800000000000026</c:v>
                </c:pt>
                <c:pt idx="56">
                  <c:v>2.8900000000000023</c:v>
                </c:pt>
                <c:pt idx="57">
                  <c:v>2.9000000000000021</c:v>
                </c:pt>
                <c:pt idx="58">
                  <c:v>2.9100000000000019</c:v>
                </c:pt>
                <c:pt idx="59">
                  <c:v>2.9200000000000017</c:v>
                </c:pt>
                <c:pt idx="60">
                  <c:v>2.9300000000000015</c:v>
                </c:pt>
                <c:pt idx="61">
                  <c:v>2.9400000000000013</c:v>
                </c:pt>
                <c:pt idx="62">
                  <c:v>2.9500000000000011</c:v>
                </c:pt>
                <c:pt idx="63">
                  <c:v>2.9600000000000009</c:v>
                </c:pt>
                <c:pt idx="64">
                  <c:v>2.9700000000000006</c:v>
                </c:pt>
                <c:pt idx="65">
                  <c:v>2.9800000000000004</c:v>
                </c:pt>
                <c:pt idx="66">
                  <c:v>2.99</c:v>
                </c:pt>
                <c:pt idx="67">
                  <c:v>3</c:v>
                </c:pt>
                <c:pt idx="68">
                  <c:v>3.0101</c:v>
                </c:pt>
                <c:pt idx="69">
                  <c:v>3.0203000000000002</c:v>
                </c:pt>
                <c:pt idx="70">
                  <c:v>3.0306000000000002</c:v>
                </c:pt>
                <c:pt idx="71">
                  <c:v>3.0411000000000001</c:v>
                </c:pt>
                <c:pt idx="72">
                  <c:v>3.0518000000000001</c:v>
                </c:pt>
                <c:pt idx="73">
                  <c:v>3.0625</c:v>
                </c:pt>
                <c:pt idx="74">
                  <c:v>3.0735000000000001</c:v>
                </c:pt>
                <c:pt idx="75">
                  <c:v>3.0844999999999998</c:v>
                </c:pt>
                <c:pt idx="76">
                  <c:v>3.0956999999999999</c:v>
                </c:pt>
                <c:pt idx="77">
                  <c:v>3.1070000000000002</c:v>
                </c:pt>
                <c:pt idx="78">
                  <c:v>3.1185</c:v>
                </c:pt>
                <c:pt idx="79">
                  <c:v>3.1301000000000001</c:v>
                </c:pt>
                <c:pt idx="80">
                  <c:v>3.1417999999999999</c:v>
                </c:pt>
                <c:pt idx="81">
                  <c:v>3.1537000000000002</c:v>
                </c:pt>
                <c:pt idx="82">
                  <c:v>3.1657000000000002</c:v>
                </c:pt>
                <c:pt idx="83">
                  <c:v>3.1778</c:v>
                </c:pt>
                <c:pt idx="84">
                  <c:v>3.19</c:v>
                </c:pt>
                <c:pt idx="85">
                  <c:v>3.2023999999999999</c:v>
                </c:pt>
                <c:pt idx="86">
                  <c:v>3.2149000000000001</c:v>
                </c:pt>
                <c:pt idx="87">
                  <c:v>3.2275999999999998</c:v>
                </c:pt>
                <c:pt idx="88">
                  <c:v>3.2404000000000002</c:v>
                </c:pt>
                <c:pt idx="89">
                  <c:v>3.2532999999999999</c:v>
                </c:pt>
                <c:pt idx="90">
                  <c:v>3.2663000000000002</c:v>
                </c:pt>
                <c:pt idx="91">
                  <c:v>3.2795000000000001</c:v>
                </c:pt>
                <c:pt idx="92">
                  <c:v>3.2927</c:v>
                </c:pt>
                <c:pt idx="93">
                  <c:v>3.3060999999999998</c:v>
                </c:pt>
                <c:pt idx="94">
                  <c:v>3.3197000000000001</c:v>
                </c:pt>
                <c:pt idx="95">
                  <c:v>3.3332999999999999</c:v>
                </c:pt>
                <c:pt idx="96">
                  <c:v>3.3471000000000002</c:v>
                </c:pt>
                <c:pt idx="97">
                  <c:v>3.3610000000000002</c:v>
                </c:pt>
                <c:pt idx="98">
                  <c:v>3.375</c:v>
                </c:pt>
                <c:pt idx="99">
                  <c:v>3.3891</c:v>
                </c:pt>
                <c:pt idx="100">
                  <c:v>3.4034</c:v>
                </c:pt>
                <c:pt idx="101">
                  <c:v>3.4178000000000002</c:v>
                </c:pt>
                <c:pt idx="102">
                  <c:v>3.4321999999999999</c:v>
                </c:pt>
                <c:pt idx="103">
                  <c:v>3.4468999999999999</c:v>
                </c:pt>
                <c:pt idx="104">
                  <c:v>3.4615999999999998</c:v>
                </c:pt>
                <c:pt idx="105">
                  <c:v>3.4763999999999999</c:v>
                </c:pt>
                <c:pt idx="106">
                  <c:v>3.4914000000000001</c:v>
                </c:pt>
                <c:pt idx="107">
                  <c:v>3.5064000000000002</c:v>
                </c:pt>
                <c:pt idx="108">
                  <c:v>3.5215999999999998</c:v>
                </c:pt>
                <c:pt idx="109">
                  <c:v>3.5369000000000002</c:v>
                </c:pt>
                <c:pt idx="110">
                  <c:v>3.5522999999999998</c:v>
                </c:pt>
                <c:pt idx="111">
                  <c:v>3.5678999999999998</c:v>
                </c:pt>
                <c:pt idx="112">
                  <c:v>3.5834999999999999</c:v>
                </c:pt>
                <c:pt idx="113">
                  <c:v>3.5992000000000002</c:v>
                </c:pt>
                <c:pt idx="114">
                  <c:v>3.6151</c:v>
                </c:pt>
                <c:pt idx="115">
                  <c:v>3.6309999999999998</c:v>
                </c:pt>
                <c:pt idx="116">
                  <c:v>3.6471</c:v>
                </c:pt>
                <c:pt idx="117">
                  <c:v>3.6633</c:v>
                </c:pt>
                <c:pt idx="118">
                  <c:v>3.6795</c:v>
                </c:pt>
                <c:pt idx="119">
                  <c:v>3.6959</c:v>
                </c:pt>
                <c:pt idx="120">
                  <c:v>3.7124000000000001</c:v>
                </c:pt>
                <c:pt idx="121">
                  <c:v>3.7290000000000001</c:v>
                </c:pt>
                <c:pt idx="122">
                  <c:v>3.7456999999999998</c:v>
                </c:pt>
                <c:pt idx="123">
                  <c:v>3.7625000000000002</c:v>
                </c:pt>
                <c:pt idx="124">
                  <c:v>3.7793999999999999</c:v>
                </c:pt>
                <c:pt idx="125">
                  <c:v>3.7964000000000002</c:v>
                </c:pt>
                <c:pt idx="126">
                  <c:v>3.8134999999999999</c:v>
                </c:pt>
                <c:pt idx="127">
                  <c:v>3.8307000000000002</c:v>
                </c:pt>
                <c:pt idx="128">
                  <c:v>3.8479999999999999</c:v>
                </c:pt>
                <c:pt idx="129">
                  <c:v>3.8654000000000002</c:v>
                </c:pt>
                <c:pt idx="130">
                  <c:v>3.8828999999999998</c:v>
                </c:pt>
                <c:pt idx="131">
                  <c:v>3.9005000000000001</c:v>
                </c:pt>
                <c:pt idx="132">
                  <c:v>3.9182000000000001</c:v>
                </c:pt>
                <c:pt idx="133">
                  <c:v>3.9359000000000002</c:v>
                </c:pt>
                <c:pt idx="134">
                  <c:v>3.9538000000000002</c:v>
                </c:pt>
                <c:pt idx="135">
                  <c:v>3.9718</c:v>
                </c:pt>
                <c:pt idx="136">
                  <c:v>3.9897999999999998</c:v>
                </c:pt>
                <c:pt idx="137">
                  <c:v>4.008</c:v>
                </c:pt>
                <c:pt idx="138">
                  <c:v>4.0262000000000002</c:v>
                </c:pt>
                <c:pt idx="139">
                  <c:v>4.0446</c:v>
                </c:pt>
                <c:pt idx="140">
                  <c:v>4.0629999999999997</c:v>
                </c:pt>
                <c:pt idx="141">
                  <c:v>4.0815000000000001</c:v>
                </c:pt>
                <c:pt idx="142">
                  <c:v>4.1001000000000003</c:v>
                </c:pt>
                <c:pt idx="143">
                  <c:v>4.1188000000000002</c:v>
                </c:pt>
                <c:pt idx="144">
                  <c:v>4.1375999999999999</c:v>
                </c:pt>
                <c:pt idx="145">
                  <c:v>4.1565000000000003</c:v>
                </c:pt>
                <c:pt idx="146">
                  <c:v>4.1753999999999998</c:v>
                </c:pt>
                <c:pt idx="147">
                  <c:v>4.1943999999999999</c:v>
                </c:pt>
                <c:pt idx="148">
                  <c:v>4.2135999999999996</c:v>
                </c:pt>
                <c:pt idx="149">
                  <c:v>4.2328000000000001</c:v>
                </c:pt>
                <c:pt idx="150">
                  <c:v>4.2521000000000004</c:v>
                </c:pt>
                <c:pt idx="151">
                  <c:v>4.2713999999999999</c:v>
                </c:pt>
                <c:pt idx="152">
                  <c:v>4.2908999999999997</c:v>
                </c:pt>
                <c:pt idx="153">
                  <c:v>4.3103999999999996</c:v>
                </c:pt>
                <c:pt idx="154">
                  <c:v>4.33</c:v>
                </c:pt>
                <c:pt idx="155">
                  <c:v>4.3497000000000003</c:v>
                </c:pt>
                <c:pt idx="156">
                  <c:v>4.3695000000000004</c:v>
                </c:pt>
                <c:pt idx="157">
                  <c:v>4.3893000000000004</c:v>
                </c:pt>
                <c:pt idx="158">
                  <c:v>4.4092000000000002</c:v>
                </c:pt>
                <c:pt idx="159">
                  <c:v>4.4291999999999998</c:v>
                </c:pt>
                <c:pt idx="160">
                  <c:v>4.4493</c:v>
                </c:pt>
                <c:pt idx="161">
                  <c:v>4.4694000000000003</c:v>
                </c:pt>
                <c:pt idx="162">
                  <c:v>4.4897</c:v>
                </c:pt>
                <c:pt idx="163">
                  <c:v>4.51</c:v>
                </c:pt>
                <c:pt idx="164">
                  <c:v>4.5303000000000004</c:v>
                </c:pt>
                <c:pt idx="165">
                  <c:v>4.5507999999999997</c:v>
                </c:pt>
                <c:pt idx="166">
                  <c:v>4.5712999999999999</c:v>
                </c:pt>
                <c:pt idx="167">
                  <c:v>4.5918000000000001</c:v>
                </c:pt>
                <c:pt idx="168">
                  <c:v>4.6124999999999998</c:v>
                </c:pt>
                <c:pt idx="169">
                  <c:v>4.6332000000000004</c:v>
                </c:pt>
                <c:pt idx="170">
                  <c:v>4.6539999999999999</c:v>
                </c:pt>
                <c:pt idx="171">
                  <c:v>4.6748000000000003</c:v>
                </c:pt>
                <c:pt idx="172">
                  <c:v>4.6958000000000002</c:v>
                </c:pt>
                <c:pt idx="173">
                  <c:v>4.7167000000000003</c:v>
                </c:pt>
                <c:pt idx="174">
                  <c:v>4.7378</c:v>
                </c:pt>
                <c:pt idx="175">
                  <c:v>4.7588999999999997</c:v>
                </c:pt>
                <c:pt idx="176">
                  <c:v>4.7801</c:v>
                </c:pt>
                <c:pt idx="177">
                  <c:v>4.8013000000000003</c:v>
                </c:pt>
                <c:pt idx="178">
                  <c:v>4.8226000000000004</c:v>
                </c:pt>
                <c:pt idx="179">
                  <c:v>4.8440000000000003</c:v>
                </c:pt>
                <c:pt idx="180">
                  <c:v>4.8654000000000002</c:v>
                </c:pt>
                <c:pt idx="181">
                  <c:v>4.8868999999999998</c:v>
                </c:pt>
                <c:pt idx="182">
                  <c:v>4.9084000000000003</c:v>
                </c:pt>
                <c:pt idx="183">
                  <c:v>4.93</c:v>
                </c:pt>
                <c:pt idx="184">
                  <c:v>4.9516999999999998</c:v>
                </c:pt>
                <c:pt idx="185">
                  <c:v>4.9733999999999998</c:v>
                </c:pt>
                <c:pt idx="186">
                  <c:v>4.9951999999999996</c:v>
                </c:pt>
                <c:pt idx="187">
                  <c:v>5.0170000000000003</c:v>
                </c:pt>
                <c:pt idx="188">
                  <c:v>5.0388999999999999</c:v>
                </c:pt>
                <c:pt idx="189">
                  <c:v>5.0608000000000004</c:v>
                </c:pt>
                <c:pt idx="190">
                  <c:v>5.0827999999999998</c:v>
                </c:pt>
                <c:pt idx="191">
                  <c:v>5.1048</c:v>
                </c:pt>
                <c:pt idx="192">
                  <c:v>5.1269</c:v>
                </c:pt>
                <c:pt idx="193">
                  <c:v>5.1490999999999998</c:v>
                </c:pt>
                <c:pt idx="194">
                  <c:v>5.1711999999999998</c:v>
                </c:pt>
                <c:pt idx="195">
                  <c:v>5.1935000000000002</c:v>
                </c:pt>
                <c:pt idx="196">
                  <c:v>5.2157999999999998</c:v>
                </c:pt>
                <c:pt idx="197">
                  <c:v>5.2381000000000002</c:v>
                </c:pt>
                <c:pt idx="198">
                  <c:v>5.2605000000000004</c:v>
                </c:pt>
                <c:pt idx="199">
                  <c:v>5.2828999999999997</c:v>
                </c:pt>
                <c:pt idx="200">
                  <c:v>5.3053999999999997</c:v>
                </c:pt>
                <c:pt idx="201">
                  <c:v>5.3278999999999996</c:v>
                </c:pt>
                <c:pt idx="202">
                  <c:v>5.3505000000000003</c:v>
                </c:pt>
                <c:pt idx="203">
                  <c:v>5.3731</c:v>
                </c:pt>
                <c:pt idx="204">
                  <c:v>5.3958000000000004</c:v>
                </c:pt>
                <c:pt idx="205">
                  <c:v>5.4184999999999999</c:v>
                </c:pt>
                <c:pt idx="206">
                  <c:v>5.4412000000000003</c:v>
                </c:pt>
                <c:pt idx="207">
                  <c:v>5.4640000000000004</c:v>
                </c:pt>
                <c:pt idx="208">
                  <c:v>5.4867999999999997</c:v>
                </c:pt>
                <c:pt idx="209">
                  <c:v>5.5096999999999996</c:v>
                </c:pt>
                <c:pt idx="210">
                  <c:v>5.5326000000000004</c:v>
                </c:pt>
                <c:pt idx="211">
                  <c:v>5.5555000000000003</c:v>
                </c:pt>
                <c:pt idx="212">
                  <c:v>5.5785</c:v>
                </c:pt>
                <c:pt idx="213">
                  <c:v>5.6014999999999997</c:v>
                </c:pt>
                <c:pt idx="214">
                  <c:v>5.6245000000000003</c:v>
                </c:pt>
                <c:pt idx="215">
                  <c:v>5.6475999999999997</c:v>
                </c:pt>
                <c:pt idx="216">
                  <c:v>5.6707000000000001</c:v>
                </c:pt>
                <c:pt idx="217">
                  <c:v>5.6939000000000002</c:v>
                </c:pt>
                <c:pt idx="218">
                  <c:v>5.7171000000000003</c:v>
                </c:pt>
                <c:pt idx="219">
                  <c:v>5.7403000000000004</c:v>
                </c:pt>
                <c:pt idx="220">
                  <c:v>5.7634999999999996</c:v>
                </c:pt>
                <c:pt idx="221">
                  <c:v>5.7868000000000004</c:v>
                </c:pt>
                <c:pt idx="222">
                  <c:v>5.8101000000000003</c:v>
                </c:pt>
                <c:pt idx="223">
                  <c:v>5.8334000000000001</c:v>
                </c:pt>
                <c:pt idx="224">
                  <c:v>5.8567999999999998</c:v>
                </c:pt>
                <c:pt idx="225">
                  <c:v>5.8802000000000003</c:v>
                </c:pt>
                <c:pt idx="226">
                  <c:v>5.9036</c:v>
                </c:pt>
                <c:pt idx="227">
                  <c:v>5.9269999999999996</c:v>
                </c:pt>
                <c:pt idx="228">
                  <c:v>5.9504999999999999</c:v>
                </c:pt>
                <c:pt idx="229">
                  <c:v>5.9740000000000002</c:v>
                </c:pt>
                <c:pt idx="230">
                  <c:v>5.9974999999999996</c:v>
                </c:pt>
                <c:pt idx="231">
                  <c:v>6.0209999999999999</c:v>
                </c:pt>
                <c:pt idx="232">
                  <c:v>6.0446</c:v>
                </c:pt>
                <c:pt idx="233">
                  <c:v>6.0682</c:v>
                </c:pt>
                <c:pt idx="234">
                  <c:v>6.0918000000000001</c:v>
                </c:pt>
                <c:pt idx="235">
                  <c:v>6.1154000000000002</c:v>
                </c:pt>
                <c:pt idx="236">
                  <c:v>6.1390000000000002</c:v>
                </c:pt>
                <c:pt idx="237">
                  <c:v>6.1627000000000001</c:v>
                </c:pt>
                <c:pt idx="238">
                  <c:v>6.1863999999999999</c:v>
                </c:pt>
                <c:pt idx="239">
                  <c:v>6.2100999999999997</c:v>
                </c:pt>
                <c:pt idx="240">
                  <c:v>6.2337999999999996</c:v>
                </c:pt>
                <c:pt idx="241">
                  <c:v>6.2575000000000003</c:v>
                </c:pt>
                <c:pt idx="242">
                  <c:v>6.2812999999999999</c:v>
                </c:pt>
                <c:pt idx="243">
                  <c:v>6.3049999999999997</c:v>
                </c:pt>
                <c:pt idx="244">
                  <c:v>6.3288000000000002</c:v>
                </c:pt>
                <c:pt idx="245">
                  <c:v>6.3525999999999998</c:v>
                </c:pt>
                <c:pt idx="246">
                  <c:v>6.3764000000000003</c:v>
                </c:pt>
                <c:pt idx="247">
                  <c:v>6.4001999999999999</c:v>
                </c:pt>
                <c:pt idx="248">
                  <c:v>6.4240000000000004</c:v>
                </c:pt>
                <c:pt idx="249">
                  <c:v>6.4478</c:v>
                </c:pt>
                <c:pt idx="250">
                  <c:v>6.4715999999999996</c:v>
                </c:pt>
                <c:pt idx="251">
                  <c:v>6.4954999999999998</c:v>
                </c:pt>
                <c:pt idx="252">
                  <c:v>6.5193000000000003</c:v>
                </c:pt>
                <c:pt idx="253">
                  <c:v>6.5431999999999997</c:v>
                </c:pt>
                <c:pt idx="254">
                  <c:v>6.5670999999999999</c:v>
                </c:pt>
                <c:pt idx="255">
                  <c:v>6.5909000000000004</c:v>
                </c:pt>
                <c:pt idx="256">
                  <c:v>6.6147999999999998</c:v>
                </c:pt>
                <c:pt idx="257">
                  <c:v>6.6387</c:v>
                </c:pt>
                <c:pt idx="258">
                  <c:v>6.6626000000000003</c:v>
                </c:pt>
                <c:pt idx="259">
                  <c:v>6.6864999999999997</c:v>
                </c:pt>
                <c:pt idx="260">
                  <c:v>6.7103999999999999</c:v>
                </c:pt>
                <c:pt idx="261">
                  <c:v>6.7342000000000004</c:v>
                </c:pt>
                <c:pt idx="262">
                  <c:v>6.7580999999999998</c:v>
                </c:pt>
                <c:pt idx="263">
                  <c:v>6.782</c:v>
                </c:pt>
                <c:pt idx="264">
                  <c:v>6.8059000000000003</c:v>
                </c:pt>
                <c:pt idx="265">
                  <c:v>6.8297999999999996</c:v>
                </c:pt>
                <c:pt idx="266">
                  <c:v>6.8536999999999999</c:v>
                </c:pt>
                <c:pt idx="267">
                  <c:v>6.8776000000000002</c:v>
                </c:pt>
                <c:pt idx="268">
                  <c:v>6.9013999999999998</c:v>
                </c:pt>
                <c:pt idx="269">
                  <c:v>6.9253</c:v>
                </c:pt>
                <c:pt idx="270">
                  <c:v>6.9492000000000003</c:v>
                </c:pt>
                <c:pt idx="271">
                  <c:v>6.9729999999999999</c:v>
                </c:pt>
                <c:pt idx="272">
                  <c:v>6.9969000000000001</c:v>
                </c:pt>
                <c:pt idx="273">
                  <c:v>7.0206999999999997</c:v>
                </c:pt>
                <c:pt idx="274">
                  <c:v>7.0446</c:v>
                </c:pt>
                <c:pt idx="275">
                  <c:v>7.0683999999999996</c:v>
                </c:pt>
                <c:pt idx="276">
                  <c:v>7.0922000000000001</c:v>
                </c:pt>
                <c:pt idx="277">
                  <c:v>7.1159999999999997</c:v>
                </c:pt>
                <c:pt idx="278">
                  <c:v>7.1398000000000001</c:v>
                </c:pt>
                <c:pt idx="279">
                  <c:v>7.1635999999999997</c:v>
                </c:pt>
                <c:pt idx="280">
                  <c:v>7.1872999999999996</c:v>
                </c:pt>
                <c:pt idx="281">
                  <c:v>7.2111000000000001</c:v>
                </c:pt>
                <c:pt idx="282">
                  <c:v>7.2347999999999999</c:v>
                </c:pt>
                <c:pt idx="283">
                  <c:v>7.2586000000000004</c:v>
                </c:pt>
                <c:pt idx="284">
                  <c:v>7.2823000000000002</c:v>
                </c:pt>
                <c:pt idx="285">
                  <c:v>7.306</c:v>
                </c:pt>
                <c:pt idx="286">
                  <c:v>7.3296000000000001</c:v>
                </c:pt>
                <c:pt idx="287">
                  <c:v>7.3532999999999999</c:v>
                </c:pt>
                <c:pt idx="288">
                  <c:v>7.3769</c:v>
                </c:pt>
                <c:pt idx="289">
                  <c:v>7.4005999999999998</c:v>
                </c:pt>
                <c:pt idx="290">
                  <c:v>7.4241999999999999</c:v>
                </c:pt>
                <c:pt idx="291">
                  <c:v>7.4477000000000002</c:v>
                </c:pt>
                <c:pt idx="292">
                  <c:v>7.4713000000000003</c:v>
                </c:pt>
                <c:pt idx="293">
                  <c:v>7.4947999999999997</c:v>
                </c:pt>
                <c:pt idx="294">
                  <c:v>7.5183</c:v>
                </c:pt>
                <c:pt idx="295">
                  <c:v>7.5418000000000003</c:v>
                </c:pt>
                <c:pt idx="296">
                  <c:v>7.5652999999999997</c:v>
                </c:pt>
                <c:pt idx="297">
                  <c:v>7.5887000000000002</c:v>
                </c:pt>
                <c:pt idx="298">
                  <c:v>7.6120999999999999</c:v>
                </c:pt>
                <c:pt idx="299">
                  <c:v>7.6355000000000004</c:v>
                </c:pt>
                <c:pt idx="300">
                  <c:v>7.6589</c:v>
                </c:pt>
                <c:pt idx="301">
                  <c:v>7.6821999999999999</c:v>
                </c:pt>
                <c:pt idx="302">
                  <c:v>7.7054999999999998</c:v>
                </c:pt>
                <c:pt idx="303">
                  <c:v>7.7287999999999997</c:v>
                </c:pt>
                <c:pt idx="304">
                  <c:v>7.7519999999999998</c:v>
                </c:pt>
                <c:pt idx="305">
                  <c:v>7.7751999999999999</c:v>
                </c:pt>
                <c:pt idx="306">
                  <c:v>7.7984</c:v>
                </c:pt>
                <c:pt idx="307">
                  <c:v>7.8216000000000001</c:v>
                </c:pt>
                <c:pt idx="308">
                  <c:v>7.8446999999999996</c:v>
                </c:pt>
                <c:pt idx="309">
                  <c:v>7.8677000000000001</c:v>
                </c:pt>
                <c:pt idx="310">
                  <c:v>7.8907999999999996</c:v>
                </c:pt>
                <c:pt idx="311">
                  <c:v>7.9138000000000002</c:v>
                </c:pt>
                <c:pt idx="312">
                  <c:v>7.9367999999999999</c:v>
                </c:pt>
                <c:pt idx="313">
                  <c:v>7.9596999999999998</c:v>
                </c:pt>
                <c:pt idx="314">
                  <c:v>7.9825999999999997</c:v>
                </c:pt>
                <c:pt idx="315">
                  <c:v>8.0053999999999998</c:v>
                </c:pt>
                <c:pt idx="316">
                  <c:v>8.0282</c:v>
                </c:pt>
                <c:pt idx="317">
                  <c:v>8.0510000000000002</c:v>
                </c:pt>
                <c:pt idx="318">
                  <c:v>8.0738000000000003</c:v>
                </c:pt>
                <c:pt idx="319">
                  <c:v>8.0963999999999992</c:v>
                </c:pt>
                <c:pt idx="320">
                  <c:v>8.1190999999999995</c:v>
                </c:pt>
                <c:pt idx="321">
                  <c:v>8.1417000000000002</c:v>
                </c:pt>
                <c:pt idx="322">
                  <c:v>8.1643000000000008</c:v>
                </c:pt>
                <c:pt idx="323">
                  <c:v>8.1867999999999999</c:v>
                </c:pt>
                <c:pt idx="324">
                  <c:v>8.2093000000000007</c:v>
                </c:pt>
                <c:pt idx="325">
                  <c:v>8.2317</c:v>
                </c:pt>
                <c:pt idx="326">
                  <c:v>8.2540999999999993</c:v>
                </c:pt>
                <c:pt idx="327">
                  <c:v>8.2764000000000006</c:v>
                </c:pt>
                <c:pt idx="328">
                  <c:v>8.2987000000000002</c:v>
                </c:pt>
                <c:pt idx="329">
                  <c:v>8.3209</c:v>
                </c:pt>
                <c:pt idx="330">
                  <c:v>8.3430999999999997</c:v>
                </c:pt>
                <c:pt idx="331">
                  <c:v>8.3652999999999995</c:v>
                </c:pt>
                <c:pt idx="332">
                  <c:v>8.3872999999999998</c:v>
                </c:pt>
                <c:pt idx="333">
                  <c:v>8.4093999999999998</c:v>
                </c:pt>
                <c:pt idx="334">
                  <c:v>8.4314</c:v>
                </c:pt>
                <c:pt idx="335">
                  <c:v>8.4533000000000005</c:v>
                </c:pt>
                <c:pt idx="336">
                  <c:v>8.4751999999999992</c:v>
                </c:pt>
                <c:pt idx="337">
                  <c:v>8.4969999999999999</c:v>
                </c:pt>
                <c:pt idx="338">
                  <c:v>8.5187000000000008</c:v>
                </c:pt>
                <c:pt idx="339">
                  <c:v>8.5404999999999998</c:v>
                </c:pt>
                <c:pt idx="340">
                  <c:v>8.5620999999999992</c:v>
                </c:pt>
                <c:pt idx="341">
                  <c:v>8.5837000000000003</c:v>
                </c:pt>
                <c:pt idx="342">
                  <c:v>8.6052</c:v>
                </c:pt>
                <c:pt idx="343">
                  <c:v>8.6266999999999996</c:v>
                </c:pt>
                <c:pt idx="344">
                  <c:v>8.6480999999999995</c:v>
                </c:pt>
                <c:pt idx="345">
                  <c:v>8.6694999999999993</c:v>
                </c:pt>
                <c:pt idx="346">
                  <c:v>8.6907999999999994</c:v>
                </c:pt>
                <c:pt idx="347">
                  <c:v>8.7119999999999997</c:v>
                </c:pt>
                <c:pt idx="348">
                  <c:v>8.7332000000000001</c:v>
                </c:pt>
                <c:pt idx="349">
                  <c:v>8.7543000000000006</c:v>
                </c:pt>
                <c:pt idx="350">
                  <c:v>8.7752999999999997</c:v>
                </c:pt>
                <c:pt idx="351">
                  <c:v>8.7963000000000005</c:v>
                </c:pt>
                <c:pt idx="352">
                  <c:v>8.8171999999999997</c:v>
                </c:pt>
                <c:pt idx="353">
                  <c:v>8.8379999999999992</c:v>
                </c:pt>
                <c:pt idx="354">
                  <c:v>8.8588000000000005</c:v>
                </c:pt>
                <c:pt idx="355">
                  <c:v>8.8795000000000002</c:v>
                </c:pt>
                <c:pt idx="356">
                  <c:v>8.9001999999999999</c:v>
                </c:pt>
                <c:pt idx="357">
                  <c:v>8.9207000000000001</c:v>
                </c:pt>
                <c:pt idx="358">
                  <c:v>8.9412000000000003</c:v>
                </c:pt>
                <c:pt idx="359">
                  <c:v>8.9617000000000004</c:v>
                </c:pt>
                <c:pt idx="360">
                  <c:v>8.9819999999999993</c:v>
                </c:pt>
                <c:pt idx="361">
                  <c:v>9.0023</c:v>
                </c:pt>
                <c:pt idx="362">
                  <c:v>9.0225000000000009</c:v>
                </c:pt>
                <c:pt idx="363">
                  <c:v>9.0427</c:v>
                </c:pt>
                <c:pt idx="364">
                  <c:v>9.0626999999999995</c:v>
                </c:pt>
                <c:pt idx="365">
                  <c:v>9.0827000000000009</c:v>
                </c:pt>
                <c:pt idx="366">
                  <c:v>9.1026000000000007</c:v>
                </c:pt>
                <c:pt idx="367">
                  <c:v>9.1224000000000007</c:v>
                </c:pt>
                <c:pt idx="368">
                  <c:v>9.1422000000000008</c:v>
                </c:pt>
                <c:pt idx="369">
                  <c:v>9.1618999999999993</c:v>
                </c:pt>
                <c:pt idx="370">
                  <c:v>9.1814999999999998</c:v>
                </c:pt>
                <c:pt idx="371">
                  <c:v>9.2010000000000005</c:v>
                </c:pt>
                <c:pt idx="372">
                  <c:v>9.2203999999999997</c:v>
                </c:pt>
                <c:pt idx="373">
                  <c:v>9.2398000000000007</c:v>
                </c:pt>
                <c:pt idx="374">
                  <c:v>9.2591000000000001</c:v>
                </c:pt>
                <c:pt idx="375">
                  <c:v>9.2782999999999998</c:v>
                </c:pt>
                <c:pt idx="376">
                  <c:v>9.2973999999999997</c:v>
                </c:pt>
                <c:pt idx="377">
                  <c:v>9.3163999999999998</c:v>
                </c:pt>
                <c:pt idx="378">
                  <c:v>9.3353000000000002</c:v>
                </c:pt>
                <c:pt idx="379">
                  <c:v>9.3542000000000005</c:v>
                </c:pt>
                <c:pt idx="380">
                  <c:v>9.3729999999999993</c:v>
                </c:pt>
                <c:pt idx="381">
                  <c:v>9.3917000000000002</c:v>
                </c:pt>
                <c:pt idx="382">
                  <c:v>9.4101999999999997</c:v>
                </c:pt>
                <c:pt idx="383">
                  <c:v>9.4288000000000007</c:v>
                </c:pt>
                <c:pt idx="384">
                  <c:v>9.4472000000000005</c:v>
                </c:pt>
                <c:pt idx="385">
                  <c:v>9.4655000000000005</c:v>
                </c:pt>
                <c:pt idx="386">
                  <c:v>9.4837000000000007</c:v>
                </c:pt>
                <c:pt idx="387">
                  <c:v>9.5018999999999991</c:v>
                </c:pt>
                <c:pt idx="388">
                  <c:v>9.5198999999999998</c:v>
                </c:pt>
                <c:pt idx="389">
                  <c:v>9.5379000000000005</c:v>
                </c:pt>
                <c:pt idx="390">
                  <c:v>9.5557999999999996</c:v>
                </c:pt>
                <c:pt idx="391">
                  <c:v>9.5734999999999992</c:v>
                </c:pt>
                <c:pt idx="392">
                  <c:v>9.5912000000000006</c:v>
                </c:pt>
                <c:pt idx="393">
                  <c:v>9.6088000000000005</c:v>
                </c:pt>
                <c:pt idx="394">
                  <c:v>9.6263000000000005</c:v>
                </c:pt>
                <c:pt idx="395">
                  <c:v>9.6435999999999993</c:v>
                </c:pt>
                <c:pt idx="396">
                  <c:v>9.6608999999999998</c:v>
                </c:pt>
                <c:pt idx="397">
                  <c:v>9.6781000000000006</c:v>
                </c:pt>
                <c:pt idx="398">
                  <c:v>9.6951999999999998</c:v>
                </c:pt>
                <c:pt idx="399">
                  <c:v>9.7121999999999993</c:v>
                </c:pt>
                <c:pt idx="400">
                  <c:v>9.7291000000000007</c:v>
                </c:pt>
                <c:pt idx="401">
                  <c:v>9.7459000000000007</c:v>
                </c:pt>
                <c:pt idx="402">
                  <c:v>9.7626000000000008</c:v>
                </c:pt>
                <c:pt idx="403">
                  <c:v>9.7790999999999997</c:v>
                </c:pt>
                <c:pt idx="404">
                  <c:v>9.7956000000000003</c:v>
                </c:pt>
                <c:pt idx="405">
                  <c:v>9.8119999999999994</c:v>
                </c:pt>
                <c:pt idx="406">
                  <c:v>9.8282000000000007</c:v>
                </c:pt>
                <c:pt idx="407">
                  <c:v>9.8444000000000003</c:v>
                </c:pt>
                <c:pt idx="408">
                  <c:v>9.8605</c:v>
                </c:pt>
                <c:pt idx="409">
                  <c:v>9.8764000000000003</c:v>
                </c:pt>
                <c:pt idx="410">
                  <c:v>9.8922000000000008</c:v>
                </c:pt>
                <c:pt idx="411">
                  <c:v>9.9079999999999995</c:v>
                </c:pt>
                <c:pt idx="412">
                  <c:v>9.9236000000000004</c:v>
                </c:pt>
                <c:pt idx="413">
                  <c:v>9.9390999999999998</c:v>
                </c:pt>
                <c:pt idx="414">
                  <c:v>9.9544999999999995</c:v>
                </c:pt>
                <c:pt idx="415">
                  <c:v>9.9697999999999993</c:v>
                </c:pt>
                <c:pt idx="416">
                  <c:v>9.9848999999999997</c:v>
                </c:pt>
                <c:pt idx="417">
                  <c:v>10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C6E-47E2-8DE9-87BE3168BE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2706200"/>
        <c:axId val="452707512"/>
      </c:scatterChart>
      <c:valAx>
        <c:axId val="452706200"/>
        <c:scaling>
          <c:orientation val="minMax"/>
          <c:max val="5.5"/>
          <c:min val="1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0"/>
                    <a:ea typeface="+mn-ea"/>
                    <a:cs typeface="+mn-cs"/>
                  </a:defRPr>
                </a:pPr>
                <a:r>
                  <a:rPr lang="en-US"/>
                  <a:t>Time (s)</a:t>
                </a:r>
              </a:p>
            </c:rich>
          </c:tx>
          <c:layout>
            <c:manualLayout>
              <c:xMode val="edge"/>
              <c:yMode val="edge"/>
              <c:x val="0.47484091898288866"/>
              <c:y val="0.896578572668866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Rounded MT Bold" panose="020F07040305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452707512"/>
        <c:crosses val="autoZero"/>
        <c:crossBetween val="midCat"/>
      </c:valAx>
      <c:valAx>
        <c:axId val="452707512"/>
        <c:scaling>
          <c:orientation val="minMax"/>
          <c:max val="10.199999999999999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0"/>
                    <a:ea typeface="+mn-ea"/>
                    <a:cs typeface="+mn-cs"/>
                  </a:defRPr>
                </a:pPr>
                <a:r>
                  <a:rPr lang="en-US" sz="1600"/>
                  <a:t>Position (m)</a:t>
                </a:r>
              </a:p>
            </c:rich>
          </c:tx>
          <c:layout>
            <c:manualLayout>
              <c:xMode val="edge"/>
              <c:yMode val="edge"/>
              <c:x val="1.7056960480188014E-2"/>
              <c:y val="0.337254568688002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Rounded MT Bold" panose="020F07040305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4527062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531139449960062"/>
          <c:y val="0.32896635567096161"/>
          <c:w val="0.31283316653059079"/>
          <c:h val="0.21031937811780704"/>
        </c:manualLayout>
      </c:layout>
      <c:overlay val="0"/>
      <c:spPr>
        <a:noFill/>
        <a:ln>
          <a:solidFill>
            <a:schemeClr val="tx1">
              <a:lumMod val="50000"/>
              <a:lumOff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Arial Rounded MT Bold" panose="020F070403050403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476480469635226E-2"/>
          <c:y val="6.1111111111111109E-2"/>
          <c:w val="0.86513411725772749"/>
          <c:h val="0.6993486439195100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Actual Velocity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Sheet1!$A$2:$A$419</c:f>
              <c:numCache>
                <c:formatCode>General</c:formatCode>
                <c:ptCount val="418"/>
                <c:pt idx="0">
                  <c:v>1.4300000000000017</c:v>
                </c:pt>
                <c:pt idx="1">
                  <c:v>1.4400000000000017</c:v>
                </c:pt>
                <c:pt idx="2">
                  <c:v>1.4500000000000017</c:v>
                </c:pt>
                <c:pt idx="3">
                  <c:v>1.4600000000000017</c:v>
                </c:pt>
                <c:pt idx="4">
                  <c:v>1.4700000000000017</c:v>
                </c:pt>
                <c:pt idx="5">
                  <c:v>1.4800000000000018</c:v>
                </c:pt>
                <c:pt idx="6">
                  <c:v>1.4900000000000018</c:v>
                </c:pt>
                <c:pt idx="7">
                  <c:v>1.5000000000000018</c:v>
                </c:pt>
                <c:pt idx="8">
                  <c:v>1.5100000000000018</c:v>
                </c:pt>
                <c:pt idx="9">
                  <c:v>1.5200000000000018</c:v>
                </c:pt>
                <c:pt idx="10">
                  <c:v>1.5300000000000018</c:v>
                </c:pt>
                <c:pt idx="11">
                  <c:v>1.5400000000000018</c:v>
                </c:pt>
                <c:pt idx="12">
                  <c:v>1.5500000000000018</c:v>
                </c:pt>
                <c:pt idx="13">
                  <c:v>1.5600000000000018</c:v>
                </c:pt>
                <c:pt idx="14">
                  <c:v>1.5700000000000018</c:v>
                </c:pt>
                <c:pt idx="15">
                  <c:v>1.5800000000000018</c:v>
                </c:pt>
                <c:pt idx="16">
                  <c:v>1.5900000000000019</c:v>
                </c:pt>
                <c:pt idx="17">
                  <c:v>1.6000000000000019</c:v>
                </c:pt>
                <c:pt idx="18">
                  <c:v>1.6100000000000019</c:v>
                </c:pt>
                <c:pt idx="19">
                  <c:v>1.6200000000000019</c:v>
                </c:pt>
                <c:pt idx="20">
                  <c:v>1.6300000000000019</c:v>
                </c:pt>
                <c:pt idx="21">
                  <c:v>1.6400000000000019</c:v>
                </c:pt>
                <c:pt idx="22">
                  <c:v>1.6500000000000019</c:v>
                </c:pt>
                <c:pt idx="23">
                  <c:v>1.6600000000000019</c:v>
                </c:pt>
                <c:pt idx="24">
                  <c:v>1.6700000000000019</c:v>
                </c:pt>
                <c:pt idx="25">
                  <c:v>1.6800000000000019</c:v>
                </c:pt>
                <c:pt idx="26">
                  <c:v>1.6900000000000019</c:v>
                </c:pt>
                <c:pt idx="27">
                  <c:v>1.700000000000002</c:v>
                </c:pt>
                <c:pt idx="28">
                  <c:v>1.710000000000002</c:v>
                </c:pt>
                <c:pt idx="29">
                  <c:v>1.720000000000002</c:v>
                </c:pt>
                <c:pt idx="30">
                  <c:v>1.730000000000002</c:v>
                </c:pt>
                <c:pt idx="31">
                  <c:v>1.740000000000002</c:v>
                </c:pt>
                <c:pt idx="32">
                  <c:v>1.750000000000002</c:v>
                </c:pt>
                <c:pt idx="33">
                  <c:v>1.760000000000002</c:v>
                </c:pt>
                <c:pt idx="34">
                  <c:v>1.770000000000002</c:v>
                </c:pt>
                <c:pt idx="35">
                  <c:v>1.780000000000002</c:v>
                </c:pt>
                <c:pt idx="36">
                  <c:v>1.790000000000002</c:v>
                </c:pt>
                <c:pt idx="37">
                  <c:v>1.800000000000002</c:v>
                </c:pt>
                <c:pt idx="38">
                  <c:v>1.8100000000000021</c:v>
                </c:pt>
                <c:pt idx="39">
                  <c:v>1.8200000000000021</c:v>
                </c:pt>
                <c:pt idx="40">
                  <c:v>1.8300000000000021</c:v>
                </c:pt>
                <c:pt idx="41">
                  <c:v>1.8400000000000021</c:v>
                </c:pt>
                <c:pt idx="42">
                  <c:v>1.8500000000000021</c:v>
                </c:pt>
                <c:pt idx="43">
                  <c:v>1.8600000000000021</c:v>
                </c:pt>
                <c:pt idx="44">
                  <c:v>1.8700000000000021</c:v>
                </c:pt>
                <c:pt idx="45">
                  <c:v>1.8800000000000021</c:v>
                </c:pt>
                <c:pt idx="46">
                  <c:v>1.8900000000000021</c:v>
                </c:pt>
                <c:pt idx="47">
                  <c:v>1.9000000000000021</c:v>
                </c:pt>
                <c:pt idx="48">
                  <c:v>1.9100000000000021</c:v>
                </c:pt>
                <c:pt idx="49">
                  <c:v>1.9200000000000021</c:v>
                </c:pt>
                <c:pt idx="50">
                  <c:v>1.9300000000000022</c:v>
                </c:pt>
                <c:pt idx="51">
                  <c:v>1.9400000000000022</c:v>
                </c:pt>
                <c:pt idx="52">
                  <c:v>1.9500000000000022</c:v>
                </c:pt>
                <c:pt idx="53">
                  <c:v>1.9600000000000022</c:v>
                </c:pt>
                <c:pt idx="54">
                  <c:v>1.9700000000000022</c:v>
                </c:pt>
                <c:pt idx="55">
                  <c:v>1.9800000000000022</c:v>
                </c:pt>
                <c:pt idx="56">
                  <c:v>1.9900000000000022</c:v>
                </c:pt>
                <c:pt idx="57">
                  <c:v>2.0000000000000022</c:v>
                </c:pt>
                <c:pt idx="58">
                  <c:v>2.010000000000002</c:v>
                </c:pt>
                <c:pt idx="59">
                  <c:v>2.0200000000000018</c:v>
                </c:pt>
                <c:pt idx="60">
                  <c:v>2.0300000000000016</c:v>
                </c:pt>
                <c:pt idx="61">
                  <c:v>2.0400000000000014</c:v>
                </c:pt>
                <c:pt idx="62">
                  <c:v>2.0500000000000012</c:v>
                </c:pt>
                <c:pt idx="63">
                  <c:v>2.0600000000000009</c:v>
                </c:pt>
                <c:pt idx="64">
                  <c:v>2.0700000000000007</c:v>
                </c:pt>
                <c:pt idx="65">
                  <c:v>2.0800000000000005</c:v>
                </c:pt>
                <c:pt idx="66">
                  <c:v>2.0900000000000003</c:v>
                </c:pt>
                <c:pt idx="67">
                  <c:v>2.1</c:v>
                </c:pt>
                <c:pt idx="68">
                  <c:v>2.11</c:v>
                </c:pt>
                <c:pt idx="69">
                  <c:v>2.1199999999999997</c:v>
                </c:pt>
                <c:pt idx="70">
                  <c:v>2.1299999999999994</c:v>
                </c:pt>
                <c:pt idx="71">
                  <c:v>2.1399999999999992</c:v>
                </c:pt>
                <c:pt idx="72">
                  <c:v>2.149999999999999</c:v>
                </c:pt>
                <c:pt idx="73">
                  <c:v>2.1599999999999988</c:v>
                </c:pt>
                <c:pt idx="74">
                  <c:v>2.1699999999999986</c:v>
                </c:pt>
                <c:pt idx="75">
                  <c:v>2.1799999999999984</c:v>
                </c:pt>
                <c:pt idx="76">
                  <c:v>2.1899999999999982</c:v>
                </c:pt>
                <c:pt idx="77">
                  <c:v>2.199999999999998</c:v>
                </c:pt>
                <c:pt idx="78">
                  <c:v>2.2099999999999977</c:v>
                </c:pt>
                <c:pt idx="79">
                  <c:v>2.2199999999999975</c:v>
                </c:pt>
                <c:pt idx="80">
                  <c:v>2.2299999999999973</c:v>
                </c:pt>
                <c:pt idx="81">
                  <c:v>2.2399999999999971</c:v>
                </c:pt>
                <c:pt idx="82">
                  <c:v>2.2499999999999969</c:v>
                </c:pt>
                <c:pt idx="83">
                  <c:v>2.2599999999999967</c:v>
                </c:pt>
                <c:pt idx="84">
                  <c:v>2.2699999999999965</c:v>
                </c:pt>
                <c:pt idx="85">
                  <c:v>2.2799999999999963</c:v>
                </c:pt>
                <c:pt idx="86">
                  <c:v>2.289999999999996</c:v>
                </c:pt>
                <c:pt idx="87">
                  <c:v>2.2999999999999958</c:v>
                </c:pt>
                <c:pt idx="88">
                  <c:v>2.3099999999999956</c:v>
                </c:pt>
                <c:pt idx="89">
                  <c:v>2.3199999999999954</c:v>
                </c:pt>
                <c:pt idx="90">
                  <c:v>2.3299999999999952</c:v>
                </c:pt>
                <c:pt idx="91">
                  <c:v>2.339999999999995</c:v>
                </c:pt>
                <c:pt idx="92">
                  <c:v>2.3499999999999948</c:v>
                </c:pt>
                <c:pt idx="93">
                  <c:v>2.3599999999999945</c:v>
                </c:pt>
                <c:pt idx="94">
                  <c:v>2.3699999999999943</c:v>
                </c:pt>
                <c:pt idx="95">
                  <c:v>2.3799999999999941</c:v>
                </c:pt>
                <c:pt idx="96">
                  <c:v>2.3899999999999939</c:v>
                </c:pt>
                <c:pt idx="97">
                  <c:v>2.3999999999999937</c:v>
                </c:pt>
                <c:pt idx="98">
                  <c:v>2.4099999999999935</c:v>
                </c:pt>
                <c:pt idx="99">
                  <c:v>2.4199999999999933</c:v>
                </c:pt>
                <c:pt idx="100">
                  <c:v>2.4299999999999931</c:v>
                </c:pt>
                <c:pt idx="101">
                  <c:v>2.4399999999999928</c:v>
                </c:pt>
                <c:pt idx="102">
                  <c:v>2.4499999999999926</c:v>
                </c:pt>
                <c:pt idx="103">
                  <c:v>2.4599999999999924</c:v>
                </c:pt>
                <c:pt idx="104">
                  <c:v>2.4699999999999922</c:v>
                </c:pt>
                <c:pt idx="105">
                  <c:v>2.479999999999992</c:v>
                </c:pt>
                <c:pt idx="106">
                  <c:v>2.4899999999999918</c:v>
                </c:pt>
                <c:pt idx="107">
                  <c:v>2.4999999999999916</c:v>
                </c:pt>
                <c:pt idx="108">
                  <c:v>2.5099999999999913</c:v>
                </c:pt>
                <c:pt idx="109">
                  <c:v>2.5199999999999911</c:v>
                </c:pt>
                <c:pt idx="110">
                  <c:v>2.5299999999999909</c:v>
                </c:pt>
                <c:pt idx="111">
                  <c:v>2.5399999999999907</c:v>
                </c:pt>
                <c:pt idx="112">
                  <c:v>2.5499999999999905</c:v>
                </c:pt>
                <c:pt idx="113">
                  <c:v>2.5599999999999903</c:v>
                </c:pt>
                <c:pt idx="114">
                  <c:v>2.5699999999999901</c:v>
                </c:pt>
                <c:pt idx="115">
                  <c:v>2.5799999999999899</c:v>
                </c:pt>
                <c:pt idx="116">
                  <c:v>2.5899999999999896</c:v>
                </c:pt>
                <c:pt idx="117">
                  <c:v>2.5999999999999894</c:v>
                </c:pt>
                <c:pt idx="118">
                  <c:v>2.6099999999999892</c:v>
                </c:pt>
                <c:pt idx="119">
                  <c:v>2.619999999999989</c:v>
                </c:pt>
                <c:pt idx="120">
                  <c:v>2.6299999999999888</c:v>
                </c:pt>
                <c:pt idx="121">
                  <c:v>2.6399999999999886</c:v>
                </c:pt>
                <c:pt idx="122">
                  <c:v>2.6499999999999884</c:v>
                </c:pt>
                <c:pt idx="123">
                  <c:v>2.6599999999999882</c:v>
                </c:pt>
                <c:pt idx="124">
                  <c:v>2.6699999999999879</c:v>
                </c:pt>
                <c:pt idx="125">
                  <c:v>2.6799999999999877</c:v>
                </c:pt>
                <c:pt idx="126">
                  <c:v>2.6899999999999875</c:v>
                </c:pt>
                <c:pt idx="127">
                  <c:v>2.6999999999999873</c:v>
                </c:pt>
                <c:pt idx="128">
                  <c:v>2.7099999999999871</c:v>
                </c:pt>
                <c:pt idx="129">
                  <c:v>2.7199999999999869</c:v>
                </c:pt>
                <c:pt idx="130">
                  <c:v>2.7299999999999867</c:v>
                </c:pt>
                <c:pt idx="131">
                  <c:v>2.7399999999999864</c:v>
                </c:pt>
                <c:pt idx="132">
                  <c:v>2.7499999999999862</c:v>
                </c:pt>
                <c:pt idx="133">
                  <c:v>2.759999999999986</c:v>
                </c:pt>
                <c:pt idx="134">
                  <c:v>2.7699999999999858</c:v>
                </c:pt>
                <c:pt idx="135">
                  <c:v>2.7799999999999856</c:v>
                </c:pt>
                <c:pt idx="136">
                  <c:v>2.7899999999999854</c:v>
                </c:pt>
                <c:pt idx="137">
                  <c:v>2.7999999999999852</c:v>
                </c:pt>
                <c:pt idx="138">
                  <c:v>2.809999999999985</c:v>
                </c:pt>
                <c:pt idx="139">
                  <c:v>2.8199999999999847</c:v>
                </c:pt>
                <c:pt idx="140">
                  <c:v>2.8299999999999845</c:v>
                </c:pt>
                <c:pt idx="141">
                  <c:v>2.8399999999999843</c:v>
                </c:pt>
                <c:pt idx="142">
                  <c:v>2.8499999999999841</c:v>
                </c:pt>
                <c:pt idx="143">
                  <c:v>2.8599999999999839</c:v>
                </c:pt>
                <c:pt idx="144">
                  <c:v>2.8699999999999837</c:v>
                </c:pt>
                <c:pt idx="145">
                  <c:v>2.8799999999999835</c:v>
                </c:pt>
                <c:pt idx="146">
                  <c:v>2.8899999999999832</c:v>
                </c:pt>
                <c:pt idx="147">
                  <c:v>2.899999999999983</c:v>
                </c:pt>
                <c:pt idx="148">
                  <c:v>2.9099999999999828</c:v>
                </c:pt>
                <c:pt idx="149">
                  <c:v>2.9199999999999826</c:v>
                </c:pt>
                <c:pt idx="150">
                  <c:v>2.9299999999999824</c:v>
                </c:pt>
                <c:pt idx="151">
                  <c:v>2.9399999999999822</c:v>
                </c:pt>
                <c:pt idx="152">
                  <c:v>2.949999999999982</c:v>
                </c:pt>
                <c:pt idx="153">
                  <c:v>2.9599999999999818</c:v>
                </c:pt>
                <c:pt idx="154">
                  <c:v>2.9699999999999815</c:v>
                </c:pt>
                <c:pt idx="155">
                  <c:v>2.9799999999999813</c:v>
                </c:pt>
                <c:pt idx="156">
                  <c:v>2.9899999999999811</c:v>
                </c:pt>
                <c:pt idx="157">
                  <c:v>2.9999999999999809</c:v>
                </c:pt>
                <c:pt idx="158">
                  <c:v>3.0099999999999807</c:v>
                </c:pt>
                <c:pt idx="159">
                  <c:v>3.0199999999999805</c:v>
                </c:pt>
                <c:pt idx="160">
                  <c:v>3.0299999999999803</c:v>
                </c:pt>
                <c:pt idx="161">
                  <c:v>3.0399999999999801</c:v>
                </c:pt>
                <c:pt idx="162">
                  <c:v>3.0499999999999798</c:v>
                </c:pt>
                <c:pt idx="163">
                  <c:v>3.0599999999999796</c:v>
                </c:pt>
                <c:pt idx="164">
                  <c:v>3.0699999999999794</c:v>
                </c:pt>
                <c:pt idx="165">
                  <c:v>3.0799999999999792</c:v>
                </c:pt>
                <c:pt idx="166">
                  <c:v>3.089999999999979</c:v>
                </c:pt>
                <c:pt idx="167">
                  <c:v>3.0999999999999788</c:v>
                </c:pt>
                <c:pt idx="168">
                  <c:v>3.1099999999999786</c:v>
                </c:pt>
                <c:pt idx="169">
                  <c:v>3.1199999999999783</c:v>
                </c:pt>
                <c:pt idx="170">
                  <c:v>3.1299999999999781</c:v>
                </c:pt>
                <c:pt idx="171">
                  <c:v>3.1399999999999779</c:v>
                </c:pt>
                <c:pt idx="172">
                  <c:v>3.1499999999999777</c:v>
                </c:pt>
                <c:pt idx="173">
                  <c:v>3.1599999999999775</c:v>
                </c:pt>
                <c:pt idx="174">
                  <c:v>3.1699999999999773</c:v>
                </c:pt>
                <c:pt idx="175">
                  <c:v>3.1799999999999771</c:v>
                </c:pt>
                <c:pt idx="176">
                  <c:v>3.1899999999999769</c:v>
                </c:pt>
                <c:pt idx="177">
                  <c:v>3.1999999999999766</c:v>
                </c:pt>
                <c:pt idx="178">
                  <c:v>3.2099999999999764</c:v>
                </c:pt>
                <c:pt idx="179">
                  <c:v>3.2199999999999762</c:v>
                </c:pt>
                <c:pt idx="180">
                  <c:v>3.229999999999976</c:v>
                </c:pt>
                <c:pt idx="181">
                  <c:v>3.2399999999999758</c:v>
                </c:pt>
                <c:pt idx="182">
                  <c:v>3.2499999999999756</c:v>
                </c:pt>
                <c:pt idx="183">
                  <c:v>3.2599999999999754</c:v>
                </c:pt>
                <c:pt idx="184">
                  <c:v>3.2699999999999751</c:v>
                </c:pt>
                <c:pt idx="185">
                  <c:v>3.2799999999999749</c:v>
                </c:pt>
                <c:pt idx="186">
                  <c:v>3.2899999999999747</c:v>
                </c:pt>
                <c:pt idx="187">
                  <c:v>3.2999999999999745</c:v>
                </c:pt>
                <c:pt idx="188">
                  <c:v>3.3099999999999743</c:v>
                </c:pt>
                <c:pt idx="189">
                  <c:v>3.3199999999999741</c:v>
                </c:pt>
                <c:pt idx="190">
                  <c:v>3.3299999999999739</c:v>
                </c:pt>
                <c:pt idx="191">
                  <c:v>3.3399999999999737</c:v>
                </c:pt>
                <c:pt idx="192">
                  <c:v>3.3499999999999734</c:v>
                </c:pt>
                <c:pt idx="193">
                  <c:v>3.3599999999999732</c:v>
                </c:pt>
                <c:pt idx="194">
                  <c:v>3.369999999999973</c:v>
                </c:pt>
                <c:pt idx="195">
                  <c:v>3.3799999999999728</c:v>
                </c:pt>
                <c:pt idx="196">
                  <c:v>3.3899999999999726</c:v>
                </c:pt>
                <c:pt idx="197">
                  <c:v>3.3999999999999724</c:v>
                </c:pt>
                <c:pt idx="198">
                  <c:v>3.4099999999999722</c:v>
                </c:pt>
                <c:pt idx="199">
                  <c:v>3.419999999999972</c:v>
                </c:pt>
                <c:pt idx="200">
                  <c:v>3.4299999999999717</c:v>
                </c:pt>
                <c:pt idx="201">
                  <c:v>3.4399999999999715</c:v>
                </c:pt>
                <c:pt idx="202">
                  <c:v>3.4499999999999713</c:v>
                </c:pt>
                <c:pt idx="203">
                  <c:v>3.4599999999999711</c:v>
                </c:pt>
                <c:pt idx="204">
                  <c:v>3.4699999999999709</c:v>
                </c:pt>
                <c:pt idx="205">
                  <c:v>3.4799999999999707</c:v>
                </c:pt>
                <c:pt idx="206">
                  <c:v>3.4899999999999705</c:v>
                </c:pt>
                <c:pt idx="207">
                  <c:v>3.4999999999999702</c:v>
                </c:pt>
                <c:pt idx="208">
                  <c:v>3.50999999999997</c:v>
                </c:pt>
                <c:pt idx="209">
                  <c:v>3.5199999999999698</c:v>
                </c:pt>
                <c:pt idx="210">
                  <c:v>3.5299999999999696</c:v>
                </c:pt>
                <c:pt idx="211">
                  <c:v>3.5399999999999694</c:v>
                </c:pt>
                <c:pt idx="212">
                  <c:v>3.5499999999999692</c:v>
                </c:pt>
                <c:pt idx="213">
                  <c:v>3.559999999999969</c:v>
                </c:pt>
                <c:pt idx="214">
                  <c:v>3.5699999999999688</c:v>
                </c:pt>
                <c:pt idx="215">
                  <c:v>3.5799999999999685</c:v>
                </c:pt>
                <c:pt idx="216">
                  <c:v>3.5899999999999683</c:v>
                </c:pt>
                <c:pt idx="217">
                  <c:v>3.5999999999999681</c:v>
                </c:pt>
                <c:pt idx="218">
                  <c:v>3.6099999999999679</c:v>
                </c:pt>
                <c:pt idx="219">
                  <c:v>3.6199999999999677</c:v>
                </c:pt>
                <c:pt idx="220">
                  <c:v>3.6299999999999675</c:v>
                </c:pt>
                <c:pt idx="221">
                  <c:v>3.6399999999999673</c:v>
                </c:pt>
                <c:pt idx="222">
                  <c:v>3.649999999999967</c:v>
                </c:pt>
                <c:pt idx="223">
                  <c:v>3.6599999999999668</c:v>
                </c:pt>
                <c:pt idx="224">
                  <c:v>3.6699999999999666</c:v>
                </c:pt>
                <c:pt idx="225">
                  <c:v>3.6799999999999664</c:v>
                </c:pt>
                <c:pt idx="226">
                  <c:v>3.6899999999999662</c:v>
                </c:pt>
                <c:pt idx="227">
                  <c:v>3.699999999999966</c:v>
                </c:pt>
                <c:pt idx="228">
                  <c:v>3.7099999999999658</c:v>
                </c:pt>
                <c:pt idx="229">
                  <c:v>3.7199999999999656</c:v>
                </c:pt>
                <c:pt idx="230">
                  <c:v>3.7299999999999653</c:v>
                </c:pt>
                <c:pt idx="231">
                  <c:v>3.7399999999999651</c:v>
                </c:pt>
                <c:pt idx="232">
                  <c:v>3.7499999999999649</c:v>
                </c:pt>
                <c:pt idx="233">
                  <c:v>3.7599999999999647</c:v>
                </c:pt>
                <c:pt idx="234">
                  <c:v>3.7699999999999645</c:v>
                </c:pt>
                <c:pt idx="235">
                  <c:v>3.7799999999999643</c:v>
                </c:pt>
                <c:pt idx="236">
                  <c:v>3.7899999999999641</c:v>
                </c:pt>
                <c:pt idx="237">
                  <c:v>3.7999999999999639</c:v>
                </c:pt>
                <c:pt idx="238">
                  <c:v>3.8099999999999636</c:v>
                </c:pt>
                <c:pt idx="239">
                  <c:v>3.8199999999999634</c:v>
                </c:pt>
                <c:pt idx="240">
                  <c:v>3.8299999999999632</c:v>
                </c:pt>
                <c:pt idx="241">
                  <c:v>3.839999999999963</c:v>
                </c:pt>
                <c:pt idx="242">
                  <c:v>3.8499999999999628</c:v>
                </c:pt>
                <c:pt idx="243">
                  <c:v>3.8599999999999626</c:v>
                </c:pt>
                <c:pt idx="244">
                  <c:v>3.8699999999999624</c:v>
                </c:pt>
                <c:pt idx="245">
                  <c:v>3.8799999999999621</c:v>
                </c:pt>
                <c:pt idx="246">
                  <c:v>3.8899999999999619</c:v>
                </c:pt>
                <c:pt idx="247">
                  <c:v>3.8999999999999617</c:v>
                </c:pt>
                <c:pt idx="248">
                  <c:v>3.9099999999999615</c:v>
                </c:pt>
                <c:pt idx="249">
                  <c:v>3.9199999999999613</c:v>
                </c:pt>
                <c:pt idx="250">
                  <c:v>3.9299999999999611</c:v>
                </c:pt>
                <c:pt idx="251">
                  <c:v>3.9399999999999609</c:v>
                </c:pt>
                <c:pt idx="252">
                  <c:v>3.9499999999999607</c:v>
                </c:pt>
                <c:pt idx="253">
                  <c:v>3.9599999999999604</c:v>
                </c:pt>
                <c:pt idx="254">
                  <c:v>3.9699999999999602</c:v>
                </c:pt>
                <c:pt idx="255">
                  <c:v>3.97999999999996</c:v>
                </c:pt>
                <c:pt idx="256">
                  <c:v>3.9899999999999598</c:v>
                </c:pt>
                <c:pt idx="257">
                  <c:v>3.9999999999999596</c:v>
                </c:pt>
                <c:pt idx="258">
                  <c:v>4.0099999999999598</c:v>
                </c:pt>
                <c:pt idx="259">
                  <c:v>4.0199999999999596</c:v>
                </c:pt>
                <c:pt idx="260">
                  <c:v>4.0299999999999594</c:v>
                </c:pt>
                <c:pt idx="261">
                  <c:v>4.0399999999999592</c:v>
                </c:pt>
                <c:pt idx="262">
                  <c:v>4.049999999999959</c:v>
                </c:pt>
                <c:pt idx="263">
                  <c:v>4.0599999999999588</c:v>
                </c:pt>
                <c:pt idx="264">
                  <c:v>4.0699999999999585</c:v>
                </c:pt>
                <c:pt idx="265">
                  <c:v>4.0799999999999583</c:v>
                </c:pt>
                <c:pt idx="266">
                  <c:v>4.0899999999999581</c:v>
                </c:pt>
                <c:pt idx="267">
                  <c:v>4.0999999999999579</c:v>
                </c:pt>
                <c:pt idx="268">
                  <c:v>4.1099999999999577</c:v>
                </c:pt>
                <c:pt idx="269">
                  <c:v>4.1199999999999575</c:v>
                </c:pt>
                <c:pt idx="270">
                  <c:v>4.1299999999999573</c:v>
                </c:pt>
                <c:pt idx="271">
                  <c:v>4.139999999999957</c:v>
                </c:pt>
                <c:pt idx="272">
                  <c:v>4.1499999999999568</c:v>
                </c:pt>
                <c:pt idx="273">
                  <c:v>4.1599999999999566</c:v>
                </c:pt>
                <c:pt idx="274">
                  <c:v>4.1699999999999564</c:v>
                </c:pt>
                <c:pt idx="275">
                  <c:v>4.1799999999999562</c:v>
                </c:pt>
                <c:pt idx="276">
                  <c:v>4.189999999999956</c:v>
                </c:pt>
                <c:pt idx="277">
                  <c:v>4.1999999999999558</c:v>
                </c:pt>
                <c:pt idx="278">
                  <c:v>4.2099999999999556</c:v>
                </c:pt>
                <c:pt idx="279">
                  <c:v>4.2199999999999553</c:v>
                </c:pt>
                <c:pt idx="280">
                  <c:v>4.2299999999999551</c:v>
                </c:pt>
                <c:pt idx="281">
                  <c:v>4.2399999999999549</c:v>
                </c:pt>
                <c:pt idx="282">
                  <c:v>4.2499999999999547</c:v>
                </c:pt>
                <c:pt idx="283">
                  <c:v>4.2599999999999545</c:v>
                </c:pt>
                <c:pt idx="284">
                  <c:v>4.2699999999999543</c:v>
                </c:pt>
                <c:pt idx="285">
                  <c:v>4.2799999999999541</c:v>
                </c:pt>
                <c:pt idx="286">
                  <c:v>4.2899999999999539</c:v>
                </c:pt>
                <c:pt idx="287">
                  <c:v>4.2999999999999536</c:v>
                </c:pt>
                <c:pt idx="288">
                  <c:v>4.3099999999999534</c:v>
                </c:pt>
                <c:pt idx="289">
                  <c:v>4.3199999999999532</c:v>
                </c:pt>
                <c:pt idx="290">
                  <c:v>4.329999999999953</c:v>
                </c:pt>
                <c:pt idx="291">
                  <c:v>4.3399999999999528</c:v>
                </c:pt>
                <c:pt idx="292">
                  <c:v>4.3499999999999526</c:v>
                </c:pt>
                <c:pt idx="293">
                  <c:v>4.3599999999999524</c:v>
                </c:pt>
                <c:pt idx="294">
                  <c:v>4.3699999999999521</c:v>
                </c:pt>
                <c:pt idx="295">
                  <c:v>4.3799999999999519</c:v>
                </c:pt>
                <c:pt idx="296">
                  <c:v>4.3899999999999517</c:v>
                </c:pt>
                <c:pt idx="297">
                  <c:v>4.3999999999999515</c:v>
                </c:pt>
                <c:pt idx="298">
                  <c:v>4.4099999999999513</c:v>
                </c:pt>
                <c:pt idx="299">
                  <c:v>4.4199999999999511</c:v>
                </c:pt>
                <c:pt idx="300">
                  <c:v>4.4299999999999509</c:v>
                </c:pt>
                <c:pt idx="301">
                  <c:v>4.4399999999999507</c:v>
                </c:pt>
                <c:pt idx="302">
                  <c:v>4.4499999999999504</c:v>
                </c:pt>
                <c:pt idx="303">
                  <c:v>4.4599999999999502</c:v>
                </c:pt>
                <c:pt idx="304">
                  <c:v>4.46999999999995</c:v>
                </c:pt>
                <c:pt idx="305">
                  <c:v>4.4799999999999498</c:v>
                </c:pt>
                <c:pt idx="306">
                  <c:v>4.4899999999999496</c:v>
                </c:pt>
                <c:pt idx="307">
                  <c:v>4.4999999999999494</c:v>
                </c:pt>
                <c:pt idx="308">
                  <c:v>4.5099999999999492</c:v>
                </c:pt>
                <c:pt idx="309">
                  <c:v>4.5199999999999489</c:v>
                </c:pt>
                <c:pt idx="310">
                  <c:v>4.5299999999999487</c:v>
                </c:pt>
                <c:pt idx="311">
                  <c:v>4.5399999999999485</c:v>
                </c:pt>
                <c:pt idx="312">
                  <c:v>4.5499999999999483</c:v>
                </c:pt>
                <c:pt idx="313">
                  <c:v>4.5599999999999481</c:v>
                </c:pt>
                <c:pt idx="314">
                  <c:v>4.5699999999999479</c:v>
                </c:pt>
                <c:pt idx="315">
                  <c:v>4.5799999999999477</c:v>
                </c:pt>
                <c:pt idx="316">
                  <c:v>4.5899999999999475</c:v>
                </c:pt>
                <c:pt idx="317">
                  <c:v>4.5999999999999472</c:v>
                </c:pt>
                <c:pt idx="318">
                  <c:v>4.609999999999947</c:v>
                </c:pt>
                <c:pt idx="319">
                  <c:v>4.6199999999999468</c:v>
                </c:pt>
                <c:pt idx="320">
                  <c:v>4.6299999999999466</c:v>
                </c:pt>
                <c:pt idx="321">
                  <c:v>4.6399999999999464</c:v>
                </c:pt>
                <c:pt idx="322">
                  <c:v>4.6499999999999462</c:v>
                </c:pt>
                <c:pt idx="323">
                  <c:v>4.659999999999946</c:v>
                </c:pt>
                <c:pt idx="324">
                  <c:v>4.6699999999999458</c:v>
                </c:pt>
                <c:pt idx="325">
                  <c:v>4.6799999999999455</c:v>
                </c:pt>
                <c:pt idx="326">
                  <c:v>4.6899999999999453</c:v>
                </c:pt>
                <c:pt idx="327">
                  <c:v>4.6999999999999451</c:v>
                </c:pt>
                <c:pt idx="328">
                  <c:v>4.7099999999999449</c:v>
                </c:pt>
                <c:pt idx="329">
                  <c:v>4.7199999999999447</c:v>
                </c:pt>
                <c:pt idx="330">
                  <c:v>4.7299999999999445</c:v>
                </c:pt>
                <c:pt idx="331">
                  <c:v>4.7399999999999443</c:v>
                </c:pt>
                <c:pt idx="332">
                  <c:v>4.749999999999944</c:v>
                </c:pt>
                <c:pt idx="333">
                  <c:v>4.7599999999999438</c:v>
                </c:pt>
                <c:pt idx="334">
                  <c:v>4.7699999999999436</c:v>
                </c:pt>
                <c:pt idx="335">
                  <c:v>4.7799999999999434</c:v>
                </c:pt>
                <c:pt idx="336">
                  <c:v>4.7899999999999432</c:v>
                </c:pt>
                <c:pt idx="337">
                  <c:v>4.799999999999943</c:v>
                </c:pt>
                <c:pt idx="338">
                  <c:v>4.8099999999999428</c:v>
                </c:pt>
                <c:pt idx="339">
                  <c:v>4.8199999999999426</c:v>
                </c:pt>
                <c:pt idx="340">
                  <c:v>4.8299999999999423</c:v>
                </c:pt>
                <c:pt idx="341">
                  <c:v>4.8399999999999421</c:v>
                </c:pt>
                <c:pt idx="342">
                  <c:v>4.8499999999999419</c:v>
                </c:pt>
                <c:pt idx="343">
                  <c:v>4.8599999999999417</c:v>
                </c:pt>
                <c:pt idx="344">
                  <c:v>4.8699999999999415</c:v>
                </c:pt>
                <c:pt idx="345">
                  <c:v>4.8799999999999413</c:v>
                </c:pt>
                <c:pt idx="346">
                  <c:v>4.8899999999999411</c:v>
                </c:pt>
                <c:pt idx="347">
                  <c:v>4.8999999999999408</c:v>
                </c:pt>
                <c:pt idx="348">
                  <c:v>4.9099999999999406</c:v>
                </c:pt>
                <c:pt idx="349">
                  <c:v>4.9199999999999404</c:v>
                </c:pt>
                <c:pt idx="350">
                  <c:v>4.9299999999999402</c:v>
                </c:pt>
                <c:pt idx="351">
                  <c:v>4.93999999999994</c:v>
                </c:pt>
                <c:pt idx="352">
                  <c:v>4.9499999999999398</c:v>
                </c:pt>
                <c:pt idx="353">
                  <c:v>4.9599999999999396</c:v>
                </c:pt>
                <c:pt idx="354">
                  <c:v>4.9699999999999394</c:v>
                </c:pt>
                <c:pt idx="355">
                  <c:v>4.9799999999999391</c:v>
                </c:pt>
                <c:pt idx="356">
                  <c:v>4.9899999999999389</c:v>
                </c:pt>
                <c:pt idx="357">
                  <c:v>4.9999999999999387</c:v>
                </c:pt>
                <c:pt idx="358">
                  <c:v>5.0099999999999385</c:v>
                </c:pt>
                <c:pt idx="359">
                  <c:v>5.0199999999999383</c:v>
                </c:pt>
                <c:pt idx="360">
                  <c:v>5.0299999999999381</c:v>
                </c:pt>
                <c:pt idx="361">
                  <c:v>5.0399999999999379</c:v>
                </c:pt>
                <c:pt idx="362">
                  <c:v>5.0499999999999376</c:v>
                </c:pt>
                <c:pt idx="363">
                  <c:v>5.0599999999999374</c:v>
                </c:pt>
                <c:pt idx="364">
                  <c:v>5.0699999999999372</c:v>
                </c:pt>
                <c:pt idx="365">
                  <c:v>5.079999999999937</c:v>
                </c:pt>
                <c:pt idx="366">
                  <c:v>5.0899999999999368</c:v>
                </c:pt>
                <c:pt idx="367">
                  <c:v>5.0999999999999366</c:v>
                </c:pt>
                <c:pt idx="368">
                  <c:v>5.1099999999999364</c:v>
                </c:pt>
                <c:pt idx="369">
                  <c:v>5.1199999999999362</c:v>
                </c:pt>
                <c:pt idx="370">
                  <c:v>5.1299999999999359</c:v>
                </c:pt>
                <c:pt idx="371">
                  <c:v>5.1399999999999357</c:v>
                </c:pt>
                <c:pt idx="372">
                  <c:v>5.1499999999999355</c:v>
                </c:pt>
                <c:pt idx="373">
                  <c:v>5.1599999999999353</c:v>
                </c:pt>
                <c:pt idx="374">
                  <c:v>5.1699999999999351</c:v>
                </c:pt>
                <c:pt idx="375">
                  <c:v>5.1799999999999349</c:v>
                </c:pt>
                <c:pt idx="376">
                  <c:v>5.1899999999999347</c:v>
                </c:pt>
                <c:pt idx="377">
                  <c:v>5.1999999999999345</c:v>
                </c:pt>
                <c:pt idx="378">
                  <c:v>5.2099999999999342</c:v>
                </c:pt>
                <c:pt idx="379">
                  <c:v>5.219999999999934</c:v>
                </c:pt>
                <c:pt idx="380">
                  <c:v>5.2299999999999338</c:v>
                </c:pt>
                <c:pt idx="381">
                  <c:v>5.2399999999999336</c:v>
                </c:pt>
                <c:pt idx="382">
                  <c:v>5.2499999999999334</c:v>
                </c:pt>
                <c:pt idx="383">
                  <c:v>5.2599999999999332</c:v>
                </c:pt>
                <c:pt idx="384">
                  <c:v>5.269999999999933</c:v>
                </c:pt>
                <c:pt idx="385">
                  <c:v>5.2799999999999327</c:v>
                </c:pt>
                <c:pt idx="386">
                  <c:v>5.2899999999999325</c:v>
                </c:pt>
                <c:pt idx="387">
                  <c:v>5.2999999999999323</c:v>
                </c:pt>
                <c:pt idx="388">
                  <c:v>5.3099999999999321</c:v>
                </c:pt>
                <c:pt idx="389">
                  <c:v>5.3199999999999319</c:v>
                </c:pt>
                <c:pt idx="390">
                  <c:v>5.3299999999999317</c:v>
                </c:pt>
                <c:pt idx="391">
                  <c:v>5.3399999999999315</c:v>
                </c:pt>
                <c:pt idx="392">
                  <c:v>5.3499999999999313</c:v>
                </c:pt>
                <c:pt idx="393">
                  <c:v>5.359999999999931</c:v>
                </c:pt>
                <c:pt idx="394">
                  <c:v>5.3699999999999308</c:v>
                </c:pt>
                <c:pt idx="395">
                  <c:v>5.3799999999999306</c:v>
                </c:pt>
                <c:pt idx="396">
                  <c:v>5.3899999999999304</c:v>
                </c:pt>
                <c:pt idx="397">
                  <c:v>5.3999999999999302</c:v>
                </c:pt>
                <c:pt idx="398">
                  <c:v>5.40999999999993</c:v>
                </c:pt>
                <c:pt idx="399">
                  <c:v>5.4199999999999298</c:v>
                </c:pt>
                <c:pt idx="400">
                  <c:v>5.4299999999999295</c:v>
                </c:pt>
                <c:pt idx="401">
                  <c:v>5.4399999999999293</c:v>
                </c:pt>
                <c:pt idx="402">
                  <c:v>5.4499999999999291</c:v>
                </c:pt>
                <c:pt idx="403">
                  <c:v>5.4599999999999289</c:v>
                </c:pt>
                <c:pt idx="404">
                  <c:v>5.4699999999999287</c:v>
                </c:pt>
                <c:pt idx="405">
                  <c:v>5.4799999999999285</c:v>
                </c:pt>
                <c:pt idx="406">
                  <c:v>5.4899999999999283</c:v>
                </c:pt>
                <c:pt idx="407">
                  <c:v>5.4999999999999281</c:v>
                </c:pt>
                <c:pt idx="408">
                  <c:v>5.5099999999999278</c:v>
                </c:pt>
                <c:pt idx="409">
                  <c:v>5.5199999999999276</c:v>
                </c:pt>
                <c:pt idx="410">
                  <c:v>5.5299999999999274</c:v>
                </c:pt>
                <c:pt idx="411">
                  <c:v>5.5399999999999272</c:v>
                </c:pt>
                <c:pt idx="412">
                  <c:v>5.549999999999927</c:v>
                </c:pt>
                <c:pt idx="413">
                  <c:v>5.5599999999999268</c:v>
                </c:pt>
                <c:pt idx="414">
                  <c:v>5.5699999999999266</c:v>
                </c:pt>
                <c:pt idx="415">
                  <c:v>5.5799999999999264</c:v>
                </c:pt>
                <c:pt idx="416">
                  <c:v>5.5899999999999261</c:v>
                </c:pt>
                <c:pt idx="417">
                  <c:v>5.5999999999999259</c:v>
                </c:pt>
              </c:numCache>
            </c:numRef>
          </c:xVal>
          <c:yVal>
            <c:numRef>
              <c:f>Sheet1!$C$2:$C$419</c:f>
              <c:numCache>
                <c:formatCode>General</c:formatCode>
                <c:ptCount val="418"/>
                <c:pt idx="0">
                  <c:v>0.98</c:v>
                </c:pt>
                <c:pt idx="1">
                  <c:v>0.99</c:v>
                </c:pt>
                <c:pt idx="2">
                  <c:v>0.94</c:v>
                </c:pt>
                <c:pt idx="3">
                  <c:v>1</c:v>
                </c:pt>
                <c:pt idx="4">
                  <c:v>1.04</c:v>
                </c:pt>
                <c:pt idx="5">
                  <c:v>1.04</c:v>
                </c:pt>
                <c:pt idx="6">
                  <c:v>1.04</c:v>
                </c:pt>
                <c:pt idx="7">
                  <c:v>1.06</c:v>
                </c:pt>
                <c:pt idx="8">
                  <c:v>1</c:v>
                </c:pt>
                <c:pt idx="9">
                  <c:v>0.99</c:v>
                </c:pt>
                <c:pt idx="10">
                  <c:v>0.94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0.98</c:v>
                </c:pt>
                <c:pt idx="15">
                  <c:v>0.94</c:v>
                </c:pt>
                <c:pt idx="16">
                  <c:v>1</c:v>
                </c:pt>
                <c:pt idx="17">
                  <c:v>1.02</c:v>
                </c:pt>
                <c:pt idx="18">
                  <c:v>1.04</c:v>
                </c:pt>
                <c:pt idx="19">
                  <c:v>1.06</c:v>
                </c:pt>
                <c:pt idx="20">
                  <c:v>1.04</c:v>
                </c:pt>
                <c:pt idx="21">
                  <c:v>1.04</c:v>
                </c:pt>
                <c:pt idx="22">
                  <c:v>1.02</c:v>
                </c:pt>
                <c:pt idx="23">
                  <c:v>1.02</c:v>
                </c:pt>
                <c:pt idx="24">
                  <c:v>1.02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0.94</c:v>
                </c:pt>
                <c:pt idx="29">
                  <c:v>0.98</c:v>
                </c:pt>
                <c:pt idx="30">
                  <c:v>0.96</c:v>
                </c:pt>
                <c:pt idx="31">
                  <c:v>0.99</c:v>
                </c:pt>
                <c:pt idx="32">
                  <c:v>1.01</c:v>
                </c:pt>
                <c:pt idx="33">
                  <c:v>1.04</c:v>
                </c:pt>
                <c:pt idx="34">
                  <c:v>1.03</c:v>
                </c:pt>
                <c:pt idx="35">
                  <c:v>1.03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1.02</c:v>
                </c:pt>
                <c:pt idx="40">
                  <c:v>0.99</c:v>
                </c:pt>
                <c:pt idx="41">
                  <c:v>0.97</c:v>
                </c:pt>
                <c:pt idx="42">
                  <c:v>0.93</c:v>
                </c:pt>
                <c:pt idx="43">
                  <c:v>0.98</c:v>
                </c:pt>
                <c:pt idx="44">
                  <c:v>1.03</c:v>
                </c:pt>
                <c:pt idx="45">
                  <c:v>1.07</c:v>
                </c:pt>
                <c:pt idx="46">
                  <c:v>1.04</c:v>
                </c:pt>
                <c:pt idx="47">
                  <c:v>1.01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1.02</c:v>
                </c:pt>
                <c:pt idx="52">
                  <c:v>0.98</c:v>
                </c:pt>
                <c:pt idx="53">
                  <c:v>0.98</c:v>
                </c:pt>
                <c:pt idx="54">
                  <c:v>0.94</c:v>
                </c:pt>
                <c:pt idx="55">
                  <c:v>0.95</c:v>
                </c:pt>
                <c:pt idx="56">
                  <c:v>0.99</c:v>
                </c:pt>
                <c:pt idx="57">
                  <c:v>0.97</c:v>
                </c:pt>
                <c:pt idx="58">
                  <c:v>1.01</c:v>
                </c:pt>
                <c:pt idx="59">
                  <c:v>1.01</c:v>
                </c:pt>
                <c:pt idx="60">
                  <c:v>1.02</c:v>
                </c:pt>
                <c:pt idx="61">
                  <c:v>1.04</c:v>
                </c:pt>
                <c:pt idx="62">
                  <c:v>1.02</c:v>
                </c:pt>
                <c:pt idx="63">
                  <c:v>1</c:v>
                </c:pt>
                <c:pt idx="64">
                  <c:v>1</c:v>
                </c:pt>
                <c:pt idx="65">
                  <c:v>1.01</c:v>
                </c:pt>
                <c:pt idx="66">
                  <c:v>0.99</c:v>
                </c:pt>
                <c:pt idx="67">
                  <c:v>1</c:v>
                </c:pt>
                <c:pt idx="68">
                  <c:v>0.97060000000000002</c:v>
                </c:pt>
                <c:pt idx="69">
                  <c:v>0.99750000000000005</c:v>
                </c:pt>
                <c:pt idx="70">
                  <c:v>0.98050000000000004</c:v>
                </c:pt>
                <c:pt idx="71">
                  <c:v>0.98650000000000004</c:v>
                </c:pt>
                <c:pt idx="72">
                  <c:v>1.0475000000000001</c:v>
                </c:pt>
                <c:pt idx="73">
                  <c:v>0.96160000000000001</c:v>
                </c:pt>
                <c:pt idx="74">
                  <c:v>1.0356000000000001</c:v>
                </c:pt>
                <c:pt idx="75">
                  <c:v>1.0075000000000001</c:v>
                </c:pt>
                <c:pt idx="76">
                  <c:v>1.0362</c:v>
                </c:pt>
                <c:pt idx="77">
                  <c:v>1.0192000000000001</c:v>
                </c:pt>
                <c:pt idx="78">
                  <c:v>1.0826</c:v>
                </c:pt>
                <c:pt idx="79">
                  <c:v>1.0927</c:v>
                </c:pt>
                <c:pt idx="80">
                  <c:v>1.0742</c:v>
                </c:pt>
                <c:pt idx="81">
                  <c:v>1.0370999999999999</c:v>
                </c:pt>
                <c:pt idx="82">
                  <c:v>1.1004</c:v>
                </c:pt>
                <c:pt idx="83">
                  <c:v>1.1448</c:v>
                </c:pt>
                <c:pt idx="84">
                  <c:v>1.135</c:v>
                </c:pt>
                <c:pt idx="85">
                  <c:v>1.1172</c:v>
                </c:pt>
                <c:pt idx="86">
                  <c:v>1.1452</c:v>
                </c:pt>
                <c:pt idx="87">
                  <c:v>1.1376999999999999</c:v>
                </c:pt>
                <c:pt idx="88">
                  <c:v>1.1873</c:v>
                </c:pt>
                <c:pt idx="89">
                  <c:v>1.1950000000000001</c:v>
                </c:pt>
                <c:pt idx="90">
                  <c:v>1.2148000000000001</c:v>
                </c:pt>
                <c:pt idx="91">
                  <c:v>1.2558</c:v>
                </c:pt>
                <c:pt idx="92">
                  <c:v>1.2381</c:v>
                </c:pt>
                <c:pt idx="93">
                  <c:v>1.2549999999999999</c:v>
                </c:pt>
                <c:pt idx="94">
                  <c:v>1.3505</c:v>
                </c:pt>
                <c:pt idx="95">
                  <c:v>1.2958000000000001</c:v>
                </c:pt>
                <c:pt idx="96">
                  <c:v>1.3386</c:v>
                </c:pt>
                <c:pt idx="97">
                  <c:v>1.4073</c:v>
                </c:pt>
                <c:pt idx="98">
                  <c:v>1.3935999999999999</c:v>
                </c:pt>
                <c:pt idx="99">
                  <c:v>1.4581</c:v>
                </c:pt>
                <c:pt idx="100">
                  <c:v>1.4409000000000001</c:v>
                </c:pt>
                <c:pt idx="101">
                  <c:v>1.4470000000000001</c:v>
                </c:pt>
                <c:pt idx="102">
                  <c:v>1.4618</c:v>
                </c:pt>
                <c:pt idx="103">
                  <c:v>1.4455</c:v>
                </c:pt>
                <c:pt idx="104">
                  <c:v>1.5275000000000001</c:v>
                </c:pt>
                <c:pt idx="105">
                  <c:v>1.5441</c:v>
                </c:pt>
                <c:pt idx="106">
                  <c:v>1.5618000000000001</c:v>
                </c:pt>
                <c:pt idx="107">
                  <c:v>1.5716000000000001</c:v>
                </c:pt>
                <c:pt idx="108">
                  <c:v>1.5429999999999999</c:v>
                </c:pt>
                <c:pt idx="109">
                  <c:v>1.5318000000000001</c:v>
                </c:pt>
                <c:pt idx="110">
                  <c:v>1.5789</c:v>
                </c:pt>
                <c:pt idx="111">
                  <c:v>1.6460999999999999</c:v>
                </c:pt>
                <c:pt idx="112">
                  <c:v>1.6428</c:v>
                </c:pt>
                <c:pt idx="113">
                  <c:v>1.6093</c:v>
                </c:pt>
                <c:pt idx="114">
                  <c:v>1.6093</c:v>
                </c:pt>
                <c:pt idx="115">
                  <c:v>1.6174999999999999</c:v>
                </c:pt>
                <c:pt idx="116">
                  <c:v>1.6186</c:v>
                </c:pt>
                <c:pt idx="117">
                  <c:v>1.6641999999999999</c:v>
                </c:pt>
                <c:pt idx="118">
                  <c:v>1.6567000000000001</c:v>
                </c:pt>
                <c:pt idx="119">
                  <c:v>1.6617999999999999</c:v>
                </c:pt>
                <c:pt idx="120">
                  <c:v>1.661</c:v>
                </c:pt>
                <c:pt idx="121">
                  <c:v>1.7014</c:v>
                </c:pt>
                <c:pt idx="122">
                  <c:v>1.7347999999999999</c:v>
                </c:pt>
                <c:pt idx="123">
                  <c:v>1.7084999999999999</c:v>
                </c:pt>
                <c:pt idx="124">
                  <c:v>1.6920999999999999</c:v>
                </c:pt>
                <c:pt idx="125">
                  <c:v>1.6977</c:v>
                </c:pt>
                <c:pt idx="126">
                  <c:v>1.7807999999999999</c:v>
                </c:pt>
                <c:pt idx="127">
                  <c:v>1.7323999999999999</c:v>
                </c:pt>
                <c:pt idx="128">
                  <c:v>1.7198</c:v>
                </c:pt>
                <c:pt idx="129">
                  <c:v>1.7976000000000001</c:v>
                </c:pt>
                <c:pt idx="130">
                  <c:v>1.7975000000000001</c:v>
                </c:pt>
                <c:pt idx="131">
                  <c:v>1.7970999999999999</c:v>
                </c:pt>
                <c:pt idx="132">
                  <c:v>1.7796000000000001</c:v>
                </c:pt>
                <c:pt idx="133">
                  <c:v>1.7773000000000001</c:v>
                </c:pt>
                <c:pt idx="134">
                  <c:v>1.8302</c:v>
                </c:pt>
                <c:pt idx="135">
                  <c:v>1.7688999999999999</c:v>
                </c:pt>
                <c:pt idx="136">
                  <c:v>1.8504</c:v>
                </c:pt>
                <c:pt idx="137">
                  <c:v>1.8471</c:v>
                </c:pt>
                <c:pt idx="138">
                  <c:v>1.8408</c:v>
                </c:pt>
                <c:pt idx="139">
                  <c:v>1.8265</c:v>
                </c:pt>
                <c:pt idx="140">
                  <c:v>1.8758999999999999</c:v>
                </c:pt>
                <c:pt idx="141">
                  <c:v>1.893</c:v>
                </c:pt>
                <c:pt idx="142">
                  <c:v>1.8058000000000001</c:v>
                </c:pt>
                <c:pt idx="143">
                  <c:v>1.893</c:v>
                </c:pt>
                <c:pt idx="144">
                  <c:v>1.8846000000000001</c:v>
                </c:pt>
                <c:pt idx="145">
                  <c:v>1.8716999999999999</c:v>
                </c:pt>
                <c:pt idx="146">
                  <c:v>1.8926000000000001</c:v>
                </c:pt>
                <c:pt idx="147">
                  <c:v>1.9235</c:v>
                </c:pt>
                <c:pt idx="148">
                  <c:v>1.9156</c:v>
                </c:pt>
                <c:pt idx="149">
                  <c:v>1.94</c:v>
                </c:pt>
                <c:pt idx="150">
                  <c:v>1.8757999999999999</c:v>
                </c:pt>
                <c:pt idx="151">
                  <c:v>1.9176</c:v>
                </c:pt>
                <c:pt idx="152">
                  <c:v>1.9296</c:v>
                </c:pt>
                <c:pt idx="153">
                  <c:v>1.9629000000000001</c:v>
                </c:pt>
                <c:pt idx="154">
                  <c:v>1.9689000000000001</c:v>
                </c:pt>
                <c:pt idx="155">
                  <c:v>2.0028999999999999</c:v>
                </c:pt>
                <c:pt idx="156">
                  <c:v>1.9844999999999999</c:v>
                </c:pt>
                <c:pt idx="157">
                  <c:v>1.9939</c:v>
                </c:pt>
                <c:pt idx="158">
                  <c:v>2.0289999999999999</c:v>
                </c:pt>
                <c:pt idx="159">
                  <c:v>2.0268000000000002</c:v>
                </c:pt>
                <c:pt idx="160">
                  <c:v>2.0339999999999998</c:v>
                </c:pt>
                <c:pt idx="161">
                  <c:v>1.9793000000000001</c:v>
                </c:pt>
                <c:pt idx="162">
                  <c:v>1.9967999999999999</c:v>
                </c:pt>
                <c:pt idx="163">
                  <c:v>1.9965999999999999</c:v>
                </c:pt>
                <c:pt idx="164">
                  <c:v>2.0775000000000001</c:v>
                </c:pt>
                <c:pt idx="165">
                  <c:v>2.0398999999999998</c:v>
                </c:pt>
                <c:pt idx="166">
                  <c:v>2.0552999999999999</c:v>
                </c:pt>
                <c:pt idx="167">
                  <c:v>2.0253999999999999</c:v>
                </c:pt>
                <c:pt idx="168">
                  <c:v>2.0285000000000002</c:v>
                </c:pt>
                <c:pt idx="169">
                  <c:v>2.1297999999999999</c:v>
                </c:pt>
                <c:pt idx="170">
                  <c:v>2.1172</c:v>
                </c:pt>
                <c:pt idx="171">
                  <c:v>2.2622</c:v>
                </c:pt>
                <c:pt idx="172">
                  <c:v>2.2557</c:v>
                </c:pt>
                <c:pt idx="173">
                  <c:v>2.2978999999999998</c:v>
                </c:pt>
                <c:pt idx="174">
                  <c:v>2.4108000000000001</c:v>
                </c:pt>
                <c:pt idx="175">
                  <c:v>2.4</c:v>
                </c:pt>
                <c:pt idx="176">
                  <c:v>2.4403000000000001</c:v>
                </c:pt>
                <c:pt idx="177">
                  <c:v>2.5407000000000002</c:v>
                </c:pt>
                <c:pt idx="178">
                  <c:v>2.5028999999999999</c:v>
                </c:pt>
                <c:pt idx="179">
                  <c:v>2.5446</c:v>
                </c:pt>
                <c:pt idx="180">
                  <c:v>2.5771999999999999</c:v>
                </c:pt>
                <c:pt idx="181">
                  <c:v>2.5968</c:v>
                </c:pt>
                <c:pt idx="182">
                  <c:v>2.6473</c:v>
                </c:pt>
                <c:pt idx="183">
                  <c:v>2.6387999999999998</c:v>
                </c:pt>
                <c:pt idx="184">
                  <c:v>2.6343999999999999</c:v>
                </c:pt>
                <c:pt idx="185">
                  <c:v>2.6375000000000002</c:v>
                </c:pt>
                <c:pt idx="186">
                  <c:v>2.5731999999999999</c:v>
                </c:pt>
                <c:pt idx="187">
                  <c:v>2.5973000000000002</c:v>
                </c:pt>
                <c:pt idx="188">
                  <c:v>2.6025</c:v>
                </c:pt>
                <c:pt idx="189">
                  <c:v>2.5402999999999998</c:v>
                </c:pt>
                <c:pt idx="190">
                  <c:v>2.5388000000000002</c:v>
                </c:pt>
                <c:pt idx="191">
                  <c:v>2.5489000000000002</c:v>
                </c:pt>
                <c:pt idx="192">
                  <c:v>2.4666999999999999</c:v>
                </c:pt>
                <c:pt idx="193">
                  <c:v>2.4441999999999999</c:v>
                </c:pt>
                <c:pt idx="194">
                  <c:v>2.4525999999999999</c:v>
                </c:pt>
                <c:pt idx="195">
                  <c:v>2.4045999999999998</c:v>
                </c:pt>
                <c:pt idx="196">
                  <c:v>2.3913000000000002</c:v>
                </c:pt>
                <c:pt idx="197">
                  <c:v>2.3601999999999999</c:v>
                </c:pt>
                <c:pt idx="198">
                  <c:v>2.3367</c:v>
                </c:pt>
                <c:pt idx="199">
                  <c:v>2.3376000000000001</c:v>
                </c:pt>
                <c:pt idx="200">
                  <c:v>2.3071000000000002</c:v>
                </c:pt>
                <c:pt idx="201">
                  <c:v>2.3073999999999999</c:v>
                </c:pt>
                <c:pt idx="202">
                  <c:v>2.2418999999999998</c:v>
                </c:pt>
                <c:pt idx="203">
                  <c:v>2.2576000000000001</c:v>
                </c:pt>
                <c:pt idx="204">
                  <c:v>2.2271000000000001</c:v>
                </c:pt>
                <c:pt idx="205">
                  <c:v>2.1981000000000002</c:v>
                </c:pt>
                <c:pt idx="206">
                  <c:v>2.2111000000000001</c:v>
                </c:pt>
                <c:pt idx="207">
                  <c:v>2.1535000000000002</c:v>
                </c:pt>
                <c:pt idx="208">
                  <c:v>2.1555</c:v>
                </c:pt>
                <c:pt idx="209">
                  <c:v>2.1640999999999999</c:v>
                </c:pt>
                <c:pt idx="210">
                  <c:v>2.1324999999999998</c:v>
                </c:pt>
                <c:pt idx="211">
                  <c:v>2.1705000000000001</c:v>
                </c:pt>
                <c:pt idx="212">
                  <c:v>2.0781999999999998</c:v>
                </c:pt>
                <c:pt idx="213">
                  <c:v>2.0954000000000002</c:v>
                </c:pt>
                <c:pt idx="214">
                  <c:v>2.1030000000000002</c:v>
                </c:pt>
                <c:pt idx="215">
                  <c:v>2.1139000000000001</c:v>
                </c:pt>
                <c:pt idx="216">
                  <c:v>2.0924</c:v>
                </c:pt>
                <c:pt idx="217">
                  <c:v>2.1074999999999999</c:v>
                </c:pt>
                <c:pt idx="218">
                  <c:v>2.1051000000000002</c:v>
                </c:pt>
                <c:pt idx="219">
                  <c:v>2.093</c:v>
                </c:pt>
                <c:pt idx="220">
                  <c:v>2.1021999999999998</c:v>
                </c:pt>
                <c:pt idx="221">
                  <c:v>2.1901000000000002</c:v>
                </c:pt>
                <c:pt idx="222">
                  <c:v>2.1257000000000001</c:v>
                </c:pt>
                <c:pt idx="223">
                  <c:v>2.2271999999999998</c:v>
                </c:pt>
                <c:pt idx="224">
                  <c:v>2.1705000000000001</c:v>
                </c:pt>
                <c:pt idx="225">
                  <c:v>2.2263000000000002</c:v>
                </c:pt>
                <c:pt idx="226">
                  <c:v>2.2328000000000001</c:v>
                </c:pt>
                <c:pt idx="227">
                  <c:v>2.2665000000000002</c:v>
                </c:pt>
                <c:pt idx="228">
                  <c:v>2.2467999999999999</c:v>
                </c:pt>
                <c:pt idx="229">
                  <c:v>2.3029999999999999</c:v>
                </c:pt>
                <c:pt idx="230">
                  <c:v>2.2932999999999999</c:v>
                </c:pt>
                <c:pt idx="231">
                  <c:v>2.3347000000000002</c:v>
                </c:pt>
                <c:pt idx="232">
                  <c:v>2.3094000000000001</c:v>
                </c:pt>
                <c:pt idx="233">
                  <c:v>2.3803000000000001</c:v>
                </c:pt>
                <c:pt idx="234">
                  <c:v>2.3921000000000001</c:v>
                </c:pt>
                <c:pt idx="235">
                  <c:v>2.3706</c:v>
                </c:pt>
                <c:pt idx="236">
                  <c:v>2.3803999999999998</c:v>
                </c:pt>
                <c:pt idx="237">
                  <c:v>2.3582000000000001</c:v>
                </c:pt>
                <c:pt idx="238">
                  <c:v>2.4123999999999999</c:v>
                </c:pt>
                <c:pt idx="239">
                  <c:v>2.4346999999999999</c:v>
                </c:pt>
                <c:pt idx="240">
                  <c:v>2.4588999999999999</c:v>
                </c:pt>
                <c:pt idx="241">
                  <c:v>2.4270999999999998</c:v>
                </c:pt>
                <c:pt idx="242">
                  <c:v>2.4624999999999999</c:v>
                </c:pt>
                <c:pt idx="243">
                  <c:v>2.4119000000000002</c:v>
                </c:pt>
                <c:pt idx="244">
                  <c:v>2.4014000000000002</c:v>
                </c:pt>
                <c:pt idx="245">
                  <c:v>2.4167999999999998</c:v>
                </c:pt>
                <c:pt idx="246">
                  <c:v>2.4935</c:v>
                </c:pt>
                <c:pt idx="247">
                  <c:v>2.4897999999999998</c:v>
                </c:pt>
                <c:pt idx="248">
                  <c:v>2.4306999999999999</c:v>
                </c:pt>
                <c:pt idx="249">
                  <c:v>2.4300000000000002</c:v>
                </c:pt>
                <c:pt idx="250">
                  <c:v>2.4805000000000001</c:v>
                </c:pt>
                <c:pt idx="251">
                  <c:v>2.4521999999999999</c:v>
                </c:pt>
                <c:pt idx="252">
                  <c:v>2.5044</c:v>
                </c:pt>
                <c:pt idx="253">
                  <c:v>2.4563999999999999</c:v>
                </c:pt>
                <c:pt idx="254">
                  <c:v>2.4462999999999999</c:v>
                </c:pt>
                <c:pt idx="255">
                  <c:v>2.4218999999999999</c:v>
                </c:pt>
                <c:pt idx="256">
                  <c:v>2.4327999999999999</c:v>
                </c:pt>
                <c:pt idx="257">
                  <c:v>2.4390999999999998</c:v>
                </c:pt>
                <c:pt idx="258">
                  <c:v>2.4043000000000001</c:v>
                </c:pt>
                <c:pt idx="259">
                  <c:v>2.4836999999999998</c:v>
                </c:pt>
                <c:pt idx="260">
                  <c:v>2.4245000000000001</c:v>
                </c:pt>
                <c:pt idx="261">
                  <c:v>2.4557000000000002</c:v>
                </c:pt>
                <c:pt idx="262">
                  <c:v>2.4517000000000002</c:v>
                </c:pt>
                <c:pt idx="263">
                  <c:v>2.3877000000000002</c:v>
                </c:pt>
                <c:pt idx="264">
                  <c:v>2.4232</c:v>
                </c:pt>
                <c:pt idx="265">
                  <c:v>2.3794</c:v>
                </c:pt>
                <c:pt idx="266">
                  <c:v>2.3605999999999998</c:v>
                </c:pt>
                <c:pt idx="267">
                  <c:v>2.3837000000000002</c:v>
                </c:pt>
                <c:pt idx="268">
                  <c:v>2.3445999999999998</c:v>
                </c:pt>
                <c:pt idx="269">
                  <c:v>2.3439000000000001</c:v>
                </c:pt>
                <c:pt idx="270">
                  <c:v>2.3812000000000002</c:v>
                </c:pt>
                <c:pt idx="271">
                  <c:v>2.3449</c:v>
                </c:pt>
                <c:pt idx="272">
                  <c:v>2.3220999999999998</c:v>
                </c:pt>
                <c:pt idx="273">
                  <c:v>2.415</c:v>
                </c:pt>
                <c:pt idx="274">
                  <c:v>2.3864000000000001</c:v>
                </c:pt>
                <c:pt idx="275">
                  <c:v>2.4068000000000001</c:v>
                </c:pt>
                <c:pt idx="276">
                  <c:v>2.4005999999999998</c:v>
                </c:pt>
                <c:pt idx="277">
                  <c:v>2.3498999999999999</c:v>
                </c:pt>
                <c:pt idx="278">
                  <c:v>2.399</c:v>
                </c:pt>
                <c:pt idx="279">
                  <c:v>2.3834</c:v>
                </c:pt>
                <c:pt idx="280">
                  <c:v>2.3271000000000002</c:v>
                </c:pt>
                <c:pt idx="281">
                  <c:v>2.3896999999999999</c:v>
                </c:pt>
                <c:pt idx="282">
                  <c:v>2.3045</c:v>
                </c:pt>
                <c:pt idx="283">
                  <c:v>2.3037000000000001</c:v>
                </c:pt>
                <c:pt idx="284">
                  <c:v>2.2911000000000001</c:v>
                </c:pt>
                <c:pt idx="285">
                  <c:v>2.3206000000000002</c:v>
                </c:pt>
                <c:pt idx="286">
                  <c:v>2.3266</c:v>
                </c:pt>
                <c:pt idx="287">
                  <c:v>2.3012000000000001</c:v>
                </c:pt>
                <c:pt idx="288">
                  <c:v>2.3601000000000001</c:v>
                </c:pt>
                <c:pt idx="289">
                  <c:v>2.3843999999999999</c:v>
                </c:pt>
                <c:pt idx="290">
                  <c:v>2.3207</c:v>
                </c:pt>
                <c:pt idx="291">
                  <c:v>2.3673000000000002</c:v>
                </c:pt>
                <c:pt idx="292">
                  <c:v>2.3553999999999999</c:v>
                </c:pt>
                <c:pt idx="293">
                  <c:v>2.2991999999999999</c:v>
                </c:pt>
                <c:pt idx="294">
                  <c:v>2.3605</c:v>
                </c:pt>
                <c:pt idx="295">
                  <c:v>2.3761999999999999</c:v>
                </c:pt>
                <c:pt idx="296">
                  <c:v>2.2877000000000001</c:v>
                </c:pt>
                <c:pt idx="297">
                  <c:v>2.2974999999999999</c:v>
                </c:pt>
                <c:pt idx="298">
                  <c:v>2.3239000000000001</c:v>
                </c:pt>
                <c:pt idx="299">
                  <c:v>2.3776999999999999</c:v>
                </c:pt>
                <c:pt idx="300">
                  <c:v>2.3854000000000002</c:v>
                </c:pt>
                <c:pt idx="301">
                  <c:v>2.3016000000000001</c:v>
                </c:pt>
                <c:pt idx="302">
                  <c:v>2.3007</c:v>
                </c:pt>
                <c:pt idx="303">
                  <c:v>2.2925</c:v>
                </c:pt>
                <c:pt idx="304">
                  <c:v>2.3412999999999999</c:v>
                </c:pt>
                <c:pt idx="305">
                  <c:v>2.3201999999999998</c:v>
                </c:pt>
                <c:pt idx="306">
                  <c:v>2.3027000000000002</c:v>
                </c:pt>
                <c:pt idx="307">
                  <c:v>2.2951000000000001</c:v>
                </c:pt>
                <c:pt idx="308">
                  <c:v>2.2913999999999999</c:v>
                </c:pt>
                <c:pt idx="309">
                  <c:v>2.3584000000000001</c:v>
                </c:pt>
                <c:pt idx="310">
                  <c:v>2.3304</c:v>
                </c:pt>
                <c:pt idx="311">
                  <c:v>2.3264</c:v>
                </c:pt>
                <c:pt idx="312">
                  <c:v>2.3268</c:v>
                </c:pt>
                <c:pt idx="313">
                  <c:v>2.2751999999999999</c:v>
                </c:pt>
                <c:pt idx="314">
                  <c:v>2.3163999999999998</c:v>
                </c:pt>
                <c:pt idx="315">
                  <c:v>2.3374999999999999</c:v>
                </c:pt>
                <c:pt idx="316">
                  <c:v>2.2635999999999998</c:v>
                </c:pt>
                <c:pt idx="317">
                  <c:v>2.3060999999999998</c:v>
                </c:pt>
                <c:pt idx="318">
                  <c:v>2.3254999999999999</c:v>
                </c:pt>
                <c:pt idx="319">
                  <c:v>2.2574999999999998</c:v>
                </c:pt>
                <c:pt idx="320">
                  <c:v>2.2863000000000002</c:v>
                </c:pt>
                <c:pt idx="321">
                  <c:v>2.2713999999999999</c:v>
                </c:pt>
                <c:pt idx="322">
                  <c:v>2.3016000000000001</c:v>
                </c:pt>
                <c:pt idx="323">
                  <c:v>2.2176</c:v>
                </c:pt>
                <c:pt idx="324">
                  <c:v>2.2810000000000001</c:v>
                </c:pt>
                <c:pt idx="325">
                  <c:v>2.2570999999999999</c:v>
                </c:pt>
                <c:pt idx="326">
                  <c:v>2.2389999999999999</c:v>
                </c:pt>
                <c:pt idx="327">
                  <c:v>2.2684000000000002</c:v>
                </c:pt>
                <c:pt idx="328">
                  <c:v>2.2244000000000002</c:v>
                </c:pt>
                <c:pt idx="329">
                  <c:v>2.2145999999999999</c:v>
                </c:pt>
                <c:pt idx="330">
                  <c:v>2.2389999999999999</c:v>
                </c:pt>
                <c:pt idx="331">
                  <c:v>2.2065999999999999</c:v>
                </c:pt>
                <c:pt idx="332">
                  <c:v>2.1789999999999998</c:v>
                </c:pt>
                <c:pt idx="333">
                  <c:v>2.1606000000000001</c:v>
                </c:pt>
                <c:pt idx="334">
                  <c:v>2.1738</c:v>
                </c:pt>
                <c:pt idx="335">
                  <c:v>2.2332000000000001</c:v>
                </c:pt>
                <c:pt idx="336">
                  <c:v>2.2351999999999999</c:v>
                </c:pt>
                <c:pt idx="337">
                  <c:v>2.1793</c:v>
                </c:pt>
                <c:pt idx="338">
                  <c:v>2.1392000000000002</c:v>
                </c:pt>
                <c:pt idx="339">
                  <c:v>2.1697000000000002</c:v>
                </c:pt>
                <c:pt idx="340">
                  <c:v>2.2117</c:v>
                </c:pt>
                <c:pt idx="341">
                  <c:v>2.1825000000000001</c:v>
                </c:pt>
                <c:pt idx="342">
                  <c:v>2.1966000000000001</c:v>
                </c:pt>
                <c:pt idx="343">
                  <c:v>2.1867999999999999</c:v>
                </c:pt>
                <c:pt idx="344">
                  <c:v>2.1113</c:v>
                </c:pt>
                <c:pt idx="345">
                  <c:v>2.0911</c:v>
                </c:pt>
                <c:pt idx="346">
                  <c:v>2.1160999999999999</c:v>
                </c:pt>
                <c:pt idx="347">
                  <c:v>2.0819999999999999</c:v>
                </c:pt>
                <c:pt idx="348">
                  <c:v>2.1381000000000001</c:v>
                </c:pt>
                <c:pt idx="349">
                  <c:v>2.0911</c:v>
                </c:pt>
                <c:pt idx="350">
                  <c:v>2.0950000000000002</c:v>
                </c:pt>
                <c:pt idx="351">
                  <c:v>2.0636000000000001</c:v>
                </c:pt>
                <c:pt idx="352">
                  <c:v>2.1109</c:v>
                </c:pt>
                <c:pt idx="353">
                  <c:v>2.0512000000000001</c:v>
                </c:pt>
                <c:pt idx="354">
                  <c:v>2.1012</c:v>
                </c:pt>
                <c:pt idx="355">
                  <c:v>2.0419999999999998</c:v>
                </c:pt>
                <c:pt idx="356">
                  <c:v>2.0727000000000002</c:v>
                </c:pt>
                <c:pt idx="357">
                  <c:v>2.0392999999999999</c:v>
                </c:pt>
                <c:pt idx="358">
                  <c:v>2.0703</c:v>
                </c:pt>
                <c:pt idx="359">
                  <c:v>2.0030000000000001</c:v>
                </c:pt>
                <c:pt idx="360">
                  <c:v>2.0026000000000002</c:v>
                </c:pt>
                <c:pt idx="361">
                  <c:v>1.9970000000000001</c:v>
                </c:pt>
                <c:pt idx="362">
                  <c:v>2.0066999999999999</c:v>
                </c:pt>
                <c:pt idx="363">
                  <c:v>2.0041000000000002</c:v>
                </c:pt>
                <c:pt idx="364">
                  <c:v>1.9791000000000001</c:v>
                </c:pt>
                <c:pt idx="365">
                  <c:v>2.0163000000000002</c:v>
                </c:pt>
                <c:pt idx="366">
                  <c:v>2.0377999999999998</c:v>
                </c:pt>
                <c:pt idx="367">
                  <c:v>1.9779</c:v>
                </c:pt>
                <c:pt idx="368">
                  <c:v>2.0076000000000001</c:v>
                </c:pt>
                <c:pt idx="369">
                  <c:v>1.9995000000000001</c:v>
                </c:pt>
                <c:pt idx="370">
                  <c:v>2.0116000000000001</c:v>
                </c:pt>
                <c:pt idx="371">
                  <c:v>1.9255</c:v>
                </c:pt>
                <c:pt idx="372">
                  <c:v>1.9294</c:v>
                </c:pt>
                <c:pt idx="373">
                  <c:v>1.9648000000000001</c:v>
                </c:pt>
                <c:pt idx="374">
                  <c:v>1.9561999999999999</c:v>
                </c:pt>
                <c:pt idx="375">
                  <c:v>1.9684999999999999</c:v>
                </c:pt>
                <c:pt idx="376">
                  <c:v>1.9212</c:v>
                </c:pt>
                <c:pt idx="377">
                  <c:v>1.9167000000000001</c:v>
                </c:pt>
                <c:pt idx="378">
                  <c:v>1.8838999999999999</c:v>
                </c:pt>
                <c:pt idx="379">
                  <c:v>1.8732</c:v>
                </c:pt>
                <c:pt idx="380">
                  <c:v>1.8903000000000001</c:v>
                </c:pt>
                <c:pt idx="381">
                  <c:v>1.8741000000000001</c:v>
                </c:pt>
                <c:pt idx="382">
                  <c:v>1.8612</c:v>
                </c:pt>
                <c:pt idx="383">
                  <c:v>1.8694</c:v>
                </c:pt>
                <c:pt idx="384">
                  <c:v>1.7987</c:v>
                </c:pt>
                <c:pt idx="385">
                  <c:v>1.8047</c:v>
                </c:pt>
                <c:pt idx="386">
                  <c:v>1.8694</c:v>
                </c:pt>
                <c:pt idx="387">
                  <c:v>1.8255999999999999</c:v>
                </c:pt>
                <c:pt idx="388">
                  <c:v>1.7595000000000001</c:v>
                </c:pt>
                <c:pt idx="389">
                  <c:v>1.7779</c:v>
                </c:pt>
                <c:pt idx="390">
                  <c:v>1.7436</c:v>
                </c:pt>
                <c:pt idx="391">
                  <c:v>1.8089</c:v>
                </c:pt>
                <c:pt idx="392">
                  <c:v>1.7908999999999999</c:v>
                </c:pt>
                <c:pt idx="393">
                  <c:v>1.7637</c:v>
                </c:pt>
                <c:pt idx="394">
                  <c:v>1.7588999999999999</c:v>
                </c:pt>
                <c:pt idx="395">
                  <c:v>1.7114</c:v>
                </c:pt>
                <c:pt idx="396">
                  <c:v>1.7217</c:v>
                </c:pt>
                <c:pt idx="397">
                  <c:v>1.7219</c:v>
                </c:pt>
                <c:pt idx="398">
                  <c:v>1.744</c:v>
                </c:pt>
                <c:pt idx="399">
                  <c:v>1.716</c:v>
                </c:pt>
                <c:pt idx="400">
                  <c:v>1.6879</c:v>
                </c:pt>
                <c:pt idx="401">
                  <c:v>1.7148000000000001</c:v>
                </c:pt>
                <c:pt idx="402">
                  <c:v>1.6673</c:v>
                </c:pt>
                <c:pt idx="403">
                  <c:v>1.6358999999999999</c:v>
                </c:pt>
                <c:pt idx="404">
                  <c:v>1.6713</c:v>
                </c:pt>
                <c:pt idx="405">
                  <c:v>1.6846000000000001</c:v>
                </c:pt>
                <c:pt idx="406">
                  <c:v>1.6146</c:v>
                </c:pt>
                <c:pt idx="407">
                  <c:v>1.5902000000000001</c:v>
                </c:pt>
                <c:pt idx="408">
                  <c:v>1.5798000000000001</c:v>
                </c:pt>
                <c:pt idx="409">
                  <c:v>1.5467</c:v>
                </c:pt>
                <c:pt idx="410">
                  <c:v>1.6321000000000001</c:v>
                </c:pt>
                <c:pt idx="411">
                  <c:v>1.6032</c:v>
                </c:pt>
                <c:pt idx="412">
                  <c:v>1.5683</c:v>
                </c:pt>
                <c:pt idx="413">
                  <c:v>1.5397000000000001</c:v>
                </c:pt>
                <c:pt idx="414">
                  <c:v>1.5549999999999999</c:v>
                </c:pt>
                <c:pt idx="415">
                  <c:v>1.5779000000000001</c:v>
                </c:pt>
                <c:pt idx="416">
                  <c:v>1.5386</c:v>
                </c:pt>
                <c:pt idx="417">
                  <c:v>1.4661999999999999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FBF-45F8-976B-FB9D14CFA6EE}"/>
            </c:ext>
          </c:extLst>
        </c:ser>
        <c:ser>
          <c:idx val="1"/>
          <c:order val="1"/>
          <c:tx>
            <c:strRef>
              <c:f>Sheet1!$E$1</c:f>
              <c:strCache>
                <c:ptCount val="1"/>
                <c:pt idx="0">
                  <c:v>Desired Velocity</c:v>
                </c:pt>
              </c:strCache>
            </c:strRef>
          </c:tx>
          <c:spPr>
            <a:ln w="12700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Sheet1!$A$2:$A$419</c:f>
              <c:numCache>
                <c:formatCode>General</c:formatCode>
                <c:ptCount val="418"/>
                <c:pt idx="0">
                  <c:v>1.4300000000000017</c:v>
                </c:pt>
                <c:pt idx="1">
                  <c:v>1.4400000000000017</c:v>
                </c:pt>
                <c:pt idx="2">
                  <c:v>1.4500000000000017</c:v>
                </c:pt>
                <c:pt idx="3">
                  <c:v>1.4600000000000017</c:v>
                </c:pt>
                <c:pt idx="4">
                  <c:v>1.4700000000000017</c:v>
                </c:pt>
                <c:pt idx="5">
                  <c:v>1.4800000000000018</c:v>
                </c:pt>
                <c:pt idx="6">
                  <c:v>1.4900000000000018</c:v>
                </c:pt>
                <c:pt idx="7">
                  <c:v>1.5000000000000018</c:v>
                </c:pt>
                <c:pt idx="8">
                  <c:v>1.5100000000000018</c:v>
                </c:pt>
                <c:pt idx="9">
                  <c:v>1.5200000000000018</c:v>
                </c:pt>
                <c:pt idx="10">
                  <c:v>1.5300000000000018</c:v>
                </c:pt>
                <c:pt idx="11">
                  <c:v>1.5400000000000018</c:v>
                </c:pt>
                <c:pt idx="12">
                  <c:v>1.5500000000000018</c:v>
                </c:pt>
                <c:pt idx="13">
                  <c:v>1.5600000000000018</c:v>
                </c:pt>
                <c:pt idx="14">
                  <c:v>1.5700000000000018</c:v>
                </c:pt>
                <c:pt idx="15">
                  <c:v>1.5800000000000018</c:v>
                </c:pt>
                <c:pt idx="16">
                  <c:v>1.5900000000000019</c:v>
                </c:pt>
                <c:pt idx="17">
                  <c:v>1.6000000000000019</c:v>
                </c:pt>
                <c:pt idx="18">
                  <c:v>1.6100000000000019</c:v>
                </c:pt>
                <c:pt idx="19">
                  <c:v>1.6200000000000019</c:v>
                </c:pt>
                <c:pt idx="20">
                  <c:v>1.6300000000000019</c:v>
                </c:pt>
                <c:pt idx="21">
                  <c:v>1.6400000000000019</c:v>
                </c:pt>
                <c:pt idx="22">
                  <c:v>1.6500000000000019</c:v>
                </c:pt>
                <c:pt idx="23">
                  <c:v>1.6600000000000019</c:v>
                </c:pt>
                <c:pt idx="24">
                  <c:v>1.6700000000000019</c:v>
                </c:pt>
                <c:pt idx="25">
                  <c:v>1.6800000000000019</c:v>
                </c:pt>
                <c:pt idx="26">
                  <c:v>1.6900000000000019</c:v>
                </c:pt>
                <c:pt idx="27">
                  <c:v>1.700000000000002</c:v>
                </c:pt>
                <c:pt idx="28">
                  <c:v>1.710000000000002</c:v>
                </c:pt>
                <c:pt idx="29">
                  <c:v>1.720000000000002</c:v>
                </c:pt>
                <c:pt idx="30">
                  <c:v>1.730000000000002</c:v>
                </c:pt>
                <c:pt idx="31">
                  <c:v>1.740000000000002</c:v>
                </c:pt>
                <c:pt idx="32">
                  <c:v>1.750000000000002</c:v>
                </c:pt>
                <c:pt idx="33">
                  <c:v>1.760000000000002</c:v>
                </c:pt>
                <c:pt idx="34">
                  <c:v>1.770000000000002</c:v>
                </c:pt>
                <c:pt idx="35">
                  <c:v>1.780000000000002</c:v>
                </c:pt>
                <c:pt idx="36">
                  <c:v>1.790000000000002</c:v>
                </c:pt>
                <c:pt idx="37">
                  <c:v>1.800000000000002</c:v>
                </c:pt>
                <c:pt idx="38">
                  <c:v>1.8100000000000021</c:v>
                </c:pt>
                <c:pt idx="39">
                  <c:v>1.8200000000000021</c:v>
                </c:pt>
                <c:pt idx="40">
                  <c:v>1.8300000000000021</c:v>
                </c:pt>
                <c:pt idx="41">
                  <c:v>1.8400000000000021</c:v>
                </c:pt>
                <c:pt idx="42">
                  <c:v>1.8500000000000021</c:v>
                </c:pt>
                <c:pt idx="43">
                  <c:v>1.8600000000000021</c:v>
                </c:pt>
                <c:pt idx="44">
                  <c:v>1.8700000000000021</c:v>
                </c:pt>
                <c:pt idx="45">
                  <c:v>1.8800000000000021</c:v>
                </c:pt>
                <c:pt idx="46">
                  <c:v>1.8900000000000021</c:v>
                </c:pt>
                <c:pt idx="47">
                  <c:v>1.9000000000000021</c:v>
                </c:pt>
                <c:pt idx="48">
                  <c:v>1.9100000000000021</c:v>
                </c:pt>
                <c:pt idx="49">
                  <c:v>1.9200000000000021</c:v>
                </c:pt>
                <c:pt idx="50">
                  <c:v>1.9300000000000022</c:v>
                </c:pt>
                <c:pt idx="51">
                  <c:v>1.9400000000000022</c:v>
                </c:pt>
                <c:pt idx="52">
                  <c:v>1.9500000000000022</c:v>
                </c:pt>
                <c:pt idx="53">
                  <c:v>1.9600000000000022</c:v>
                </c:pt>
                <c:pt idx="54">
                  <c:v>1.9700000000000022</c:v>
                </c:pt>
                <c:pt idx="55">
                  <c:v>1.9800000000000022</c:v>
                </c:pt>
                <c:pt idx="56">
                  <c:v>1.9900000000000022</c:v>
                </c:pt>
                <c:pt idx="57">
                  <c:v>2.0000000000000022</c:v>
                </c:pt>
                <c:pt idx="58">
                  <c:v>2.010000000000002</c:v>
                </c:pt>
                <c:pt idx="59">
                  <c:v>2.0200000000000018</c:v>
                </c:pt>
                <c:pt idx="60">
                  <c:v>2.0300000000000016</c:v>
                </c:pt>
                <c:pt idx="61">
                  <c:v>2.0400000000000014</c:v>
                </c:pt>
                <c:pt idx="62">
                  <c:v>2.0500000000000012</c:v>
                </c:pt>
                <c:pt idx="63">
                  <c:v>2.0600000000000009</c:v>
                </c:pt>
                <c:pt idx="64">
                  <c:v>2.0700000000000007</c:v>
                </c:pt>
                <c:pt idx="65">
                  <c:v>2.0800000000000005</c:v>
                </c:pt>
                <c:pt idx="66">
                  <c:v>2.0900000000000003</c:v>
                </c:pt>
                <c:pt idx="67">
                  <c:v>2.1</c:v>
                </c:pt>
                <c:pt idx="68">
                  <c:v>2.11</c:v>
                </c:pt>
                <c:pt idx="69">
                  <c:v>2.1199999999999997</c:v>
                </c:pt>
                <c:pt idx="70">
                  <c:v>2.1299999999999994</c:v>
                </c:pt>
                <c:pt idx="71">
                  <c:v>2.1399999999999992</c:v>
                </c:pt>
                <c:pt idx="72">
                  <c:v>2.149999999999999</c:v>
                </c:pt>
                <c:pt idx="73">
                  <c:v>2.1599999999999988</c:v>
                </c:pt>
                <c:pt idx="74">
                  <c:v>2.1699999999999986</c:v>
                </c:pt>
                <c:pt idx="75">
                  <c:v>2.1799999999999984</c:v>
                </c:pt>
                <c:pt idx="76">
                  <c:v>2.1899999999999982</c:v>
                </c:pt>
                <c:pt idx="77">
                  <c:v>2.199999999999998</c:v>
                </c:pt>
                <c:pt idx="78">
                  <c:v>2.2099999999999977</c:v>
                </c:pt>
                <c:pt idx="79">
                  <c:v>2.2199999999999975</c:v>
                </c:pt>
                <c:pt idx="80">
                  <c:v>2.2299999999999973</c:v>
                </c:pt>
                <c:pt idx="81">
                  <c:v>2.2399999999999971</c:v>
                </c:pt>
                <c:pt idx="82">
                  <c:v>2.2499999999999969</c:v>
                </c:pt>
                <c:pt idx="83">
                  <c:v>2.2599999999999967</c:v>
                </c:pt>
                <c:pt idx="84">
                  <c:v>2.2699999999999965</c:v>
                </c:pt>
                <c:pt idx="85">
                  <c:v>2.2799999999999963</c:v>
                </c:pt>
                <c:pt idx="86">
                  <c:v>2.289999999999996</c:v>
                </c:pt>
                <c:pt idx="87">
                  <c:v>2.2999999999999958</c:v>
                </c:pt>
                <c:pt idx="88">
                  <c:v>2.3099999999999956</c:v>
                </c:pt>
                <c:pt idx="89">
                  <c:v>2.3199999999999954</c:v>
                </c:pt>
                <c:pt idx="90">
                  <c:v>2.3299999999999952</c:v>
                </c:pt>
                <c:pt idx="91">
                  <c:v>2.339999999999995</c:v>
                </c:pt>
                <c:pt idx="92">
                  <c:v>2.3499999999999948</c:v>
                </c:pt>
                <c:pt idx="93">
                  <c:v>2.3599999999999945</c:v>
                </c:pt>
                <c:pt idx="94">
                  <c:v>2.3699999999999943</c:v>
                </c:pt>
                <c:pt idx="95">
                  <c:v>2.3799999999999941</c:v>
                </c:pt>
                <c:pt idx="96">
                  <c:v>2.3899999999999939</c:v>
                </c:pt>
                <c:pt idx="97">
                  <c:v>2.3999999999999937</c:v>
                </c:pt>
                <c:pt idx="98">
                  <c:v>2.4099999999999935</c:v>
                </c:pt>
                <c:pt idx="99">
                  <c:v>2.4199999999999933</c:v>
                </c:pt>
                <c:pt idx="100">
                  <c:v>2.4299999999999931</c:v>
                </c:pt>
                <c:pt idx="101">
                  <c:v>2.4399999999999928</c:v>
                </c:pt>
                <c:pt idx="102">
                  <c:v>2.4499999999999926</c:v>
                </c:pt>
                <c:pt idx="103">
                  <c:v>2.4599999999999924</c:v>
                </c:pt>
                <c:pt idx="104">
                  <c:v>2.4699999999999922</c:v>
                </c:pt>
                <c:pt idx="105">
                  <c:v>2.479999999999992</c:v>
                </c:pt>
                <c:pt idx="106">
                  <c:v>2.4899999999999918</c:v>
                </c:pt>
                <c:pt idx="107">
                  <c:v>2.4999999999999916</c:v>
                </c:pt>
                <c:pt idx="108">
                  <c:v>2.5099999999999913</c:v>
                </c:pt>
                <c:pt idx="109">
                  <c:v>2.5199999999999911</c:v>
                </c:pt>
                <c:pt idx="110">
                  <c:v>2.5299999999999909</c:v>
                </c:pt>
                <c:pt idx="111">
                  <c:v>2.5399999999999907</c:v>
                </c:pt>
                <c:pt idx="112">
                  <c:v>2.5499999999999905</c:v>
                </c:pt>
                <c:pt idx="113">
                  <c:v>2.5599999999999903</c:v>
                </c:pt>
                <c:pt idx="114">
                  <c:v>2.5699999999999901</c:v>
                </c:pt>
                <c:pt idx="115">
                  <c:v>2.5799999999999899</c:v>
                </c:pt>
                <c:pt idx="116">
                  <c:v>2.5899999999999896</c:v>
                </c:pt>
                <c:pt idx="117">
                  <c:v>2.5999999999999894</c:v>
                </c:pt>
                <c:pt idx="118">
                  <c:v>2.6099999999999892</c:v>
                </c:pt>
                <c:pt idx="119">
                  <c:v>2.619999999999989</c:v>
                </c:pt>
                <c:pt idx="120">
                  <c:v>2.6299999999999888</c:v>
                </c:pt>
                <c:pt idx="121">
                  <c:v>2.6399999999999886</c:v>
                </c:pt>
                <c:pt idx="122">
                  <c:v>2.6499999999999884</c:v>
                </c:pt>
                <c:pt idx="123">
                  <c:v>2.6599999999999882</c:v>
                </c:pt>
                <c:pt idx="124">
                  <c:v>2.6699999999999879</c:v>
                </c:pt>
                <c:pt idx="125">
                  <c:v>2.6799999999999877</c:v>
                </c:pt>
                <c:pt idx="126">
                  <c:v>2.6899999999999875</c:v>
                </c:pt>
                <c:pt idx="127">
                  <c:v>2.6999999999999873</c:v>
                </c:pt>
                <c:pt idx="128">
                  <c:v>2.7099999999999871</c:v>
                </c:pt>
                <c:pt idx="129">
                  <c:v>2.7199999999999869</c:v>
                </c:pt>
                <c:pt idx="130">
                  <c:v>2.7299999999999867</c:v>
                </c:pt>
                <c:pt idx="131">
                  <c:v>2.7399999999999864</c:v>
                </c:pt>
                <c:pt idx="132">
                  <c:v>2.7499999999999862</c:v>
                </c:pt>
                <c:pt idx="133">
                  <c:v>2.759999999999986</c:v>
                </c:pt>
                <c:pt idx="134">
                  <c:v>2.7699999999999858</c:v>
                </c:pt>
                <c:pt idx="135">
                  <c:v>2.7799999999999856</c:v>
                </c:pt>
                <c:pt idx="136">
                  <c:v>2.7899999999999854</c:v>
                </c:pt>
                <c:pt idx="137">
                  <c:v>2.7999999999999852</c:v>
                </c:pt>
                <c:pt idx="138">
                  <c:v>2.809999999999985</c:v>
                </c:pt>
                <c:pt idx="139">
                  <c:v>2.8199999999999847</c:v>
                </c:pt>
                <c:pt idx="140">
                  <c:v>2.8299999999999845</c:v>
                </c:pt>
                <c:pt idx="141">
                  <c:v>2.8399999999999843</c:v>
                </c:pt>
                <c:pt idx="142">
                  <c:v>2.8499999999999841</c:v>
                </c:pt>
                <c:pt idx="143">
                  <c:v>2.8599999999999839</c:v>
                </c:pt>
                <c:pt idx="144">
                  <c:v>2.8699999999999837</c:v>
                </c:pt>
                <c:pt idx="145">
                  <c:v>2.8799999999999835</c:v>
                </c:pt>
                <c:pt idx="146">
                  <c:v>2.8899999999999832</c:v>
                </c:pt>
                <c:pt idx="147">
                  <c:v>2.899999999999983</c:v>
                </c:pt>
                <c:pt idx="148">
                  <c:v>2.9099999999999828</c:v>
                </c:pt>
                <c:pt idx="149">
                  <c:v>2.9199999999999826</c:v>
                </c:pt>
                <c:pt idx="150">
                  <c:v>2.9299999999999824</c:v>
                </c:pt>
                <c:pt idx="151">
                  <c:v>2.9399999999999822</c:v>
                </c:pt>
                <c:pt idx="152">
                  <c:v>2.949999999999982</c:v>
                </c:pt>
                <c:pt idx="153">
                  <c:v>2.9599999999999818</c:v>
                </c:pt>
                <c:pt idx="154">
                  <c:v>2.9699999999999815</c:v>
                </c:pt>
                <c:pt idx="155">
                  <c:v>2.9799999999999813</c:v>
                </c:pt>
                <c:pt idx="156">
                  <c:v>2.9899999999999811</c:v>
                </c:pt>
                <c:pt idx="157">
                  <c:v>2.9999999999999809</c:v>
                </c:pt>
                <c:pt idx="158">
                  <c:v>3.0099999999999807</c:v>
                </c:pt>
                <c:pt idx="159">
                  <c:v>3.0199999999999805</c:v>
                </c:pt>
                <c:pt idx="160">
                  <c:v>3.0299999999999803</c:v>
                </c:pt>
                <c:pt idx="161">
                  <c:v>3.0399999999999801</c:v>
                </c:pt>
                <c:pt idx="162">
                  <c:v>3.0499999999999798</c:v>
                </c:pt>
                <c:pt idx="163">
                  <c:v>3.0599999999999796</c:v>
                </c:pt>
                <c:pt idx="164">
                  <c:v>3.0699999999999794</c:v>
                </c:pt>
                <c:pt idx="165">
                  <c:v>3.0799999999999792</c:v>
                </c:pt>
                <c:pt idx="166">
                  <c:v>3.089999999999979</c:v>
                </c:pt>
                <c:pt idx="167">
                  <c:v>3.0999999999999788</c:v>
                </c:pt>
                <c:pt idx="168">
                  <c:v>3.1099999999999786</c:v>
                </c:pt>
                <c:pt idx="169">
                  <c:v>3.1199999999999783</c:v>
                </c:pt>
                <c:pt idx="170">
                  <c:v>3.1299999999999781</c:v>
                </c:pt>
                <c:pt idx="171">
                  <c:v>3.1399999999999779</c:v>
                </c:pt>
                <c:pt idx="172">
                  <c:v>3.1499999999999777</c:v>
                </c:pt>
                <c:pt idx="173">
                  <c:v>3.1599999999999775</c:v>
                </c:pt>
                <c:pt idx="174">
                  <c:v>3.1699999999999773</c:v>
                </c:pt>
                <c:pt idx="175">
                  <c:v>3.1799999999999771</c:v>
                </c:pt>
                <c:pt idx="176">
                  <c:v>3.1899999999999769</c:v>
                </c:pt>
                <c:pt idx="177">
                  <c:v>3.1999999999999766</c:v>
                </c:pt>
                <c:pt idx="178">
                  <c:v>3.2099999999999764</c:v>
                </c:pt>
                <c:pt idx="179">
                  <c:v>3.2199999999999762</c:v>
                </c:pt>
                <c:pt idx="180">
                  <c:v>3.229999999999976</c:v>
                </c:pt>
                <c:pt idx="181">
                  <c:v>3.2399999999999758</c:v>
                </c:pt>
                <c:pt idx="182">
                  <c:v>3.2499999999999756</c:v>
                </c:pt>
                <c:pt idx="183">
                  <c:v>3.2599999999999754</c:v>
                </c:pt>
                <c:pt idx="184">
                  <c:v>3.2699999999999751</c:v>
                </c:pt>
                <c:pt idx="185">
                  <c:v>3.2799999999999749</c:v>
                </c:pt>
                <c:pt idx="186">
                  <c:v>3.2899999999999747</c:v>
                </c:pt>
                <c:pt idx="187">
                  <c:v>3.2999999999999745</c:v>
                </c:pt>
                <c:pt idx="188">
                  <c:v>3.3099999999999743</c:v>
                </c:pt>
                <c:pt idx="189">
                  <c:v>3.3199999999999741</c:v>
                </c:pt>
                <c:pt idx="190">
                  <c:v>3.3299999999999739</c:v>
                </c:pt>
                <c:pt idx="191">
                  <c:v>3.3399999999999737</c:v>
                </c:pt>
                <c:pt idx="192">
                  <c:v>3.3499999999999734</c:v>
                </c:pt>
                <c:pt idx="193">
                  <c:v>3.3599999999999732</c:v>
                </c:pt>
                <c:pt idx="194">
                  <c:v>3.369999999999973</c:v>
                </c:pt>
                <c:pt idx="195">
                  <c:v>3.3799999999999728</c:v>
                </c:pt>
                <c:pt idx="196">
                  <c:v>3.3899999999999726</c:v>
                </c:pt>
                <c:pt idx="197">
                  <c:v>3.3999999999999724</c:v>
                </c:pt>
                <c:pt idx="198">
                  <c:v>3.4099999999999722</c:v>
                </c:pt>
                <c:pt idx="199">
                  <c:v>3.419999999999972</c:v>
                </c:pt>
                <c:pt idx="200">
                  <c:v>3.4299999999999717</c:v>
                </c:pt>
                <c:pt idx="201">
                  <c:v>3.4399999999999715</c:v>
                </c:pt>
                <c:pt idx="202">
                  <c:v>3.4499999999999713</c:v>
                </c:pt>
                <c:pt idx="203">
                  <c:v>3.4599999999999711</c:v>
                </c:pt>
                <c:pt idx="204">
                  <c:v>3.4699999999999709</c:v>
                </c:pt>
                <c:pt idx="205">
                  <c:v>3.4799999999999707</c:v>
                </c:pt>
                <c:pt idx="206">
                  <c:v>3.4899999999999705</c:v>
                </c:pt>
                <c:pt idx="207">
                  <c:v>3.4999999999999702</c:v>
                </c:pt>
                <c:pt idx="208">
                  <c:v>3.50999999999997</c:v>
                </c:pt>
                <c:pt idx="209">
                  <c:v>3.5199999999999698</c:v>
                </c:pt>
                <c:pt idx="210">
                  <c:v>3.5299999999999696</c:v>
                </c:pt>
                <c:pt idx="211">
                  <c:v>3.5399999999999694</c:v>
                </c:pt>
                <c:pt idx="212">
                  <c:v>3.5499999999999692</c:v>
                </c:pt>
                <c:pt idx="213">
                  <c:v>3.559999999999969</c:v>
                </c:pt>
                <c:pt idx="214">
                  <c:v>3.5699999999999688</c:v>
                </c:pt>
                <c:pt idx="215">
                  <c:v>3.5799999999999685</c:v>
                </c:pt>
                <c:pt idx="216">
                  <c:v>3.5899999999999683</c:v>
                </c:pt>
                <c:pt idx="217">
                  <c:v>3.5999999999999681</c:v>
                </c:pt>
                <c:pt idx="218">
                  <c:v>3.6099999999999679</c:v>
                </c:pt>
                <c:pt idx="219">
                  <c:v>3.6199999999999677</c:v>
                </c:pt>
                <c:pt idx="220">
                  <c:v>3.6299999999999675</c:v>
                </c:pt>
                <c:pt idx="221">
                  <c:v>3.6399999999999673</c:v>
                </c:pt>
                <c:pt idx="222">
                  <c:v>3.649999999999967</c:v>
                </c:pt>
                <c:pt idx="223">
                  <c:v>3.6599999999999668</c:v>
                </c:pt>
                <c:pt idx="224">
                  <c:v>3.6699999999999666</c:v>
                </c:pt>
                <c:pt idx="225">
                  <c:v>3.6799999999999664</c:v>
                </c:pt>
                <c:pt idx="226">
                  <c:v>3.6899999999999662</c:v>
                </c:pt>
                <c:pt idx="227">
                  <c:v>3.699999999999966</c:v>
                </c:pt>
                <c:pt idx="228">
                  <c:v>3.7099999999999658</c:v>
                </c:pt>
                <c:pt idx="229">
                  <c:v>3.7199999999999656</c:v>
                </c:pt>
                <c:pt idx="230">
                  <c:v>3.7299999999999653</c:v>
                </c:pt>
                <c:pt idx="231">
                  <c:v>3.7399999999999651</c:v>
                </c:pt>
                <c:pt idx="232">
                  <c:v>3.7499999999999649</c:v>
                </c:pt>
                <c:pt idx="233">
                  <c:v>3.7599999999999647</c:v>
                </c:pt>
                <c:pt idx="234">
                  <c:v>3.7699999999999645</c:v>
                </c:pt>
                <c:pt idx="235">
                  <c:v>3.7799999999999643</c:v>
                </c:pt>
                <c:pt idx="236">
                  <c:v>3.7899999999999641</c:v>
                </c:pt>
                <c:pt idx="237">
                  <c:v>3.7999999999999639</c:v>
                </c:pt>
                <c:pt idx="238">
                  <c:v>3.8099999999999636</c:v>
                </c:pt>
                <c:pt idx="239">
                  <c:v>3.8199999999999634</c:v>
                </c:pt>
                <c:pt idx="240">
                  <c:v>3.8299999999999632</c:v>
                </c:pt>
                <c:pt idx="241">
                  <c:v>3.839999999999963</c:v>
                </c:pt>
                <c:pt idx="242">
                  <c:v>3.8499999999999628</c:v>
                </c:pt>
                <c:pt idx="243">
                  <c:v>3.8599999999999626</c:v>
                </c:pt>
                <c:pt idx="244">
                  <c:v>3.8699999999999624</c:v>
                </c:pt>
                <c:pt idx="245">
                  <c:v>3.8799999999999621</c:v>
                </c:pt>
                <c:pt idx="246">
                  <c:v>3.8899999999999619</c:v>
                </c:pt>
                <c:pt idx="247">
                  <c:v>3.8999999999999617</c:v>
                </c:pt>
                <c:pt idx="248">
                  <c:v>3.9099999999999615</c:v>
                </c:pt>
                <c:pt idx="249">
                  <c:v>3.9199999999999613</c:v>
                </c:pt>
                <c:pt idx="250">
                  <c:v>3.9299999999999611</c:v>
                </c:pt>
                <c:pt idx="251">
                  <c:v>3.9399999999999609</c:v>
                </c:pt>
                <c:pt idx="252">
                  <c:v>3.9499999999999607</c:v>
                </c:pt>
                <c:pt idx="253">
                  <c:v>3.9599999999999604</c:v>
                </c:pt>
                <c:pt idx="254">
                  <c:v>3.9699999999999602</c:v>
                </c:pt>
                <c:pt idx="255">
                  <c:v>3.97999999999996</c:v>
                </c:pt>
                <c:pt idx="256">
                  <c:v>3.9899999999999598</c:v>
                </c:pt>
                <c:pt idx="257">
                  <c:v>3.9999999999999596</c:v>
                </c:pt>
                <c:pt idx="258">
                  <c:v>4.0099999999999598</c:v>
                </c:pt>
                <c:pt idx="259">
                  <c:v>4.0199999999999596</c:v>
                </c:pt>
                <c:pt idx="260">
                  <c:v>4.0299999999999594</c:v>
                </c:pt>
                <c:pt idx="261">
                  <c:v>4.0399999999999592</c:v>
                </c:pt>
                <c:pt idx="262">
                  <c:v>4.049999999999959</c:v>
                </c:pt>
                <c:pt idx="263">
                  <c:v>4.0599999999999588</c:v>
                </c:pt>
                <c:pt idx="264">
                  <c:v>4.0699999999999585</c:v>
                </c:pt>
                <c:pt idx="265">
                  <c:v>4.0799999999999583</c:v>
                </c:pt>
                <c:pt idx="266">
                  <c:v>4.0899999999999581</c:v>
                </c:pt>
                <c:pt idx="267">
                  <c:v>4.0999999999999579</c:v>
                </c:pt>
                <c:pt idx="268">
                  <c:v>4.1099999999999577</c:v>
                </c:pt>
                <c:pt idx="269">
                  <c:v>4.1199999999999575</c:v>
                </c:pt>
                <c:pt idx="270">
                  <c:v>4.1299999999999573</c:v>
                </c:pt>
                <c:pt idx="271">
                  <c:v>4.139999999999957</c:v>
                </c:pt>
                <c:pt idx="272">
                  <c:v>4.1499999999999568</c:v>
                </c:pt>
                <c:pt idx="273">
                  <c:v>4.1599999999999566</c:v>
                </c:pt>
                <c:pt idx="274">
                  <c:v>4.1699999999999564</c:v>
                </c:pt>
                <c:pt idx="275">
                  <c:v>4.1799999999999562</c:v>
                </c:pt>
                <c:pt idx="276">
                  <c:v>4.189999999999956</c:v>
                </c:pt>
                <c:pt idx="277">
                  <c:v>4.1999999999999558</c:v>
                </c:pt>
                <c:pt idx="278">
                  <c:v>4.2099999999999556</c:v>
                </c:pt>
                <c:pt idx="279">
                  <c:v>4.2199999999999553</c:v>
                </c:pt>
                <c:pt idx="280">
                  <c:v>4.2299999999999551</c:v>
                </c:pt>
                <c:pt idx="281">
                  <c:v>4.2399999999999549</c:v>
                </c:pt>
                <c:pt idx="282">
                  <c:v>4.2499999999999547</c:v>
                </c:pt>
                <c:pt idx="283">
                  <c:v>4.2599999999999545</c:v>
                </c:pt>
                <c:pt idx="284">
                  <c:v>4.2699999999999543</c:v>
                </c:pt>
                <c:pt idx="285">
                  <c:v>4.2799999999999541</c:v>
                </c:pt>
                <c:pt idx="286">
                  <c:v>4.2899999999999539</c:v>
                </c:pt>
                <c:pt idx="287">
                  <c:v>4.2999999999999536</c:v>
                </c:pt>
                <c:pt idx="288">
                  <c:v>4.3099999999999534</c:v>
                </c:pt>
                <c:pt idx="289">
                  <c:v>4.3199999999999532</c:v>
                </c:pt>
                <c:pt idx="290">
                  <c:v>4.329999999999953</c:v>
                </c:pt>
                <c:pt idx="291">
                  <c:v>4.3399999999999528</c:v>
                </c:pt>
                <c:pt idx="292">
                  <c:v>4.3499999999999526</c:v>
                </c:pt>
                <c:pt idx="293">
                  <c:v>4.3599999999999524</c:v>
                </c:pt>
                <c:pt idx="294">
                  <c:v>4.3699999999999521</c:v>
                </c:pt>
                <c:pt idx="295">
                  <c:v>4.3799999999999519</c:v>
                </c:pt>
                <c:pt idx="296">
                  <c:v>4.3899999999999517</c:v>
                </c:pt>
                <c:pt idx="297">
                  <c:v>4.3999999999999515</c:v>
                </c:pt>
                <c:pt idx="298">
                  <c:v>4.4099999999999513</c:v>
                </c:pt>
                <c:pt idx="299">
                  <c:v>4.4199999999999511</c:v>
                </c:pt>
                <c:pt idx="300">
                  <c:v>4.4299999999999509</c:v>
                </c:pt>
                <c:pt idx="301">
                  <c:v>4.4399999999999507</c:v>
                </c:pt>
                <c:pt idx="302">
                  <c:v>4.4499999999999504</c:v>
                </c:pt>
                <c:pt idx="303">
                  <c:v>4.4599999999999502</c:v>
                </c:pt>
                <c:pt idx="304">
                  <c:v>4.46999999999995</c:v>
                </c:pt>
                <c:pt idx="305">
                  <c:v>4.4799999999999498</c:v>
                </c:pt>
                <c:pt idx="306">
                  <c:v>4.4899999999999496</c:v>
                </c:pt>
                <c:pt idx="307">
                  <c:v>4.4999999999999494</c:v>
                </c:pt>
                <c:pt idx="308">
                  <c:v>4.5099999999999492</c:v>
                </c:pt>
                <c:pt idx="309">
                  <c:v>4.5199999999999489</c:v>
                </c:pt>
                <c:pt idx="310">
                  <c:v>4.5299999999999487</c:v>
                </c:pt>
                <c:pt idx="311">
                  <c:v>4.5399999999999485</c:v>
                </c:pt>
                <c:pt idx="312">
                  <c:v>4.5499999999999483</c:v>
                </c:pt>
                <c:pt idx="313">
                  <c:v>4.5599999999999481</c:v>
                </c:pt>
                <c:pt idx="314">
                  <c:v>4.5699999999999479</c:v>
                </c:pt>
                <c:pt idx="315">
                  <c:v>4.5799999999999477</c:v>
                </c:pt>
                <c:pt idx="316">
                  <c:v>4.5899999999999475</c:v>
                </c:pt>
                <c:pt idx="317">
                  <c:v>4.5999999999999472</c:v>
                </c:pt>
                <c:pt idx="318">
                  <c:v>4.609999999999947</c:v>
                </c:pt>
                <c:pt idx="319">
                  <c:v>4.6199999999999468</c:v>
                </c:pt>
                <c:pt idx="320">
                  <c:v>4.6299999999999466</c:v>
                </c:pt>
                <c:pt idx="321">
                  <c:v>4.6399999999999464</c:v>
                </c:pt>
                <c:pt idx="322">
                  <c:v>4.6499999999999462</c:v>
                </c:pt>
                <c:pt idx="323">
                  <c:v>4.659999999999946</c:v>
                </c:pt>
                <c:pt idx="324">
                  <c:v>4.6699999999999458</c:v>
                </c:pt>
                <c:pt idx="325">
                  <c:v>4.6799999999999455</c:v>
                </c:pt>
                <c:pt idx="326">
                  <c:v>4.6899999999999453</c:v>
                </c:pt>
                <c:pt idx="327">
                  <c:v>4.6999999999999451</c:v>
                </c:pt>
                <c:pt idx="328">
                  <c:v>4.7099999999999449</c:v>
                </c:pt>
                <c:pt idx="329">
                  <c:v>4.7199999999999447</c:v>
                </c:pt>
                <c:pt idx="330">
                  <c:v>4.7299999999999445</c:v>
                </c:pt>
                <c:pt idx="331">
                  <c:v>4.7399999999999443</c:v>
                </c:pt>
                <c:pt idx="332">
                  <c:v>4.749999999999944</c:v>
                </c:pt>
                <c:pt idx="333">
                  <c:v>4.7599999999999438</c:v>
                </c:pt>
                <c:pt idx="334">
                  <c:v>4.7699999999999436</c:v>
                </c:pt>
                <c:pt idx="335">
                  <c:v>4.7799999999999434</c:v>
                </c:pt>
                <c:pt idx="336">
                  <c:v>4.7899999999999432</c:v>
                </c:pt>
                <c:pt idx="337">
                  <c:v>4.799999999999943</c:v>
                </c:pt>
                <c:pt idx="338">
                  <c:v>4.8099999999999428</c:v>
                </c:pt>
                <c:pt idx="339">
                  <c:v>4.8199999999999426</c:v>
                </c:pt>
                <c:pt idx="340">
                  <c:v>4.8299999999999423</c:v>
                </c:pt>
                <c:pt idx="341">
                  <c:v>4.8399999999999421</c:v>
                </c:pt>
                <c:pt idx="342">
                  <c:v>4.8499999999999419</c:v>
                </c:pt>
                <c:pt idx="343">
                  <c:v>4.8599999999999417</c:v>
                </c:pt>
                <c:pt idx="344">
                  <c:v>4.8699999999999415</c:v>
                </c:pt>
                <c:pt idx="345">
                  <c:v>4.8799999999999413</c:v>
                </c:pt>
                <c:pt idx="346">
                  <c:v>4.8899999999999411</c:v>
                </c:pt>
                <c:pt idx="347">
                  <c:v>4.8999999999999408</c:v>
                </c:pt>
                <c:pt idx="348">
                  <c:v>4.9099999999999406</c:v>
                </c:pt>
                <c:pt idx="349">
                  <c:v>4.9199999999999404</c:v>
                </c:pt>
                <c:pt idx="350">
                  <c:v>4.9299999999999402</c:v>
                </c:pt>
                <c:pt idx="351">
                  <c:v>4.93999999999994</c:v>
                </c:pt>
                <c:pt idx="352">
                  <c:v>4.9499999999999398</c:v>
                </c:pt>
                <c:pt idx="353">
                  <c:v>4.9599999999999396</c:v>
                </c:pt>
                <c:pt idx="354">
                  <c:v>4.9699999999999394</c:v>
                </c:pt>
                <c:pt idx="355">
                  <c:v>4.9799999999999391</c:v>
                </c:pt>
                <c:pt idx="356">
                  <c:v>4.9899999999999389</c:v>
                </c:pt>
                <c:pt idx="357">
                  <c:v>4.9999999999999387</c:v>
                </c:pt>
                <c:pt idx="358">
                  <c:v>5.0099999999999385</c:v>
                </c:pt>
                <c:pt idx="359">
                  <c:v>5.0199999999999383</c:v>
                </c:pt>
                <c:pt idx="360">
                  <c:v>5.0299999999999381</c:v>
                </c:pt>
                <c:pt idx="361">
                  <c:v>5.0399999999999379</c:v>
                </c:pt>
                <c:pt idx="362">
                  <c:v>5.0499999999999376</c:v>
                </c:pt>
                <c:pt idx="363">
                  <c:v>5.0599999999999374</c:v>
                </c:pt>
                <c:pt idx="364">
                  <c:v>5.0699999999999372</c:v>
                </c:pt>
                <c:pt idx="365">
                  <c:v>5.079999999999937</c:v>
                </c:pt>
                <c:pt idx="366">
                  <c:v>5.0899999999999368</c:v>
                </c:pt>
                <c:pt idx="367">
                  <c:v>5.0999999999999366</c:v>
                </c:pt>
                <c:pt idx="368">
                  <c:v>5.1099999999999364</c:v>
                </c:pt>
                <c:pt idx="369">
                  <c:v>5.1199999999999362</c:v>
                </c:pt>
                <c:pt idx="370">
                  <c:v>5.1299999999999359</c:v>
                </c:pt>
                <c:pt idx="371">
                  <c:v>5.1399999999999357</c:v>
                </c:pt>
                <c:pt idx="372">
                  <c:v>5.1499999999999355</c:v>
                </c:pt>
                <c:pt idx="373">
                  <c:v>5.1599999999999353</c:v>
                </c:pt>
                <c:pt idx="374">
                  <c:v>5.1699999999999351</c:v>
                </c:pt>
                <c:pt idx="375">
                  <c:v>5.1799999999999349</c:v>
                </c:pt>
                <c:pt idx="376">
                  <c:v>5.1899999999999347</c:v>
                </c:pt>
                <c:pt idx="377">
                  <c:v>5.1999999999999345</c:v>
                </c:pt>
                <c:pt idx="378">
                  <c:v>5.2099999999999342</c:v>
                </c:pt>
                <c:pt idx="379">
                  <c:v>5.219999999999934</c:v>
                </c:pt>
                <c:pt idx="380">
                  <c:v>5.2299999999999338</c:v>
                </c:pt>
                <c:pt idx="381">
                  <c:v>5.2399999999999336</c:v>
                </c:pt>
                <c:pt idx="382">
                  <c:v>5.2499999999999334</c:v>
                </c:pt>
                <c:pt idx="383">
                  <c:v>5.2599999999999332</c:v>
                </c:pt>
                <c:pt idx="384">
                  <c:v>5.269999999999933</c:v>
                </c:pt>
                <c:pt idx="385">
                  <c:v>5.2799999999999327</c:v>
                </c:pt>
                <c:pt idx="386">
                  <c:v>5.2899999999999325</c:v>
                </c:pt>
                <c:pt idx="387">
                  <c:v>5.2999999999999323</c:v>
                </c:pt>
                <c:pt idx="388">
                  <c:v>5.3099999999999321</c:v>
                </c:pt>
                <c:pt idx="389">
                  <c:v>5.3199999999999319</c:v>
                </c:pt>
                <c:pt idx="390">
                  <c:v>5.3299999999999317</c:v>
                </c:pt>
                <c:pt idx="391">
                  <c:v>5.3399999999999315</c:v>
                </c:pt>
                <c:pt idx="392">
                  <c:v>5.3499999999999313</c:v>
                </c:pt>
                <c:pt idx="393">
                  <c:v>5.359999999999931</c:v>
                </c:pt>
                <c:pt idx="394">
                  <c:v>5.3699999999999308</c:v>
                </c:pt>
                <c:pt idx="395">
                  <c:v>5.3799999999999306</c:v>
                </c:pt>
                <c:pt idx="396">
                  <c:v>5.3899999999999304</c:v>
                </c:pt>
                <c:pt idx="397">
                  <c:v>5.3999999999999302</c:v>
                </c:pt>
                <c:pt idx="398">
                  <c:v>5.40999999999993</c:v>
                </c:pt>
                <c:pt idx="399">
                  <c:v>5.4199999999999298</c:v>
                </c:pt>
                <c:pt idx="400">
                  <c:v>5.4299999999999295</c:v>
                </c:pt>
                <c:pt idx="401">
                  <c:v>5.4399999999999293</c:v>
                </c:pt>
                <c:pt idx="402">
                  <c:v>5.4499999999999291</c:v>
                </c:pt>
                <c:pt idx="403">
                  <c:v>5.4599999999999289</c:v>
                </c:pt>
                <c:pt idx="404">
                  <c:v>5.4699999999999287</c:v>
                </c:pt>
                <c:pt idx="405">
                  <c:v>5.4799999999999285</c:v>
                </c:pt>
                <c:pt idx="406">
                  <c:v>5.4899999999999283</c:v>
                </c:pt>
                <c:pt idx="407">
                  <c:v>5.4999999999999281</c:v>
                </c:pt>
                <c:pt idx="408">
                  <c:v>5.5099999999999278</c:v>
                </c:pt>
                <c:pt idx="409">
                  <c:v>5.5199999999999276</c:v>
                </c:pt>
                <c:pt idx="410">
                  <c:v>5.5299999999999274</c:v>
                </c:pt>
                <c:pt idx="411">
                  <c:v>5.5399999999999272</c:v>
                </c:pt>
                <c:pt idx="412">
                  <c:v>5.549999999999927</c:v>
                </c:pt>
                <c:pt idx="413">
                  <c:v>5.5599999999999268</c:v>
                </c:pt>
                <c:pt idx="414">
                  <c:v>5.5699999999999266</c:v>
                </c:pt>
                <c:pt idx="415">
                  <c:v>5.5799999999999264</c:v>
                </c:pt>
                <c:pt idx="416">
                  <c:v>5.5899999999999261</c:v>
                </c:pt>
                <c:pt idx="417">
                  <c:v>5.5999999999999259</c:v>
                </c:pt>
              </c:numCache>
            </c:numRef>
          </c:xVal>
          <c:yVal>
            <c:numRef>
              <c:f>Sheet1!$E$2:$E$419</c:f>
              <c:numCache>
                <c:formatCode>General</c:formatCode>
                <c:ptCount val="41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1.0142</c:v>
                </c:pt>
                <c:pt idx="69">
                  <c:v>1.0284</c:v>
                </c:pt>
                <c:pt idx="70">
                  <c:v>1.0425</c:v>
                </c:pt>
                <c:pt idx="71">
                  <c:v>1.0566</c:v>
                </c:pt>
                <c:pt idx="72">
                  <c:v>1.0705</c:v>
                </c:pt>
                <c:pt idx="73">
                  <c:v>1.0844</c:v>
                </c:pt>
                <c:pt idx="74">
                  <c:v>1.0982000000000001</c:v>
                </c:pt>
                <c:pt idx="75">
                  <c:v>1.1119000000000001</c:v>
                </c:pt>
                <c:pt idx="76">
                  <c:v>1.1255999999999999</c:v>
                </c:pt>
                <c:pt idx="77">
                  <c:v>1.1392</c:v>
                </c:pt>
                <c:pt idx="78">
                  <c:v>1.1527000000000001</c:v>
                </c:pt>
                <c:pt idx="79">
                  <c:v>1.1660999999999999</c:v>
                </c:pt>
                <c:pt idx="80">
                  <c:v>1.1795</c:v>
                </c:pt>
                <c:pt idx="81">
                  <c:v>1.1928000000000001</c:v>
                </c:pt>
                <c:pt idx="82">
                  <c:v>1.206</c:v>
                </c:pt>
                <c:pt idx="83">
                  <c:v>1.2192000000000001</c:v>
                </c:pt>
                <c:pt idx="84">
                  <c:v>1.2322</c:v>
                </c:pt>
                <c:pt idx="85">
                  <c:v>1.2452000000000001</c:v>
                </c:pt>
                <c:pt idx="86">
                  <c:v>1.2582</c:v>
                </c:pt>
                <c:pt idx="87">
                  <c:v>1.2709999999999999</c:v>
                </c:pt>
                <c:pt idx="88">
                  <c:v>1.2838000000000001</c:v>
                </c:pt>
                <c:pt idx="89">
                  <c:v>1.2965</c:v>
                </c:pt>
                <c:pt idx="90">
                  <c:v>1.3090999999999999</c:v>
                </c:pt>
                <c:pt idx="91">
                  <c:v>1.3217000000000001</c:v>
                </c:pt>
                <c:pt idx="92">
                  <c:v>1.3342000000000001</c:v>
                </c:pt>
                <c:pt idx="93">
                  <c:v>1.3466</c:v>
                </c:pt>
                <c:pt idx="94">
                  <c:v>1.3589</c:v>
                </c:pt>
                <c:pt idx="95">
                  <c:v>1.3712</c:v>
                </c:pt>
                <c:pt idx="96">
                  <c:v>1.3834</c:v>
                </c:pt>
                <c:pt idx="97">
                  <c:v>1.3955</c:v>
                </c:pt>
                <c:pt idx="98">
                  <c:v>1.4076</c:v>
                </c:pt>
                <c:pt idx="99">
                  <c:v>1.4195</c:v>
                </c:pt>
                <c:pt idx="100">
                  <c:v>1.4314</c:v>
                </c:pt>
                <c:pt idx="101">
                  <c:v>1.4432</c:v>
                </c:pt>
                <c:pt idx="102">
                  <c:v>1.4550000000000001</c:v>
                </c:pt>
                <c:pt idx="103">
                  <c:v>1.4666999999999999</c:v>
                </c:pt>
                <c:pt idx="104">
                  <c:v>1.4782999999999999</c:v>
                </c:pt>
                <c:pt idx="105">
                  <c:v>1.4898</c:v>
                </c:pt>
                <c:pt idx="106">
                  <c:v>1.5013000000000001</c:v>
                </c:pt>
                <c:pt idx="107">
                  <c:v>1.5126999999999999</c:v>
                </c:pt>
                <c:pt idx="108">
                  <c:v>1.524</c:v>
                </c:pt>
                <c:pt idx="109">
                  <c:v>1.5351999999999999</c:v>
                </c:pt>
                <c:pt idx="110">
                  <c:v>1.5464</c:v>
                </c:pt>
                <c:pt idx="111">
                  <c:v>1.5575000000000001</c:v>
                </c:pt>
                <c:pt idx="112">
                  <c:v>1.5685</c:v>
                </c:pt>
                <c:pt idx="113">
                  <c:v>1.5793999999999999</c:v>
                </c:pt>
                <c:pt idx="114">
                  <c:v>1.5903</c:v>
                </c:pt>
                <c:pt idx="115">
                  <c:v>1.6011</c:v>
                </c:pt>
                <c:pt idx="116">
                  <c:v>1.6117999999999999</c:v>
                </c:pt>
                <c:pt idx="117">
                  <c:v>1.6224000000000001</c:v>
                </c:pt>
                <c:pt idx="118">
                  <c:v>1.633</c:v>
                </c:pt>
                <c:pt idx="119">
                  <c:v>1.6435</c:v>
                </c:pt>
                <c:pt idx="120">
                  <c:v>1.6539999999999999</c:v>
                </c:pt>
                <c:pt idx="121">
                  <c:v>1.6642999999999999</c:v>
                </c:pt>
                <c:pt idx="122">
                  <c:v>1.6746000000000001</c:v>
                </c:pt>
                <c:pt idx="123">
                  <c:v>1.6848000000000001</c:v>
                </c:pt>
                <c:pt idx="124">
                  <c:v>1.6949000000000001</c:v>
                </c:pt>
                <c:pt idx="125">
                  <c:v>1.7050000000000001</c:v>
                </c:pt>
                <c:pt idx="126">
                  <c:v>1.7150000000000001</c:v>
                </c:pt>
                <c:pt idx="127">
                  <c:v>1.7249000000000001</c:v>
                </c:pt>
                <c:pt idx="128">
                  <c:v>1.7346999999999999</c:v>
                </c:pt>
                <c:pt idx="129">
                  <c:v>1.7444999999999999</c:v>
                </c:pt>
                <c:pt idx="130">
                  <c:v>1.7542</c:v>
                </c:pt>
                <c:pt idx="131">
                  <c:v>1.7638</c:v>
                </c:pt>
                <c:pt idx="132">
                  <c:v>1.7734000000000001</c:v>
                </c:pt>
                <c:pt idx="133">
                  <c:v>1.7827999999999999</c:v>
                </c:pt>
                <c:pt idx="134">
                  <c:v>1.7922</c:v>
                </c:pt>
                <c:pt idx="135">
                  <c:v>1.8016000000000001</c:v>
                </c:pt>
                <c:pt idx="136">
                  <c:v>1.8108</c:v>
                </c:pt>
                <c:pt idx="137">
                  <c:v>1.82</c:v>
                </c:pt>
                <c:pt idx="138">
                  <c:v>1.8290999999999999</c:v>
                </c:pt>
                <c:pt idx="139">
                  <c:v>1.8381000000000001</c:v>
                </c:pt>
                <c:pt idx="140">
                  <c:v>1.8471</c:v>
                </c:pt>
                <c:pt idx="141">
                  <c:v>1.8560000000000001</c:v>
                </c:pt>
                <c:pt idx="142">
                  <c:v>1.8648</c:v>
                </c:pt>
                <c:pt idx="143">
                  <c:v>1.8734999999999999</c:v>
                </c:pt>
                <c:pt idx="144">
                  <c:v>1.8822000000000001</c:v>
                </c:pt>
                <c:pt idx="145">
                  <c:v>1.8908</c:v>
                </c:pt>
                <c:pt idx="146">
                  <c:v>1.8993</c:v>
                </c:pt>
                <c:pt idx="147">
                  <c:v>1.9077999999999999</c:v>
                </c:pt>
                <c:pt idx="148">
                  <c:v>1.9160999999999999</c:v>
                </c:pt>
                <c:pt idx="149">
                  <c:v>1.9244000000000001</c:v>
                </c:pt>
                <c:pt idx="150">
                  <c:v>1.9326000000000001</c:v>
                </c:pt>
                <c:pt idx="151">
                  <c:v>1.9408000000000001</c:v>
                </c:pt>
                <c:pt idx="152">
                  <c:v>1.9489000000000001</c:v>
                </c:pt>
                <c:pt idx="153">
                  <c:v>1.9569000000000001</c:v>
                </c:pt>
                <c:pt idx="154">
                  <c:v>1.9648000000000001</c:v>
                </c:pt>
                <c:pt idx="155">
                  <c:v>1.9726999999999999</c:v>
                </c:pt>
                <c:pt idx="156">
                  <c:v>1.9804999999999999</c:v>
                </c:pt>
                <c:pt idx="157">
                  <c:v>1.9882</c:v>
                </c:pt>
                <c:pt idx="158">
                  <c:v>1.9958</c:v>
                </c:pt>
                <c:pt idx="159">
                  <c:v>2.0034000000000001</c:v>
                </c:pt>
                <c:pt idx="160">
                  <c:v>2.0108999999999999</c:v>
                </c:pt>
                <c:pt idx="161">
                  <c:v>2.0183</c:v>
                </c:pt>
                <c:pt idx="162">
                  <c:v>2.0255999999999998</c:v>
                </c:pt>
                <c:pt idx="163">
                  <c:v>2.0329000000000002</c:v>
                </c:pt>
                <c:pt idx="164">
                  <c:v>2.0400999999999998</c:v>
                </c:pt>
                <c:pt idx="165">
                  <c:v>2.0472000000000001</c:v>
                </c:pt>
                <c:pt idx="166">
                  <c:v>2.0541999999999998</c:v>
                </c:pt>
                <c:pt idx="167">
                  <c:v>2.0611999999999999</c:v>
                </c:pt>
                <c:pt idx="168">
                  <c:v>2.0680999999999998</c:v>
                </c:pt>
                <c:pt idx="169">
                  <c:v>2.0750000000000002</c:v>
                </c:pt>
                <c:pt idx="170">
                  <c:v>2.0817000000000001</c:v>
                </c:pt>
                <c:pt idx="171">
                  <c:v>2.0884</c:v>
                </c:pt>
                <c:pt idx="172">
                  <c:v>2.0950000000000002</c:v>
                </c:pt>
                <c:pt idx="173">
                  <c:v>2.1015000000000001</c:v>
                </c:pt>
                <c:pt idx="174">
                  <c:v>2.1080000000000001</c:v>
                </c:pt>
                <c:pt idx="175">
                  <c:v>2.1143999999999998</c:v>
                </c:pt>
                <c:pt idx="176">
                  <c:v>2.1206999999999998</c:v>
                </c:pt>
                <c:pt idx="177">
                  <c:v>2.1269</c:v>
                </c:pt>
                <c:pt idx="178">
                  <c:v>2.1331000000000002</c:v>
                </c:pt>
                <c:pt idx="179">
                  <c:v>2.1392000000000002</c:v>
                </c:pt>
                <c:pt idx="180">
                  <c:v>2.1452</c:v>
                </c:pt>
                <c:pt idx="181">
                  <c:v>2.1511999999999998</c:v>
                </c:pt>
                <c:pt idx="182">
                  <c:v>2.157</c:v>
                </c:pt>
                <c:pt idx="183">
                  <c:v>2.1627999999999998</c:v>
                </c:pt>
                <c:pt idx="184">
                  <c:v>2.1686000000000001</c:v>
                </c:pt>
                <c:pt idx="185">
                  <c:v>2.1741999999999999</c:v>
                </c:pt>
                <c:pt idx="186">
                  <c:v>2.1798000000000002</c:v>
                </c:pt>
                <c:pt idx="187">
                  <c:v>2.1852999999999998</c:v>
                </c:pt>
                <c:pt idx="188">
                  <c:v>2.1907000000000001</c:v>
                </c:pt>
                <c:pt idx="189">
                  <c:v>2.1960999999999999</c:v>
                </c:pt>
                <c:pt idx="190">
                  <c:v>2.2014</c:v>
                </c:pt>
                <c:pt idx="191">
                  <c:v>2.2065999999999999</c:v>
                </c:pt>
                <c:pt idx="192">
                  <c:v>2.2117</c:v>
                </c:pt>
                <c:pt idx="193">
                  <c:v>2.2168000000000001</c:v>
                </c:pt>
                <c:pt idx="194">
                  <c:v>2.2218</c:v>
                </c:pt>
                <c:pt idx="195">
                  <c:v>2.2267000000000001</c:v>
                </c:pt>
                <c:pt idx="196">
                  <c:v>2.2315999999999998</c:v>
                </c:pt>
                <c:pt idx="197">
                  <c:v>2.2363</c:v>
                </c:pt>
                <c:pt idx="198">
                  <c:v>2.2410000000000001</c:v>
                </c:pt>
                <c:pt idx="199">
                  <c:v>2.2456</c:v>
                </c:pt>
                <c:pt idx="200">
                  <c:v>2.2502</c:v>
                </c:pt>
                <c:pt idx="201">
                  <c:v>2.2547000000000001</c:v>
                </c:pt>
                <c:pt idx="202">
                  <c:v>2.2591000000000001</c:v>
                </c:pt>
                <c:pt idx="203">
                  <c:v>2.2633999999999999</c:v>
                </c:pt>
                <c:pt idx="204">
                  <c:v>2.2677</c:v>
                </c:pt>
                <c:pt idx="205">
                  <c:v>2.2719</c:v>
                </c:pt>
                <c:pt idx="206">
                  <c:v>2.2759999999999998</c:v>
                </c:pt>
                <c:pt idx="207">
                  <c:v>2.2799999999999998</c:v>
                </c:pt>
                <c:pt idx="208">
                  <c:v>2.2839999999999998</c:v>
                </c:pt>
                <c:pt idx="209">
                  <c:v>2.2879</c:v>
                </c:pt>
                <c:pt idx="210">
                  <c:v>2.2917000000000001</c:v>
                </c:pt>
                <c:pt idx="211">
                  <c:v>2.2953999999999999</c:v>
                </c:pt>
                <c:pt idx="212">
                  <c:v>2.2991000000000001</c:v>
                </c:pt>
                <c:pt idx="213">
                  <c:v>2.3027000000000002</c:v>
                </c:pt>
                <c:pt idx="214">
                  <c:v>2.3062</c:v>
                </c:pt>
                <c:pt idx="215">
                  <c:v>2.3096000000000001</c:v>
                </c:pt>
                <c:pt idx="216">
                  <c:v>2.3130000000000002</c:v>
                </c:pt>
                <c:pt idx="217">
                  <c:v>2.3163</c:v>
                </c:pt>
                <c:pt idx="218">
                  <c:v>2.3195999999999999</c:v>
                </c:pt>
                <c:pt idx="219">
                  <c:v>2.3227000000000002</c:v>
                </c:pt>
                <c:pt idx="220">
                  <c:v>2.3258000000000001</c:v>
                </c:pt>
                <c:pt idx="221">
                  <c:v>2.3288000000000002</c:v>
                </c:pt>
                <c:pt idx="222">
                  <c:v>2.3317000000000001</c:v>
                </c:pt>
                <c:pt idx="223">
                  <c:v>2.3346</c:v>
                </c:pt>
                <c:pt idx="224">
                  <c:v>2.3374000000000001</c:v>
                </c:pt>
                <c:pt idx="225">
                  <c:v>2.3401000000000001</c:v>
                </c:pt>
                <c:pt idx="226">
                  <c:v>2.3426999999999998</c:v>
                </c:pt>
                <c:pt idx="227">
                  <c:v>2.3452999999999999</c:v>
                </c:pt>
                <c:pt idx="228">
                  <c:v>2.3477999999999999</c:v>
                </c:pt>
                <c:pt idx="229">
                  <c:v>2.3502000000000001</c:v>
                </c:pt>
                <c:pt idx="230">
                  <c:v>2.3525999999999998</c:v>
                </c:pt>
                <c:pt idx="231">
                  <c:v>2.3548</c:v>
                </c:pt>
                <c:pt idx="232">
                  <c:v>2.3570000000000002</c:v>
                </c:pt>
                <c:pt idx="233">
                  <c:v>2.3592</c:v>
                </c:pt>
                <c:pt idx="234">
                  <c:v>2.3612000000000002</c:v>
                </c:pt>
                <c:pt idx="235">
                  <c:v>2.3632</c:v>
                </c:pt>
                <c:pt idx="236">
                  <c:v>2.3651</c:v>
                </c:pt>
                <c:pt idx="237">
                  <c:v>2.3668999999999998</c:v>
                </c:pt>
                <c:pt idx="238">
                  <c:v>2.3687</c:v>
                </c:pt>
                <c:pt idx="239">
                  <c:v>2.3704000000000001</c:v>
                </c:pt>
                <c:pt idx="240">
                  <c:v>2.3719999999999999</c:v>
                </c:pt>
                <c:pt idx="241">
                  <c:v>2.3734999999999999</c:v>
                </c:pt>
                <c:pt idx="242">
                  <c:v>2.375</c:v>
                </c:pt>
                <c:pt idx="243">
                  <c:v>2.3763999999999998</c:v>
                </c:pt>
                <c:pt idx="244">
                  <c:v>2.3776999999999999</c:v>
                </c:pt>
                <c:pt idx="245">
                  <c:v>2.379</c:v>
                </c:pt>
                <c:pt idx="246">
                  <c:v>2.3801000000000001</c:v>
                </c:pt>
                <c:pt idx="247">
                  <c:v>2.3812000000000002</c:v>
                </c:pt>
                <c:pt idx="248">
                  <c:v>2.3822000000000001</c:v>
                </c:pt>
                <c:pt idx="249">
                  <c:v>2.3832</c:v>
                </c:pt>
                <c:pt idx="250">
                  <c:v>2.3841000000000001</c:v>
                </c:pt>
                <c:pt idx="251">
                  <c:v>2.3849</c:v>
                </c:pt>
                <c:pt idx="252">
                  <c:v>2.3856000000000002</c:v>
                </c:pt>
                <c:pt idx="253">
                  <c:v>2.3862999999999999</c:v>
                </c:pt>
                <c:pt idx="254">
                  <c:v>2.3868999999999998</c:v>
                </c:pt>
                <c:pt idx="255">
                  <c:v>2.3874</c:v>
                </c:pt>
                <c:pt idx="256">
                  <c:v>2.3877999999999999</c:v>
                </c:pt>
                <c:pt idx="257">
                  <c:v>2.3881999999999999</c:v>
                </c:pt>
                <c:pt idx="258">
                  <c:v>2.3885000000000001</c:v>
                </c:pt>
                <c:pt idx="259">
                  <c:v>2.3887</c:v>
                </c:pt>
                <c:pt idx="260">
                  <c:v>2.3887999999999998</c:v>
                </c:pt>
                <c:pt idx="261">
                  <c:v>2.3889</c:v>
                </c:pt>
                <c:pt idx="262">
                  <c:v>2.3889</c:v>
                </c:pt>
                <c:pt idx="263">
                  <c:v>2.3887999999999998</c:v>
                </c:pt>
                <c:pt idx="264">
                  <c:v>2.3885999999999998</c:v>
                </c:pt>
                <c:pt idx="265">
                  <c:v>2.3883999999999999</c:v>
                </c:pt>
                <c:pt idx="266">
                  <c:v>2.3881000000000001</c:v>
                </c:pt>
                <c:pt idx="267">
                  <c:v>2.3877999999999999</c:v>
                </c:pt>
                <c:pt idx="268">
                  <c:v>2.3873000000000002</c:v>
                </c:pt>
                <c:pt idx="269">
                  <c:v>2.3868</c:v>
                </c:pt>
                <c:pt idx="270">
                  <c:v>2.3862000000000001</c:v>
                </c:pt>
                <c:pt idx="271">
                  <c:v>2.3855</c:v>
                </c:pt>
                <c:pt idx="272">
                  <c:v>2.3847999999999998</c:v>
                </c:pt>
                <c:pt idx="273">
                  <c:v>2.3839999999999999</c:v>
                </c:pt>
                <c:pt idx="274">
                  <c:v>2.3831000000000002</c:v>
                </c:pt>
                <c:pt idx="275">
                  <c:v>2.3820999999999999</c:v>
                </c:pt>
                <c:pt idx="276">
                  <c:v>2.3811</c:v>
                </c:pt>
                <c:pt idx="277">
                  <c:v>2.38</c:v>
                </c:pt>
                <c:pt idx="278">
                  <c:v>2.3788</c:v>
                </c:pt>
                <c:pt idx="279">
                  <c:v>2.3776000000000002</c:v>
                </c:pt>
                <c:pt idx="280">
                  <c:v>2.3761999999999999</c:v>
                </c:pt>
                <c:pt idx="281">
                  <c:v>2.3748</c:v>
                </c:pt>
                <c:pt idx="282">
                  <c:v>2.3734000000000002</c:v>
                </c:pt>
                <c:pt idx="283">
                  <c:v>2.3717999999999999</c:v>
                </c:pt>
                <c:pt idx="284">
                  <c:v>2.3702000000000001</c:v>
                </c:pt>
                <c:pt idx="285">
                  <c:v>2.3685</c:v>
                </c:pt>
                <c:pt idx="286">
                  <c:v>2.3666999999999998</c:v>
                </c:pt>
                <c:pt idx="287">
                  <c:v>2.3649</c:v>
                </c:pt>
                <c:pt idx="288">
                  <c:v>2.363</c:v>
                </c:pt>
                <c:pt idx="289">
                  <c:v>2.3610000000000002</c:v>
                </c:pt>
                <c:pt idx="290">
                  <c:v>2.3589000000000002</c:v>
                </c:pt>
                <c:pt idx="291">
                  <c:v>2.3567999999999998</c:v>
                </c:pt>
                <c:pt idx="292">
                  <c:v>2.3546</c:v>
                </c:pt>
                <c:pt idx="293">
                  <c:v>2.3523000000000001</c:v>
                </c:pt>
                <c:pt idx="294">
                  <c:v>2.35</c:v>
                </c:pt>
                <c:pt idx="295">
                  <c:v>2.3475000000000001</c:v>
                </c:pt>
                <c:pt idx="296">
                  <c:v>2.3450000000000002</c:v>
                </c:pt>
                <c:pt idx="297">
                  <c:v>2.3424</c:v>
                </c:pt>
                <c:pt idx="298">
                  <c:v>2.3397999999999999</c:v>
                </c:pt>
                <c:pt idx="299">
                  <c:v>2.3371</c:v>
                </c:pt>
                <c:pt idx="300">
                  <c:v>2.3342999999999998</c:v>
                </c:pt>
                <c:pt idx="301">
                  <c:v>2.3313999999999999</c:v>
                </c:pt>
                <c:pt idx="302">
                  <c:v>2.3285</c:v>
                </c:pt>
                <c:pt idx="303">
                  <c:v>2.3254999999999999</c:v>
                </c:pt>
                <c:pt idx="304">
                  <c:v>2.3224</c:v>
                </c:pt>
                <c:pt idx="305">
                  <c:v>2.3191999999999999</c:v>
                </c:pt>
                <c:pt idx="306">
                  <c:v>2.3159999999999998</c:v>
                </c:pt>
                <c:pt idx="307">
                  <c:v>2.3127</c:v>
                </c:pt>
                <c:pt idx="308">
                  <c:v>2.3092999999999999</c:v>
                </c:pt>
                <c:pt idx="309">
                  <c:v>2.3058000000000001</c:v>
                </c:pt>
                <c:pt idx="310">
                  <c:v>2.3022999999999998</c:v>
                </c:pt>
                <c:pt idx="311">
                  <c:v>2.2987000000000002</c:v>
                </c:pt>
                <c:pt idx="312">
                  <c:v>2.2949999999999999</c:v>
                </c:pt>
                <c:pt idx="313">
                  <c:v>2.2911999999999999</c:v>
                </c:pt>
                <c:pt idx="314">
                  <c:v>2.2873999999999999</c:v>
                </c:pt>
                <c:pt idx="315">
                  <c:v>2.2835000000000001</c:v>
                </c:pt>
                <c:pt idx="316">
                  <c:v>2.2795999999999998</c:v>
                </c:pt>
                <c:pt idx="317">
                  <c:v>2.2755000000000001</c:v>
                </c:pt>
                <c:pt idx="318">
                  <c:v>2.2713999999999999</c:v>
                </c:pt>
                <c:pt idx="319">
                  <c:v>2.2671999999999999</c:v>
                </c:pt>
                <c:pt idx="320">
                  <c:v>2.2629000000000001</c:v>
                </c:pt>
                <c:pt idx="321">
                  <c:v>2.2585999999999999</c:v>
                </c:pt>
                <c:pt idx="322">
                  <c:v>2.2542</c:v>
                </c:pt>
                <c:pt idx="323">
                  <c:v>2.2496999999999998</c:v>
                </c:pt>
                <c:pt idx="324">
                  <c:v>2.2450999999999999</c:v>
                </c:pt>
                <c:pt idx="325">
                  <c:v>2.2404999999999999</c:v>
                </c:pt>
                <c:pt idx="326">
                  <c:v>2.2357999999999998</c:v>
                </c:pt>
                <c:pt idx="327">
                  <c:v>2.2309999999999999</c:v>
                </c:pt>
                <c:pt idx="328">
                  <c:v>2.2262</c:v>
                </c:pt>
                <c:pt idx="329">
                  <c:v>2.2212000000000001</c:v>
                </c:pt>
                <c:pt idx="330">
                  <c:v>2.2162000000000002</c:v>
                </c:pt>
                <c:pt idx="331">
                  <c:v>2.2111999999999998</c:v>
                </c:pt>
                <c:pt idx="332">
                  <c:v>2.206</c:v>
                </c:pt>
                <c:pt idx="333">
                  <c:v>2.2008000000000001</c:v>
                </c:pt>
                <c:pt idx="334">
                  <c:v>2.1955</c:v>
                </c:pt>
                <c:pt idx="335">
                  <c:v>2.1901000000000002</c:v>
                </c:pt>
                <c:pt idx="336">
                  <c:v>2.1846999999999999</c:v>
                </c:pt>
                <c:pt idx="337">
                  <c:v>2.1791999999999998</c:v>
                </c:pt>
                <c:pt idx="338">
                  <c:v>2.1736</c:v>
                </c:pt>
                <c:pt idx="339">
                  <c:v>2.1678999999999999</c:v>
                </c:pt>
                <c:pt idx="340">
                  <c:v>2.1621999999999999</c:v>
                </c:pt>
                <c:pt idx="341">
                  <c:v>2.1564000000000001</c:v>
                </c:pt>
                <c:pt idx="342">
                  <c:v>2.1505000000000001</c:v>
                </c:pt>
                <c:pt idx="343">
                  <c:v>2.1446000000000001</c:v>
                </c:pt>
                <c:pt idx="344">
                  <c:v>2.1385000000000001</c:v>
                </c:pt>
                <c:pt idx="345">
                  <c:v>2.1324000000000001</c:v>
                </c:pt>
                <c:pt idx="346">
                  <c:v>2.1261999999999999</c:v>
                </c:pt>
                <c:pt idx="347">
                  <c:v>2.12</c:v>
                </c:pt>
                <c:pt idx="348">
                  <c:v>2.1137000000000001</c:v>
                </c:pt>
                <c:pt idx="349">
                  <c:v>2.1073</c:v>
                </c:pt>
                <c:pt idx="350">
                  <c:v>2.1008</c:v>
                </c:pt>
                <c:pt idx="351">
                  <c:v>2.0943000000000001</c:v>
                </c:pt>
                <c:pt idx="352">
                  <c:v>2.0876999999999999</c:v>
                </c:pt>
                <c:pt idx="353">
                  <c:v>2.081</c:v>
                </c:pt>
                <c:pt idx="354">
                  <c:v>2.0741999999999998</c:v>
                </c:pt>
                <c:pt idx="355">
                  <c:v>2.0674000000000001</c:v>
                </c:pt>
                <c:pt idx="356">
                  <c:v>2.0605000000000002</c:v>
                </c:pt>
                <c:pt idx="357">
                  <c:v>2.0535000000000001</c:v>
                </c:pt>
                <c:pt idx="358">
                  <c:v>2.0464000000000002</c:v>
                </c:pt>
                <c:pt idx="359">
                  <c:v>2.0392999999999999</c:v>
                </c:pt>
                <c:pt idx="360">
                  <c:v>2.0320999999999998</c:v>
                </c:pt>
                <c:pt idx="361">
                  <c:v>2.0247999999999999</c:v>
                </c:pt>
                <c:pt idx="362">
                  <c:v>2.0173999999999999</c:v>
                </c:pt>
                <c:pt idx="363">
                  <c:v>2.0099999999999998</c:v>
                </c:pt>
                <c:pt idx="364">
                  <c:v>2.0024999999999999</c:v>
                </c:pt>
                <c:pt idx="365">
                  <c:v>1.9950000000000001</c:v>
                </c:pt>
                <c:pt idx="366">
                  <c:v>1.9873000000000001</c:v>
                </c:pt>
                <c:pt idx="367">
                  <c:v>1.9796</c:v>
                </c:pt>
                <c:pt idx="368">
                  <c:v>1.9718</c:v>
                </c:pt>
                <c:pt idx="369">
                  <c:v>1.9639</c:v>
                </c:pt>
                <c:pt idx="370">
                  <c:v>1.956</c:v>
                </c:pt>
                <c:pt idx="371">
                  <c:v>1.948</c:v>
                </c:pt>
                <c:pt idx="372">
                  <c:v>1.9399</c:v>
                </c:pt>
                <c:pt idx="373">
                  <c:v>1.9317</c:v>
                </c:pt>
                <c:pt idx="374">
                  <c:v>1.9235</c:v>
                </c:pt>
                <c:pt idx="375">
                  <c:v>1.9152</c:v>
                </c:pt>
                <c:pt idx="376">
                  <c:v>1.9068000000000001</c:v>
                </c:pt>
                <c:pt idx="377">
                  <c:v>1.8984000000000001</c:v>
                </c:pt>
                <c:pt idx="378">
                  <c:v>1.8897999999999999</c:v>
                </c:pt>
                <c:pt idx="379">
                  <c:v>1.8812</c:v>
                </c:pt>
                <c:pt idx="380">
                  <c:v>1.8726</c:v>
                </c:pt>
                <c:pt idx="381">
                  <c:v>1.8637999999999999</c:v>
                </c:pt>
                <c:pt idx="382">
                  <c:v>1.855</c:v>
                </c:pt>
                <c:pt idx="383">
                  <c:v>1.8461000000000001</c:v>
                </c:pt>
                <c:pt idx="384">
                  <c:v>1.8371</c:v>
                </c:pt>
                <c:pt idx="385">
                  <c:v>1.8281000000000001</c:v>
                </c:pt>
                <c:pt idx="386">
                  <c:v>1.819</c:v>
                </c:pt>
                <c:pt idx="387">
                  <c:v>1.8098000000000001</c:v>
                </c:pt>
                <c:pt idx="388">
                  <c:v>1.8005</c:v>
                </c:pt>
                <c:pt idx="389">
                  <c:v>1.7911999999999999</c:v>
                </c:pt>
                <c:pt idx="390">
                  <c:v>1.7818000000000001</c:v>
                </c:pt>
                <c:pt idx="391">
                  <c:v>1.7723</c:v>
                </c:pt>
                <c:pt idx="392">
                  <c:v>1.7627999999999999</c:v>
                </c:pt>
                <c:pt idx="393">
                  <c:v>1.7531000000000001</c:v>
                </c:pt>
                <c:pt idx="394">
                  <c:v>1.7434000000000001</c:v>
                </c:pt>
                <c:pt idx="395">
                  <c:v>1.7336</c:v>
                </c:pt>
                <c:pt idx="396">
                  <c:v>1.7238</c:v>
                </c:pt>
                <c:pt idx="397">
                  <c:v>1.7139</c:v>
                </c:pt>
                <c:pt idx="398">
                  <c:v>1.7039</c:v>
                </c:pt>
                <c:pt idx="399">
                  <c:v>1.6938</c:v>
                </c:pt>
                <c:pt idx="400">
                  <c:v>1.6837</c:v>
                </c:pt>
                <c:pt idx="401">
                  <c:v>1.6735</c:v>
                </c:pt>
                <c:pt idx="402">
                  <c:v>1.6632</c:v>
                </c:pt>
                <c:pt idx="403">
                  <c:v>1.6528</c:v>
                </c:pt>
                <c:pt idx="404">
                  <c:v>1.6424000000000001</c:v>
                </c:pt>
                <c:pt idx="405">
                  <c:v>1.6318999999999999</c:v>
                </c:pt>
                <c:pt idx="406">
                  <c:v>1.6213</c:v>
                </c:pt>
                <c:pt idx="407">
                  <c:v>1.6106</c:v>
                </c:pt>
                <c:pt idx="408">
                  <c:v>1.5999000000000001</c:v>
                </c:pt>
                <c:pt idx="409">
                  <c:v>1.5891</c:v>
                </c:pt>
                <c:pt idx="410">
                  <c:v>1.5782</c:v>
                </c:pt>
                <c:pt idx="411">
                  <c:v>1.5671999999999999</c:v>
                </c:pt>
                <c:pt idx="412">
                  <c:v>1.5562</c:v>
                </c:pt>
                <c:pt idx="413">
                  <c:v>1.5450999999999999</c:v>
                </c:pt>
                <c:pt idx="414">
                  <c:v>1.534</c:v>
                </c:pt>
                <c:pt idx="415">
                  <c:v>1.5226999999999999</c:v>
                </c:pt>
                <c:pt idx="416">
                  <c:v>1.5114000000000001</c:v>
                </c:pt>
                <c:pt idx="417">
                  <c:v>1.5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FBF-45F8-976B-FB9D14CFA6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1337544"/>
        <c:axId val="451340496"/>
      </c:scatterChart>
      <c:valAx>
        <c:axId val="451337544"/>
        <c:scaling>
          <c:orientation val="minMax"/>
          <c:max val="5.5"/>
          <c:min val="1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0"/>
                    <a:ea typeface="+mn-ea"/>
                    <a:cs typeface="+mn-cs"/>
                  </a:defRPr>
                </a:pPr>
                <a:r>
                  <a:rPr lang="en-US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Rounded MT Bold" panose="020F07040305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451340496"/>
        <c:crosses val="autoZero"/>
        <c:crossBetween val="midCat"/>
      </c:valAx>
      <c:valAx>
        <c:axId val="451340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0"/>
                    <a:ea typeface="+mn-ea"/>
                    <a:cs typeface="+mn-cs"/>
                  </a:defRPr>
                </a:pPr>
                <a:r>
                  <a:rPr lang="en-US" sz="1600"/>
                  <a:t>Velocity (m/s)</a:t>
                </a:r>
              </a:p>
            </c:rich>
          </c:tx>
          <c:layout>
            <c:manualLayout>
              <c:xMode val="edge"/>
              <c:yMode val="edge"/>
              <c:x val="1.8684105164820497E-2"/>
              <c:y val="9.592663089236633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Rounded MT Bold" panose="020F07040305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4513375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7119195922989818"/>
          <c:y val="0.45045362841122588"/>
          <c:w val="0.3256039466406806"/>
          <c:h val="0.26741281896710262"/>
        </c:manualLayout>
      </c:layout>
      <c:overlay val="0"/>
      <c:spPr>
        <a:noFill/>
        <a:ln>
          <a:solidFill>
            <a:schemeClr val="tx1">
              <a:lumMod val="50000"/>
              <a:lumOff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Arial Rounded MT Bold" panose="020F070403050403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r>
              <a:rPr lang="en-US" sz="1800" dirty="0">
                <a:solidFill>
                  <a:schemeClr val="tx1"/>
                </a:solidFill>
              </a:rPr>
              <a:t>Position Error in presence of Model Mismatches and External Disturbances</a:t>
            </a:r>
          </a:p>
        </c:rich>
      </c:tx>
      <c:layout>
        <c:manualLayout>
          <c:xMode val="edge"/>
          <c:yMode val="edge"/>
          <c:x val="0.13943385384765958"/>
          <c:y val="7.75330346637704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Arial Rounded MT Bold" panose="020F0704030504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pattFill prst="ltHorz">
          <a:fgClr>
            <a:schemeClr val="bg2"/>
          </a:fgClr>
          <a:bgClr>
            <a:schemeClr val="bg1">
              <a:lumMod val="95000"/>
            </a:schemeClr>
          </a:bgClr>
        </a:pattFill>
        <a:ln>
          <a:solidFill>
            <a:schemeClr val="bg1"/>
          </a:solidFill>
        </a:ln>
        <a:effectLst/>
        <a:sp3d>
          <a:contourClr>
            <a:schemeClr val="bg1"/>
          </a:contourClr>
        </a:sp3d>
      </c:spPr>
    </c:sideWall>
    <c:backWall>
      <c:thickness val="0"/>
      <c:spPr>
        <a:pattFill prst="ltHorz">
          <a:fgClr>
            <a:schemeClr val="bg2"/>
          </a:fgClr>
          <a:bgClr>
            <a:schemeClr val="bg1">
              <a:lumMod val="95000"/>
            </a:schemeClr>
          </a:bgClr>
        </a:pattFill>
        <a:ln>
          <a:solidFill>
            <a:schemeClr val="bg1"/>
          </a:solidFill>
        </a:ln>
        <a:effectLst/>
        <a:sp3d>
          <a:contourClr>
            <a:schemeClr val="bg1"/>
          </a:contourClr>
        </a:sp3d>
      </c:spPr>
    </c:backWall>
    <c:plotArea>
      <c:layout>
        <c:manualLayout>
          <c:layoutTarget val="inner"/>
          <c:xMode val="edge"/>
          <c:yMode val="edge"/>
          <c:x val="0.11716577061120501"/>
          <c:y val="0.19477712915195944"/>
          <c:w val="0.85822573768762744"/>
          <c:h val="0.468448728391709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Sheet1!$M$1</c:f>
              <c:strCache>
                <c:ptCount val="1"/>
                <c:pt idx="0">
                  <c:v>AVG Crossroads</c:v>
                </c:pt>
              </c:strCache>
            </c:strRef>
          </c:tx>
          <c:spPr>
            <a:pattFill prst="dkVert">
              <a:fgClr>
                <a:schemeClr val="accent1"/>
              </a:fgClr>
              <a:bgClr>
                <a:schemeClr val="bg1"/>
              </a:bgClr>
            </a:pattFill>
            <a:ln w="9525" cap="flat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50000"/>
                </a:schemeClr>
              </a:contourClr>
            </a:sp3d>
          </c:spPr>
          <c:invertIfNegative val="0"/>
          <c:cat>
            <c:strRef>
              <c:f>Sheet1!$M$5:$T$5</c:f>
              <c:strCache>
                <c:ptCount val="3"/>
                <c:pt idx="0">
                  <c:v>Model Mismatch (MM)</c:v>
                </c:pt>
                <c:pt idx="1">
                  <c:v>External Disturbance (ED)</c:v>
                </c:pt>
                <c:pt idx="2">
                  <c:v>MM + ED</c:v>
                </c:pt>
              </c:strCache>
            </c:strRef>
          </c:cat>
          <c:val>
            <c:numRef>
              <c:f>(Sheet1!$M$2,Sheet1!$N$2,Sheet1!$O$2)</c:f>
              <c:numCache>
                <c:formatCode>General</c:formatCode>
                <c:ptCount val="3"/>
                <c:pt idx="0">
                  <c:v>0.61389333333333351</c:v>
                </c:pt>
                <c:pt idx="1">
                  <c:v>0.66400500000000018</c:v>
                </c:pt>
                <c:pt idx="2">
                  <c:v>1.2766666666666668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BC-42A3-A73B-A3FD10AE9C2A}"/>
            </c:ext>
          </c:extLst>
        </c:ser>
        <c:ser>
          <c:idx val="1"/>
          <c:order val="1"/>
          <c:tx>
            <c:strRef>
              <c:f>Sheet1!$S$1</c:f>
              <c:strCache>
                <c:ptCount val="1"/>
                <c:pt idx="0">
                  <c:v>MAX Crossroads</c:v>
                </c:pt>
              </c:strCache>
            </c:strRef>
          </c:tx>
          <c:spPr>
            <a:pattFill prst="dkHorz">
              <a:fgClr>
                <a:srgbClr val="FF0000"/>
              </a:fgClr>
              <a:bgClr>
                <a:schemeClr val="bg1"/>
              </a:bgClr>
            </a:pattFill>
            <a:ln w="9525" cap="flat" cmpd="sng" algn="ctr">
              <a:solidFill>
                <a:srgbClr val="C00000"/>
              </a:solidFill>
              <a:round/>
            </a:ln>
            <a:effectLst/>
            <a:sp3d contourW="9525">
              <a:contourClr>
                <a:srgbClr val="C00000"/>
              </a:contourClr>
            </a:sp3d>
          </c:spPr>
          <c:invertIfNegative val="0"/>
          <c:cat>
            <c:strRef>
              <c:f>Sheet1!$M$5:$T$5</c:f>
              <c:strCache>
                <c:ptCount val="3"/>
                <c:pt idx="0">
                  <c:v>Model Mismatch (MM)</c:v>
                </c:pt>
                <c:pt idx="1">
                  <c:v>External Disturbance (ED)</c:v>
                </c:pt>
                <c:pt idx="2">
                  <c:v>MM + ED</c:v>
                </c:pt>
              </c:strCache>
            </c:strRef>
          </c:cat>
          <c:val>
            <c:numRef>
              <c:f>(Sheet1!$S$2,Sheet1!$T$2,Sheet1!$U$2)</c:f>
              <c:numCache>
                <c:formatCode>General</c:formatCode>
                <c:ptCount val="3"/>
                <c:pt idx="0">
                  <c:v>1.7310000000000001</c:v>
                </c:pt>
                <c:pt idx="1">
                  <c:v>1.5998333333333334</c:v>
                </c:pt>
                <c:pt idx="2">
                  <c:v>3.3281666666666667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BC-42A3-A73B-A3FD10AE9C2A}"/>
            </c:ext>
          </c:extLst>
        </c:ser>
        <c:ser>
          <c:idx val="2"/>
          <c:order val="2"/>
          <c:tx>
            <c:strRef>
              <c:f>Sheet1!$P$1</c:f>
              <c:strCache>
                <c:ptCount val="1"/>
                <c:pt idx="0">
                  <c:v>AVG RIM</c:v>
                </c:pt>
              </c:strCache>
            </c:strRef>
          </c:tx>
          <c:spPr>
            <a:pattFill prst="dkUpDiag">
              <a:fgClr>
                <a:schemeClr val="accent6"/>
              </a:fgClr>
              <a:bgClr>
                <a:schemeClr val="bg1"/>
              </a:bgClr>
            </a:pattFill>
            <a:ln w="9525" cap="flat" cmpd="sng" algn="ctr">
              <a:solidFill>
                <a:schemeClr val="accent6">
                  <a:lumMod val="50000"/>
                </a:schemeClr>
              </a:solidFill>
              <a:round/>
            </a:ln>
            <a:effectLst/>
            <a:sp3d contourW="9525">
              <a:contourClr>
                <a:schemeClr val="accent6">
                  <a:lumMod val="50000"/>
                </a:schemeClr>
              </a:contourClr>
            </a:sp3d>
          </c:spPr>
          <c:invertIfNegative val="0"/>
          <c:val>
            <c:numRef>
              <c:f>Sheet1!$P$2:$R$2</c:f>
              <c:numCache>
                <c:formatCode>General</c:formatCode>
                <c:ptCount val="3"/>
                <c:pt idx="0">
                  <c:v>0.04</c:v>
                </c:pt>
                <c:pt idx="1">
                  <c:v>3.3000000000000002E-2</c:v>
                </c:pt>
                <c:pt idx="2">
                  <c:v>7.2999999999999995E-2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BC-42A3-A73B-A3FD10AE9C2A}"/>
            </c:ext>
          </c:extLst>
        </c:ser>
        <c:ser>
          <c:idx val="3"/>
          <c:order val="3"/>
          <c:tx>
            <c:strRef>
              <c:f>Sheet1!$V$1</c:f>
              <c:strCache>
                <c:ptCount val="1"/>
                <c:pt idx="0">
                  <c:v>MAX RIM</c:v>
                </c:pt>
              </c:strCache>
            </c:strRef>
          </c:tx>
          <c:spPr>
            <a:pattFill prst="dkDnDiag">
              <a:fgClr>
                <a:schemeClr val="accent2"/>
              </a:fgClr>
              <a:bgClr>
                <a:schemeClr val="bg1"/>
              </a:bgClr>
            </a:pattFill>
            <a:ln w="9525" cap="flat" cmpd="sng" algn="ctr">
              <a:solidFill>
                <a:schemeClr val="accent2">
                  <a:lumMod val="50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50000"/>
                </a:schemeClr>
              </a:contourClr>
            </a:sp3d>
          </c:spPr>
          <c:invertIfNegative val="0"/>
          <c:val>
            <c:numRef>
              <c:f>Sheet1!$V$2:$X$2</c:f>
              <c:numCache>
                <c:formatCode>General</c:formatCode>
                <c:ptCount val="3"/>
                <c:pt idx="0">
                  <c:v>6.9500000000000006E-2</c:v>
                </c:pt>
                <c:pt idx="1">
                  <c:v>6.9666666666666668E-2</c:v>
                </c:pt>
                <c:pt idx="2">
                  <c:v>0.13916666666666669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BBC-42A3-A73B-A3FD10AE9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7135640"/>
        <c:axId val="457139248"/>
        <c:axId val="0"/>
      </c:bar3DChart>
      <c:catAx>
        <c:axId val="457135640"/>
        <c:scaling>
          <c:orientation val="minMax"/>
        </c:scaling>
        <c:delete val="0"/>
        <c:axPos val="b"/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457139248"/>
        <c:crosses val="autoZero"/>
        <c:auto val="1"/>
        <c:lblAlgn val="ctr"/>
        <c:lblOffset val="100"/>
        <c:noMultiLvlLbl val="0"/>
      </c:catAx>
      <c:valAx>
        <c:axId val="457139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ounded MT Bold" panose="020F0704030504030204" pitchFamily="34" charset="0"/>
                    <a:ea typeface="+mn-ea"/>
                    <a:cs typeface="+mn-cs"/>
                  </a:defRPr>
                </a:pPr>
                <a:r>
                  <a:rPr lang="en-US" sz="1600" dirty="0"/>
                  <a:t>Position Error</a:t>
                </a:r>
              </a:p>
              <a:p>
                <a:pPr>
                  <a:defRPr/>
                </a:pPr>
                <a:r>
                  <a:rPr lang="en-US" sz="1600" dirty="0"/>
                  <a:t> (normalized</a:t>
                </a:r>
                <a:r>
                  <a:rPr lang="en-US" sz="1600" baseline="0" dirty="0"/>
                  <a:t> to vehicle size)</a:t>
                </a:r>
                <a:endParaRPr lang="en-US" sz="1600" dirty="0"/>
              </a:p>
            </c:rich>
          </c:tx>
          <c:layout>
            <c:manualLayout>
              <c:xMode val="edge"/>
              <c:yMode val="edge"/>
              <c:x val="2.8496504763956068E-4"/>
              <c:y val="0.180775862068965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anose="020F07040305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457135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Arial Rounded MT Bold" panose="020F07040305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latin typeface="Arial Rounded MT Bold" panose="020F070403050403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pattFill prst="pct5"/>
        <a:ln>
          <a:noFill/>
        </a:ln>
        <a:effectLst/>
        <a:sp3d/>
      </c:spPr>
    </c:sideWall>
    <c:backWall>
      <c:thickness val="0"/>
      <c:spPr>
        <a:pattFill prst="pct5">
          <a:fgClr>
            <a:schemeClr val="accent1"/>
          </a:fgClr>
          <a:bgClr>
            <a:schemeClr val="bg1"/>
          </a:bgClr>
        </a:patt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930566491688538"/>
          <c:y val="0.15302770487022455"/>
          <c:w val="0.80923600174978128"/>
          <c:h val="0.7249507144940216"/>
        </c:manualLayout>
      </c:layout>
      <c:bar3DChart>
        <c:barDir val="col"/>
        <c:grouping val="clustered"/>
        <c:varyColors val="0"/>
        <c:ser>
          <c:idx val="0"/>
          <c:order val="0"/>
          <c:tx>
            <c:v>3 Lane intersection</c:v>
          </c:tx>
          <c:spPr>
            <a:pattFill prst="dkHorz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  <a:effectLst/>
            <a:sp3d/>
          </c:spPr>
          <c:invertIfNegative val="0"/>
          <c:cat>
            <c:numRef>
              <c:f>Sheet2!$J$4:$J$13</c:f>
              <c:numCache>
                <c:formatCode>General</c:formatCode>
                <c:ptCount val="10"/>
                <c:pt idx="0">
                  <c:v>0.1</c:v>
                </c:pt>
                <c:pt idx="1">
                  <c:v>0.09</c:v>
                </c:pt>
                <c:pt idx="2">
                  <c:v>0.08</c:v>
                </c:pt>
                <c:pt idx="3">
                  <c:v>7.0000000000000007E-2</c:v>
                </c:pt>
                <c:pt idx="4">
                  <c:v>0.06</c:v>
                </c:pt>
                <c:pt idx="5">
                  <c:v>0.05</c:v>
                </c:pt>
                <c:pt idx="6">
                  <c:v>3.9999999999999897E-2</c:v>
                </c:pt>
                <c:pt idx="7">
                  <c:v>2.9999999999999898E-2</c:v>
                </c:pt>
                <c:pt idx="8">
                  <c:v>1.99999999999999E-2</c:v>
                </c:pt>
                <c:pt idx="9">
                  <c:v>9.99999999999991E-3</c:v>
                </c:pt>
              </c:numCache>
            </c:numRef>
          </c:cat>
          <c:val>
            <c:numRef>
              <c:f>Sheet2!$H$4:$H$13</c:f>
              <c:numCache>
                <c:formatCode>0.00E+00</c:formatCode>
                <c:ptCount val="10"/>
                <c:pt idx="0">
                  <c:v>8.2692373431784816E-2</c:v>
                </c:pt>
                <c:pt idx="1">
                  <c:v>6.0972092612038321E-2</c:v>
                </c:pt>
                <c:pt idx="2">
                  <c:v>3.4327786863183385E-2</c:v>
                </c:pt>
                <c:pt idx="3">
                  <c:v>5.1171413977746756E-3</c:v>
                </c:pt>
                <c:pt idx="4">
                  <c:v>4.7590093491038194E-3</c:v>
                </c:pt>
                <c:pt idx="5">
                  <c:v>4.4661912476977594E-3</c:v>
                </c:pt>
                <c:pt idx="6">
                  <c:v>2.995898092890692E-3</c:v>
                </c:pt>
                <c:pt idx="7">
                  <c:v>2.3852092660905746E-3</c:v>
                </c:pt>
                <c:pt idx="8">
                  <c:v>1.758208639089968E-3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46-4675-97D7-40135BF59962}"/>
            </c:ext>
          </c:extLst>
        </c:ser>
        <c:ser>
          <c:idx val="1"/>
          <c:order val="1"/>
          <c:tx>
            <c:v>Single lane intersection</c:v>
          </c:tx>
          <c:spPr>
            <a:pattFill prst="dkVert">
              <a:fgClr>
                <a:schemeClr val="accent1">
                  <a:lumMod val="75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  <a:sp3d/>
          </c:spPr>
          <c:invertIfNegative val="0"/>
          <c:val>
            <c:numRef>
              <c:f>Sheet2!$T$4:$T$13</c:f>
              <c:numCache>
                <c:formatCode>General</c:formatCode>
                <c:ptCount val="10"/>
                <c:pt idx="0">
                  <c:v>5.5E-2</c:v>
                </c:pt>
                <c:pt idx="1">
                  <c:v>3.3000000000000002E-2</c:v>
                </c:pt>
                <c:pt idx="2">
                  <c:v>2.1999999999999999E-2</c:v>
                </c:pt>
                <c:pt idx="3">
                  <c:v>8.9999999999999993E-3</c:v>
                </c:pt>
                <c:pt idx="4">
                  <c:v>4.7590093491038194E-3</c:v>
                </c:pt>
                <c:pt idx="5">
                  <c:v>4.4661912476977594E-3</c:v>
                </c:pt>
                <c:pt idx="6">
                  <c:v>2.995898092890692E-3</c:v>
                </c:pt>
                <c:pt idx="7">
                  <c:v>2.3852092660905746E-3</c:v>
                </c:pt>
                <c:pt idx="8">
                  <c:v>1.758208639089968E-3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46-4675-97D7-40135BF599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15011200"/>
        <c:axId val="515016448"/>
        <c:axId val="0"/>
      </c:bar3DChart>
      <c:catAx>
        <c:axId val="5150112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0"/>
                    <a:ea typeface="+mn-ea"/>
                    <a:cs typeface="+mn-cs"/>
                  </a:defRPr>
                </a:pPr>
                <a:r>
                  <a:rPr lang="en-US" dirty="0"/>
                  <a:t>FLOW RATE (VEHICLE PER LANE PER</a:t>
                </a:r>
                <a:r>
                  <a:rPr lang="en-US" baseline="0" dirty="0"/>
                  <a:t> SECOND</a:t>
                </a:r>
                <a:r>
                  <a:rPr lang="en-US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Rounded MT Bold" panose="020F07040305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515016448"/>
        <c:crosses val="autoZero"/>
        <c:auto val="1"/>
        <c:lblAlgn val="ctr"/>
        <c:lblOffset val="100"/>
        <c:noMultiLvlLbl val="0"/>
      </c:catAx>
      <c:valAx>
        <c:axId val="515016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0"/>
                    <a:ea typeface="+mn-ea"/>
                    <a:cs typeface="+mn-cs"/>
                  </a:defRPr>
                </a:pPr>
                <a:r>
                  <a:rPr lang="en-US"/>
                  <a:t>IMPROVEMENT IN THROUGHPUT (PERCENTAGE)</a:t>
                </a:r>
              </a:p>
            </c:rich>
          </c:tx>
          <c:layout>
            <c:manualLayout>
              <c:xMode val="edge"/>
              <c:yMode val="edge"/>
              <c:x val="2.6085520559930003E-2"/>
              <c:y val="0.196470795628158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Rounded MT Bold" panose="020F07040305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51501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194611220472429"/>
          <c:y val="0.33356459609215505"/>
          <c:w val="0.31811245078740158"/>
          <c:h val="0.12406357538641005"/>
        </c:manualLayout>
      </c:layout>
      <c:overlay val="0"/>
      <c:spPr>
        <a:noFill/>
        <a:ln w="28575">
          <a:solidFill>
            <a:schemeClr val="bg2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Arial Rounded MT Bold" panose="020F070403050403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Speedup in Throughput for different turn velocity limits</a:t>
            </a:r>
          </a:p>
        </c:rich>
      </c:tx>
      <c:layout>
        <c:manualLayout>
          <c:xMode val="edge"/>
          <c:yMode val="edge"/>
          <c:x val="0.16129899016860177"/>
          <c:y val="1.73273946950764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Arial Rounded MT Bold" panose="020F0704030504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pattFill prst="narHorz">
          <a:fgClr>
            <a:schemeClr val="bg1">
              <a:lumMod val="95000"/>
            </a:schemeClr>
          </a:fgClr>
          <a:bgClr>
            <a:schemeClr val="bg1"/>
          </a:bgClr>
        </a:pattFill>
        <a:ln>
          <a:noFill/>
        </a:ln>
        <a:effectLst/>
        <a:sp3d/>
      </c:spPr>
    </c:sideWall>
    <c:backWall>
      <c:thickness val="0"/>
      <c:spPr>
        <a:pattFill prst="pct75">
          <a:fgClr>
            <a:schemeClr val="bg1">
              <a:lumMod val="95000"/>
            </a:schemeClr>
          </a:fgClr>
          <a:bgClr>
            <a:schemeClr val="bg1"/>
          </a:bgClr>
        </a:patt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255803194092265"/>
          <c:y val="0.13907699037620297"/>
          <c:w val="0.78299746430001338"/>
          <c:h val="0.686230930815128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Sheet1!$A$5</c:f>
              <c:strCache>
                <c:ptCount val="1"/>
                <c:pt idx="0">
                  <c:v>RIM</c:v>
                </c:pt>
              </c:strCache>
            </c:strRef>
          </c:tx>
          <c:spPr>
            <a:pattFill prst="pct30">
              <a:fgClr>
                <a:srgbClr val="FF0000"/>
              </a:fgClr>
              <a:bgClr>
                <a:schemeClr val="bg1"/>
              </a:bgClr>
            </a:pattFill>
            <a:ln w="9525" cap="flat" cmpd="sng" algn="ctr">
              <a:solidFill>
                <a:srgbClr val="C00000"/>
              </a:solidFill>
              <a:round/>
            </a:ln>
            <a:effectLst/>
            <a:sp3d contourW="9525">
              <a:contourClr>
                <a:srgbClr val="C00000"/>
              </a:contourClr>
            </a:sp3d>
          </c:spPr>
          <c:invertIfNegative val="0"/>
          <c:cat>
            <c:strRef>
              <c:f>Sheet1!$B$1:$I$1</c:f>
              <c:strCache>
                <c:ptCount val="8"/>
                <c:pt idx="0">
                  <c:v>0.4</c:v>
                </c:pt>
                <c:pt idx="1">
                  <c:v>0.6</c:v>
                </c:pt>
                <c:pt idx="2">
                  <c:v>0.8</c:v>
                </c:pt>
                <c:pt idx="3">
                  <c:v>1</c:v>
                </c:pt>
                <c:pt idx="4">
                  <c:v>1.2</c:v>
                </c:pt>
                <c:pt idx="5">
                  <c:v>1.4</c:v>
                </c:pt>
                <c:pt idx="7">
                  <c:v>AVG</c:v>
                </c:pt>
              </c:strCache>
            </c:strRef>
          </c:cat>
          <c:val>
            <c:numRef>
              <c:f>Sheet1!$B$5:$I$5</c:f>
              <c:numCache>
                <c:formatCode>General</c:formatCode>
                <c:ptCount val="8"/>
                <c:pt idx="0">
                  <c:v>8</c:v>
                </c:pt>
                <c:pt idx="1">
                  <c:v>5.4285714285714288</c:v>
                </c:pt>
                <c:pt idx="2">
                  <c:v>2.8571428571428572</c:v>
                </c:pt>
                <c:pt idx="3">
                  <c:v>2.0864661654135341</c:v>
                </c:pt>
                <c:pt idx="4">
                  <c:v>1.3157894736842106</c:v>
                </c:pt>
                <c:pt idx="5">
                  <c:v>1.2260765550239237</c:v>
                </c:pt>
                <c:pt idx="7">
                  <c:v>2.5828092959671913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06-494A-851B-89741F49F8F4}"/>
            </c:ext>
          </c:extLst>
        </c:ser>
        <c:ser>
          <c:idx val="1"/>
          <c:order val="1"/>
          <c:tx>
            <c:strRef>
              <c:f>Sheet1!$A$6</c:f>
              <c:strCache>
                <c:ptCount val="1"/>
                <c:pt idx="0">
                  <c:v>Crossroads</c:v>
                </c:pt>
              </c:strCache>
            </c:strRef>
          </c:tx>
          <c:spPr>
            <a:pattFill prst="narHorz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9525" cap="flat" cmpd="sng" algn="ctr">
              <a:solidFill>
                <a:schemeClr val="accent6">
                  <a:lumMod val="50000"/>
                </a:schemeClr>
              </a:solidFill>
              <a:round/>
            </a:ln>
            <a:effectLst/>
            <a:sp3d contourW="9525">
              <a:contourClr>
                <a:schemeClr val="accent6">
                  <a:lumMod val="50000"/>
                </a:schemeClr>
              </a:contourClr>
            </a:sp3d>
          </c:spPr>
          <c:invertIfNegative val="0"/>
          <c:cat>
            <c:strRef>
              <c:f>Sheet1!$B$1:$I$1</c:f>
              <c:strCache>
                <c:ptCount val="8"/>
                <c:pt idx="0">
                  <c:v>0.4</c:v>
                </c:pt>
                <c:pt idx="1">
                  <c:v>0.6</c:v>
                </c:pt>
                <c:pt idx="2">
                  <c:v>0.8</c:v>
                </c:pt>
                <c:pt idx="3">
                  <c:v>1</c:v>
                </c:pt>
                <c:pt idx="4">
                  <c:v>1.2</c:v>
                </c:pt>
                <c:pt idx="5">
                  <c:v>1.4</c:v>
                </c:pt>
                <c:pt idx="7">
                  <c:v>AVG</c:v>
                </c:pt>
              </c:strCache>
            </c:strRef>
          </c:cat>
          <c:val>
            <c:numRef>
              <c:f>Sheet1!$B$6:$I$6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06-494A-851B-89741F49F8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68251184"/>
        <c:axId val="468256432"/>
        <c:axId val="0"/>
      </c:bar3DChart>
      <c:catAx>
        <c:axId val="4682511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ounded MT Bold" panose="020F0704030504030204" pitchFamily="34" charset="0"/>
                    <a:ea typeface="+mn-ea"/>
                    <a:cs typeface="+mn-cs"/>
                  </a:defRPr>
                </a:pPr>
                <a:r>
                  <a:rPr lang="en-US"/>
                  <a:t>Turn Velocity limit (m/s)</a:t>
                </a:r>
              </a:p>
            </c:rich>
          </c:tx>
          <c:layout>
            <c:manualLayout>
              <c:xMode val="edge"/>
              <c:yMode val="edge"/>
              <c:x val="0.28553352017438499"/>
              <c:y val="0.913588253312727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anose="020F07040305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468256432"/>
        <c:crosses val="autoZero"/>
        <c:auto val="1"/>
        <c:lblAlgn val="ctr"/>
        <c:lblOffset val="100"/>
        <c:noMultiLvlLbl val="0"/>
      </c:catAx>
      <c:valAx>
        <c:axId val="46825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Rounded MT Bold" panose="020F0704030504030204" pitchFamily="34" charset="0"/>
                    <a:ea typeface="+mn-ea"/>
                    <a:cs typeface="+mn-cs"/>
                  </a:defRPr>
                </a:pPr>
                <a:r>
                  <a:rPr lang="en-US"/>
                  <a:t>Normalized Throughput </a:t>
                </a:r>
              </a:p>
            </c:rich>
          </c:tx>
          <c:layout>
            <c:manualLayout>
              <c:xMode val="edge"/>
              <c:yMode val="edge"/>
              <c:x val="4.6521609140387178E-3"/>
              <c:y val="0.159027899290366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anose="020F07040305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ea typeface="+mn-ea"/>
                <a:cs typeface="+mn-cs"/>
              </a:defRPr>
            </a:pPr>
            <a:endParaRPr lang="en-US"/>
          </a:p>
        </c:txPr>
        <c:crossAx val="468251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894087815294273"/>
          <c:y val="0.21535527245799554"/>
          <c:w val="0.46946269851861738"/>
          <c:h val="6.70317349699284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Arial Rounded MT Bold" panose="020F07040305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latin typeface="Arial Rounded MT Bold" panose="020F0704030504030204" pitchFamily="34" charset="0"/>
        </a:defRPr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Wireless!$A$1:$A$51</cx:f>
        <cx:lvl ptCount="51" formatCode="General">
          <cx:pt idx="0">142.09999999999999</cx:pt>
          <cx:pt idx="1">425.20000000000005</cx:pt>
          <cx:pt idx="2">790.20000000000005</cx:pt>
          <cx:pt idx="3">297.59999999999997</cx:pt>
          <cx:pt idx="4">553.10000000000002</cx:pt>
          <cx:pt idx="5">167.19999999999999</cx:pt>
          <cx:pt idx="6">310.69999999999999</cx:pt>
          <cx:pt idx="7">449.19999999999999</cx:pt>
          <cx:pt idx="8">834.79999999999995</cx:pt>
          <cx:pt idx="9">314.40000000000003</cx:pt>
          <cx:pt idx="10">584.30000000000007</cx:pt>
          <cx:pt idx="11">176.59999999999999</cx:pt>
          <cx:pt idx="12">328.19999999999999</cx:pt>
          <cx:pt idx="13">109.3</cx:pt>
          <cx:pt idx="14">203.09999999999999</cx:pt>
          <cx:pt idx="15">76.5</cx:pt>
          <cx:pt idx="16">117</cx:pt>
          <cx:pt idx="17">225.59999999999999</cx:pt>
          <cx:pt idx="18">419.20000000000005</cx:pt>
          <cx:pt idx="19">277.80000000000001</cx:pt>
          <cx:pt idx="20">83.900000000000006</cx:pt>
          <cx:pt idx="21">156</cx:pt>
          <cx:pt idx="22">60</cx:pt>
          <cx:pt idx="23">973.60000000000002</cx:pt>
          <cx:pt idx="24">123.60000000000001</cx:pt>
          <cx:pt idx="25">229.80000000000001</cx:pt>
          <cx:pt idx="26">217.5</cx:pt>
          <cx:pt idx="27">213.5</cx:pt>
          <cx:pt idx="28">396.80000000000001</cx:pt>
          <cx:pt idx="29">149.40000000000001</cx:pt>
          <cx:pt idx="30">109.2</cx:pt>
          <cx:pt idx="31">523.80000000000007</cx:pt>
          <cx:pt idx="32">157.90000000000001</cx:pt>
          <cx:pt idx="33">293.39999999999998</cx:pt>
          <cx:pt idx="34">88.700000000000003</cx:pt>
          <cx:pt idx="35">164.80000000000001</cx:pt>
          <cx:pt idx="36">62.100000000000001</cx:pt>
          <cx:pt idx="37">115.40000000000001</cx:pt>
          <cx:pt idx="38">553.39999999999998</cx:pt>
          <cx:pt idx="39">1028.5</cx:pt>
          <cx:pt idx="40">387.40000000000003</cx:pt>
          <cx:pt idx="41">791</cx:pt>
          <cx:pt idx="42">217.59999999999999</cx:pt>
          <cx:pt idx="43">404.39999999999998</cx:pt>
          <cx:pt idx="44">152.29999999999998</cx:pt>
          <cx:pt idx="45">283.10000000000002</cx:pt>
          <cx:pt idx="46">277.89999999999998</cx:pt>
          <cx:pt idx="47">516.5</cx:pt>
          <cx:pt idx="48">194.5</cx:pt>
          <cx:pt idx="49">361.5</cx:pt>
        </cx:lvl>
      </cx:numDim>
    </cx:data>
  </cx:chartData>
  <cx:chart>
    <cx:title pos="t" align="ctr" overlay="0">
      <cx:tx>
        <cx:txData>
          <cx:v/>
        </cx:txData>
      </cx:tx>
      <cx:txPr>
        <a:bodyPr spcFirstLastPara="1" vertOverflow="ellipsis" wrap="square" lIns="0" tIns="0" rIns="0" bIns="0" anchor="ctr" anchorCtr="1"/>
        <a:lstStyle/>
        <a:p>
          <a:pPr algn="ctr">
            <a:defRPr sz="3200">
              <a:latin typeface="Arial Rounded MT Bold" panose="020F0704030504030204" pitchFamily="34" charset="0"/>
              <a:ea typeface="Arial Rounded MT Bold" panose="020F0704030504030204" pitchFamily="34" charset="0"/>
              <a:cs typeface="Arial Rounded MT Bold" panose="020F0704030504030204" pitchFamily="34" charset="0"/>
            </a:defRPr>
          </a:pPr>
          <a:endParaRPr lang="en-US" b="1" dirty="0">
            <a:latin typeface="Arial Rounded MT Bold" panose="020F0704030504030204" pitchFamily="34" charset="0"/>
          </a:endParaRPr>
        </a:p>
      </cx:txPr>
    </cx:title>
    <cx:plotArea>
      <cx:plotAreaRegion>
        <cx:series layoutId="clusteredColumn" uniqueId="{07BB8A27-E9F3-47A9-991B-7A9F79E6CA0C}">
          <cx:spPr>
            <a:pattFill prst="dkDnDiag">
              <a:fgClr>
                <a:schemeClr val="accent1">
                  <a:lumMod val="50000"/>
                </a:schemeClr>
              </a:fgClr>
              <a:bgClr>
                <a:schemeClr val="bg1"/>
              </a:bgClr>
            </a:pattFill>
            <a:ln w="28575">
              <a:solidFill>
                <a:srgbClr val="002060"/>
              </a:solidFill>
            </a:ln>
          </cx:spPr>
          <cx:dataId val="0"/>
          <cx:layoutPr>
            <cx:binning intervalClosed="r" underflow="0" overflow="1000">
              <cx:binSize val="60"/>
            </cx:binning>
          </cx:layoutPr>
        </cx:series>
      </cx:plotAreaRegion>
      <cx:axis id="0">
        <cx:catScaling gapWidth="0.159999996"/>
        <cx:title>
          <cx:tx>
            <cx:txData>
              <cx:v>Network Delay (ms)</cx:v>
            </cx:txData>
          </cx:tx>
          <cx:txPr>
            <a:bodyPr spcFirstLastPara="1" vertOverflow="ellipsis" wrap="square" lIns="0" tIns="0" rIns="0" bIns="0" anchor="ctr" anchorCtr="1"/>
            <a:lstStyle/>
            <a:p>
              <a:pPr algn="ctr">
                <a:defRPr>
                  <a:latin typeface="Arial Rounded MT Bold" panose="020F0704030504030204" pitchFamily="34" charset="0"/>
                  <a:ea typeface="Arial Rounded MT Bold" panose="020F0704030504030204" pitchFamily="34" charset="0"/>
                  <a:cs typeface="Arial Rounded MT Bold" panose="020F0704030504030204" pitchFamily="34" charset="0"/>
                </a:defRPr>
              </a:pPr>
              <a:r>
                <a:rPr lang="en-US" sz="1800" b="1" dirty="0">
                  <a:latin typeface="Arial Rounded MT Bold" panose="020F0704030504030204" pitchFamily="34" charset="0"/>
                </a:rPr>
                <a:t>Network Delay (ms)</a:t>
              </a:r>
            </a:p>
          </cx:txPr>
        </cx:title>
        <cx:tickLabels/>
        <cx:txPr>
          <a:bodyPr spcFirstLastPara="1" vertOverflow="ellipsis" wrap="square" lIns="0" tIns="0" rIns="0" bIns="0" anchor="ctr" anchorCtr="1"/>
          <a:lstStyle/>
          <a:p>
            <a:pPr>
              <a:defRPr sz="1200" b="1">
                <a:latin typeface="Arial Rounded MT Bold" panose="020F0704030504030204" pitchFamily="34" charset="0"/>
                <a:ea typeface="Arial Rounded MT Bold" panose="020F0704030504030204" pitchFamily="34" charset="0"/>
                <a:cs typeface="Arial Rounded MT Bold" panose="020F0704030504030204" pitchFamily="34" charset="0"/>
              </a:defRPr>
            </a:pPr>
            <a:endParaRPr lang="en-US" sz="1200" b="1">
              <a:latin typeface="Arial Rounded MT Bold" panose="020F0704030504030204" pitchFamily="34" charset="0"/>
            </a:endParaRPr>
          </a:p>
        </cx:txPr>
      </cx:axis>
      <cx:axis id="1">
        <cx:valScaling/>
        <cx:title>
          <cx:tx>
            <cx:txData>
              <cx:v>Frequency of Occurrence</cx:v>
            </cx:txData>
          </cx:tx>
          <cx:txPr>
            <a:bodyPr spcFirstLastPara="1" vertOverflow="ellipsis" wrap="square" lIns="0" tIns="0" rIns="0" bIns="0" anchor="ctr" anchorCtr="1"/>
            <a:lstStyle/>
            <a:p>
              <a:pPr algn="ctr">
                <a:defRPr/>
              </a:pPr>
              <a:r>
                <a:rPr lang="en-US" sz="1600" dirty="0"/>
                <a:t>Frequency of Occurrence</a:t>
              </a:r>
            </a:p>
          </cx:txPr>
        </cx:title>
        <cx:majorGridlines/>
        <cx:tickLabels/>
        <cx:txPr>
          <a:bodyPr spcFirstLastPara="1" vertOverflow="ellipsis" wrap="square" lIns="0" tIns="0" rIns="0" bIns="0" anchor="ctr" anchorCtr="1"/>
          <a:lstStyle/>
          <a:p>
            <a:pPr>
              <a:defRPr sz="1800" b="1">
                <a:latin typeface="Arial Rounded MT Bold" panose="020F0704030504030204" pitchFamily="34" charset="0"/>
                <a:ea typeface="Arial Rounded MT Bold" panose="020F0704030504030204" pitchFamily="34" charset="0"/>
                <a:cs typeface="Arial Rounded MT Bold" panose="020F0704030504030204" pitchFamily="34" charset="0"/>
              </a:defRPr>
            </a:pPr>
            <a:endParaRPr lang="en-US" sz="1800" b="1">
              <a:latin typeface="Arial Rounded MT Bold" panose="020F0704030504030204" pitchFamily="34" charset="0"/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0.125</cdr:x>
      <cdr:y>0</cdr:y>
    </cdr:from>
    <cdr:to>
      <cdr:x>0.96743</cdr:x>
      <cdr:y>0.15094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43000" y="0"/>
          <a:ext cx="7703180" cy="7706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2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rPr>
            <a:t>COMPARING WITH CROSSROADS</a:t>
          </a:r>
        </a:p>
        <a:p xmlns:a="http://schemas.openxmlformats.org/drawingml/2006/main">
          <a:pPr algn="ctr"/>
          <a:r>
            <a:rPr lang="en-US" sz="2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rPr>
            <a:t>INCREASE IN THROUGHPUT FOR DIFFERENT FLOW RATES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DF010-32EF-43C1-BFB2-3A51400445E3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41A0B-B840-4BA1-9264-B067CDCE7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2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</a:t>
            </a:r>
            <a:r>
              <a:rPr lang="en-US" baseline="0" dirty="0"/>
              <a:t> everyone,</a:t>
            </a:r>
          </a:p>
          <a:p>
            <a:endParaRPr lang="en-US" baseline="0" dirty="0"/>
          </a:p>
          <a:p>
            <a:r>
              <a:rPr lang="en-US" baseline="0" dirty="0"/>
              <a:t>My name is Mohammad Khayatian and I’m a PhD student at ASU. Today, I will present our work on Robust intersection management of Connected Autonomous vehicle.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41A0B-B840-4BA1-9264-B067CDCE7D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99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Why do we need automated</a:t>
            </a:r>
            <a:r>
              <a:rPr lang="en-US" baseline="0" dirty="0"/>
              <a:t> </a:t>
            </a:r>
            <a:r>
              <a:rPr lang="en-US" dirty="0"/>
              <a:t>intersections?</a:t>
            </a:r>
          </a:p>
          <a:p>
            <a:pPr rtl="0"/>
            <a:r>
              <a:rPr lang="en-US" dirty="0"/>
              <a:t>2)</a:t>
            </a:r>
            <a:r>
              <a:rPr lang="en-US" baseline="0" dirty="0"/>
              <a:t> </a:t>
            </a:r>
            <a:r>
              <a:rPr lang="en-US" dirty="0"/>
              <a:t>Let’s start with some statistic:</a:t>
            </a:r>
          </a:p>
          <a:p>
            <a:r>
              <a:rPr lang="en-US" dirty="0"/>
              <a:t>3)</a:t>
            </a:r>
            <a:r>
              <a:rPr lang="en-US" baseline="0" dirty="0"/>
              <a:t> According to the Federal Highway administration, About 30% of fatal accidents has happened in intersection area and most of which involved human errors.</a:t>
            </a:r>
          </a:p>
          <a:p>
            <a:r>
              <a:rPr lang="en-US" baseline="0" dirty="0"/>
              <a:t>Click. </a:t>
            </a:r>
          </a:p>
          <a:p>
            <a:r>
              <a:rPr lang="en-US" baseline="0" dirty="0"/>
              <a:t>4) </a:t>
            </a:r>
            <a:r>
              <a:rPr lang="en-US" i="1" baseline="0" dirty="0"/>
              <a:t>Believe me, you don’t </a:t>
            </a:r>
            <a:r>
              <a:rPr lang="en-US" i="1" baseline="0" dirty="0" err="1"/>
              <a:t>wanna</a:t>
            </a:r>
            <a:r>
              <a:rPr lang="en-US" i="1" baseline="0" dirty="0"/>
              <a:t> be in any of those cars.</a:t>
            </a:r>
          </a:p>
          <a:p>
            <a:r>
              <a:rPr lang="en-US" baseline="0" dirty="0"/>
              <a:t>5) Also, </a:t>
            </a:r>
            <a:r>
              <a:rPr lang="en-US" sz="1200" baseline="0" dirty="0"/>
              <a:t>o</a:t>
            </a:r>
            <a:r>
              <a:rPr lang="en-US" sz="1200" dirty="0"/>
              <a:t>n the average, each person in the US spends around </a:t>
            </a:r>
            <a:r>
              <a:rPr lang="en-US" sz="1200" b="1" dirty="0"/>
              <a:t>42 hours per year </a:t>
            </a:r>
            <a:r>
              <a:rPr lang="en-US" sz="1200" dirty="0"/>
              <a:t>stuck in the traffic </a:t>
            </a:r>
          </a:p>
          <a:p>
            <a:r>
              <a:rPr lang="en-US" sz="1200" dirty="0"/>
              <a:t>6) These two issues, highlight</a:t>
            </a:r>
            <a:r>
              <a:rPr lang="en-US" sz="1200" baseline="0" dirty="0"/>
              <a:t> the need for automation.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41A0B-B840-4BA1-9264-B067CDCE7D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3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Implementing </a:t>
            </a:r>
            <a:r>
              <a:rPr lang="en-US" sz="1200" dirty="0"/>
              <a:t>a safe autonomous intersection manager is </a:t>
            </a:r>
            <a:r>
              <a:rPr lang="en-US" baseline="0" dirty="0"/>
              <a:t>challenging.</a:t>
            </a:r>
          </a:p>
          <a:p>
            <a:pPr rtl="0"/>
            <a:r>
              <a:rPr lang="en-US" baseline="0" dirty="0"/>
              <a:t>2) Because there are multiple computing systems that communicates with each other </a:t>
            </a:r>
          </a:p>
          <a:p>
            <a:pPr rtl="0"/>
            <a:r>
              <a:rPr lang="en-US" baseline="0" dirty="0"/>
              <a:t>3) and, real-time communication, processing and actuation is required.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41A0B-B840-4BA1-9264-B067CDCE7D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91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The most important aspect of intersection</a:t>
            </a:r>
            <a:r>
              <a:rPr lang="en-US" baseline="0" dirty="0"/>
              <a:t> management</a:t>
            </a:r>
            <a:r>
              <a:rPr lang="en-US" dirty="0"/>
              <a:t> is safety.</a:t>
            </a:r>
            <a:r>
              <a:rPr lang="en-US" baseline="0" dirty="0"/>
              <a:t> </a:t>
            </a:r>
          </a:p>
          <a:p>
            <a:pPr marL="228600" indent="-228600" rtl="0">
              <a:buAutoNum type="arabicParenR"/>
            </a:pPr>
            <a:r>
              <a:rPr lang="en-US" dirty="0"/>
              <a:t>Since localization is not perfect, IM nee</a:t>
            </a:r>
            <a:r>
              <a:rPr lang="en-US" baseline="0" dirty="0"/>
              <a:t>ds to account for uncertainties in the position by considering a safety buffer around a car.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41A0B-B840-4BA1-9264-B067CDCE7D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54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Many intersection management techniques have been proposed so far.</a:t>
            </a:r>
          </a:p>
          <a:p>
            <a:r>
              <a:rPr lang="en-US" dirty="0"/>
              <a:t>2) and we categorize them as</a:t>
            </a:r>
            <a:r>
              <a:rPr lang="en-US" baseline="0" dirty="0"/>
              <a:t> Query-based approaches or QB-IM and Velocity assignment approaches or VA-IM.</a:t>
            </a:r>
          </a:p>
          <a:p>
            <a:r>
              <a:rPr lang="en-US" baseline="0" dirty="0"/>
              <a:t>3) In Query-based approaches, a vehicle that approaches the intersection, sends its estimated time of arrival and velocity of arrival to the IM</a:t>
            </a:r>
          </a:p>
          <a:p>
            <a:r>
              <a:rPr lang="en-US" baseline="0" dirty="0"/>
              <a:t>4) and, IM simulate the future trajectory of the vehicle inside the intersection and accordingly, replies a Yes to the vehicle if the trajectory doesn’t have any conflicts with existing vehicles is safe.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41A0B-B840-4BA1-9264-B067CDCE7D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65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E7864-0648-43DD-883F-D7A32A65B1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80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E7864-0648-43DD-883F-D7A32A65B1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87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41A0B-B840-4BA1-9264-B067CDCE7D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82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E7864-0648-43DD-883F-D7A32A65B1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32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135255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320040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5407152" y="6355080"/>
            <a:ext cx="2286000" cy="365760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fld id="{CDC823C3-4363-45A3-BFED-99FB8B8C83BD}" type="datetime1">
              <a:rPr lang="en-US" smtClean="0"/>
              <a:t>3/3/2020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111442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3124200"/>
            <a:ext cx="7315200" cy="7620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111442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3124200"/>
            <a:ext cx="228600" cy="7620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7777163" y="5932488"/>
            <a:ext cx="1443037" cy="1001712"/>
            <a:chOff x="4755" y="3497"/>
            <a:chExt cx="909" cy="631"/>
          </a:xfrm>
        </p:grpSpPr>
        <p:sp>
          <p:nvSpPr>
            <p:cNvPr id="12" name="Text Box 8"/>
            <p:cNvSpPr txBox="1">
              <a:spLocks noChangeAspect="1" noChangeArrowheads="1"/>
            </p:cNvSpPr>
            <p:nvPr/>
          </p:nvSpPr>
          <p:spPr bwMode="auto">
            <a:xfrm>
              <a:off x="4755" y="3634"/>
              <a:ext cx="393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C</a:t>
              </a:r>
            </a:p>
          </p:txBody>
        </p:sp>
        <p:sp>
          <p:nvSpPr>
            <p:cNvPr id="13" name="Text Box 9"/>
            <p:cNvSpPr txBox="1">
              <a:spLocks noChangeAspect="1" noChangeArrowheads="1"/>
            </p:cNvSpPr>
            <p:nvPr/>
          </p:nvSpPr>
          <p:spPr bwMode="auto">
            <a:xfrm>
              <a:off x="4973" y="3497"/>
              <a:ext cx="478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M</a:t>
              </a:r>
            </a:p>
          </p:txBody>
        </p:sp>
        <p:sp>
          <p:nvSpPr>
            <p:cNvPr id="14" name="Text Box 10"/>
            <p:cNvSpPr txBox="1">
              <a:spLocks noChangeAspect="1" noChangeArrowheads="1"/>
            </p:cNvSpPr>
            <p:nvPr/>
          </p:nvSpPr>
          <p:spPr bwMode="auto">
            <a:xfrm>
              <a:off x="5292" y="3641"/>
              <a:ext cx="372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3799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292352" cy="365760"/>
          </a:xfrm>
          <a:prstGeom prst="rect">
            <a:avLst/>
          </a:prstGeom>
        </p:spPr>
        <p:txBody>
          <a:bodyPr/>
          <a:lstStyle/>
          <a:p>
            <a:fld id="{30BA12FF-A51C-406A-A73F-F89A4E856AB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7777163" y="5932488"/>
            <a:ext cx="1443037" cy="1001712"/>
            <a:chOff x="4755" y="3497"/>
            <a:chExt cx="909" cy="631"/>
          </a:xfrm>
        </p:grpSpPr>
        <p:sp>
          <p:nvSpPr>
            <p:cNvPr id="9" name="Text Box 8"/>
            <p:cNvSpPr txBox="1">
              <a:spLocks noChangeAspect="1" noChangeArrowheads="1"/>
            </p:cNvSpPr>
            <p:nvPr/>
          </p:nvSpPr>
          <p:spPr bwMode="auto">
            <a:xfrm>
              <a:off x="4755" y="3634"/>
              <a:ext cx="393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C</a:t>
              </a:r>
            </a:p>
          </p:txBody>
        </p:sp>
        <p:sp>
          <p:nvSpPr>
            <p:cNvPr id="10" name="Text Box 9"/>
            <p:cNvSpPr txBox="1">
              <a:spLocks noChangeAspect="1" noChangeArrowheads="1"/>
            </p:cNvSpPr>
            <p:nvPr/>
          </p:nvSpPr>
          <p:spPr bwMode="auto">
            <a:xfrm>
              <a:off x="4973" y="3497"/>
              <a:ext cx="478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M</a:t>
              </a:r>
            </a:p>
          </p:txBody>
        </p:sp>
        <p:sp>
          <p:nvSpPr>
            <p:cNvPr id="11" name="Text Box 10"/>
            <p:cNvSpPr txBox="1">
              <a:spLocks noChangeAspect="1" noChangeArrowheads="1"/>
            </p:cNvSpPr>
            <p:nvPr/>
          </p:nvSpPr>
          <p:spPr bwMode="auto">
            <a:xfrm>
              <a:off x="5292" y="3641"/>
              <a:ext cx="372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L</a:t>
              </a:r>
            </a:p>
          </p:txBody>
        </p:sp>
      </p:grpSp>
      <p:sp>
        <p:nvSpPr>
          <p:cNvPr id="12" name="Date Placeholder 27"/>
          <p:cNvSpPr>
            <a:spLocks noGrp="1"/>
          </p:cNvSpPr>
          <p:nvPr>
            <p:ph type="dt" sz="half" idx="10"/>
          </p:nvPr>
        </p:nvSpPr>
        <p:spPr>
          <a:xfrm>
            <a:off x="5407152" y="6355080"/>
            <a:ext cx="2286000" cy="365760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fld id="{4B2369E7-1AA9-4D1D-A160-C98CBF0C27BB}" type="datetime1">
              <a:rPr lang="en-US" smtClean="0"/>
              <a:t>3/3/2020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93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292352" cy="365760"/>
          </a:xfrm>
          <a:prstGeom prst="rect">
            <a:avLst/>
          </a:prstGeom>
        </p:spPr>
        <p:txBody>
          <a:bodyPr/>
          <a:lstStyle/>
          <a:p>
            <a:fld id="{30BA12FF-A51C-406A-A73F-F89A4E856ABD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7777163" y="5932488"/>
            <a:ext cx="1443037" cy="1001712"/>
            <a:chOff x="4755" y="3497"/>
            <a:chExt cx="909" cy="631"/>
          </a:xfrm>
        </p:grpSpPr>
        <p:sp>
          <p:nvSpPr>
            <p:cNvPr id="12" name="Text Box 8"/>
            <p:cNvSpPr txBox="1">
              <a:spLocks noChangeAspect="1" noChangeArrowheads="1"/>
            </p:cNvSpPr>
            <p:nvPr/>
          </p:nvSpPr>
          <p:spPr bwMode="auto">
            <a:xfrm>
              <a:off x="4755" y="3634"/>
              <a:ext cx="393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C</a:t>
              </a:r>
            </a:p>
          </p:txBody>
        </p:sp>
        <p:sp>
          <p:nvSpPr>
            <p:cNvPr id="13" name="Text Box 9"/>
            <p:cNvSpPr txBox="1">
              <a:spLocks noChangeAspect="1" noChangeArrowheads="1"/>
            </p:cNvSpPr>
            <p:nvPr/>
          </p:nvSpPr>
          <p:spPr bwMode="auto">
            <a:xfrm>
              <a:off x="4973" y="3497"/>
              <a:ext cx="478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M</a:t>
              </a:r>
            </a:p>
          </p:txBody>
        </p:sp>
        <p:sp>
          <p:nvSpPr>
            <p:cNvPr id="14" name="Text Box 10"/>
            <p:cNvSpPr txBox="1">
              <a:spLocks noChangeAspect="1" noChangeArrowheads="1"/>
            </p:cNvSpPr>
            <p:nvPr/>
          </p:nvSpPr>
          <p:spPr bwMode="auto">
            <a:xfrm>
              <a:off x="5292" y="3641"/>
              <a:ext cx="372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L</a:t>
              </a:r>
            </a:p>
          </p:txBody>
        </p:sp>
      </p:grp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5407152" y="6355080"/>
            <a:ext cx="2286000" cy="365760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fld id="{A3817726-CD86-4112-BB3B-10C2F7221D3F}" type="datetime1">
              <a:rPr lang="en-US" smtClean="0"/>
              <a:t>3/3/2020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05000" y="6397823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400" kern="1200" dirty="0">
                <a:solidFill>
                  <a:srgbClr val="0808C0"/>
                </a:solidFill>
                <a:latin typeface="Comic Sans MS" pitchFamily="66" charset="0"/>
                <a:ea typeface="+mn-ea"/>
                <a:cs typeface="+mn-cs"/>
              </a:rPr>
              <a:t>Web page:  aviral.lab.asu.edu</a:t>
            </a:r>
          </a:p>
        </p:txBody>
      </p:sp>
    </p:spTree>
    <p:extLst>
      <p:ext uri="{BB962C8B-B14F-4D97-AF65-F5344CB8AC3E}">
        <p14:creationId xmlns:p14="http://schemas.microsoft.com/office/powerpoint/2010/main" val="1490860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292352" cy="365760"/>
          </a:xfrm>
          <a:prstGeom prst="rect">
            <a:avLst/>
          </a:prstGeom>
        </p:spPr>
        <p:txBody>
          <a:bodyPr/>
          <a:lstStyle/>
          <a:p>
            <a:fld id="{30BA12FF-A51C-406A-A73F-F89A4E856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8229600" cy="47853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7777163" y="5932488"/>
            <a:ext cx="1443037" cy="1001712"/>
            <a:chOff x="4755" y="3497"/>
            <a:chExt cx="909" cy="631"/>
          </a:xfrm>
        </p:grpSpPr>
        <p:sp>
          <p:nvSpPr>
            <p:cNvPr id="9" name="Text Box 8"/>
            <p:cNvSpPr txBox="1">
              <a:spLocks noChangeAspect="1" noChangeArrowheads="1"/>
            </p:cNvSpPr>
            <p:nvPr/>
          </p:nvSpPr>
          <p:spPr bwMode="auto">
            <a:xfrm>
              <a:off x="4755" y="3634"/>
              <a:ext cx="393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C</a:t>
              </a:r>
            </a:p>
          </p:txBody>
        </p:sp>
        <p:sp>
          <p:nvSpPr>
            <p:cNvPr id="10" name="Text Box 9"/>
            <p:cNvSpPr txBox="1">
              <a:spLocks noChangeAspect="1" noChangeArrowheads="1"/>
            </p:cNvSpPr>
            <p:nvPr/>
          </p:nvSpPr>
          <p:spPr bwMode="auto">
            <a:xfrm>
              <a:off x="4973" y="3497"/>
              <a:ext cx="478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M</a:t>
              </a:r>
            </a:p>
          </p:txBody>
        </p:sp>
        <p:sp>
          <p:nvSpPr>
            <p:cNvPr id="11" name="Text Box 10"/>
            <p:cNvSpPr txBox="1">
              <a:spLocks noChangeAspect="1" noChangeArrowheads="1"/>
            </p:cNvSpPr>
            <p:nvPr/>
          </p:nvSpPr>
          <p:spPr bwMode="auto">
            <a:xfrm>
              <a:off x="5292" y="3641"/>
              <a:ext cx="372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L</a:t>
              </a:r>
            </a:p>
          </p:txBody>
        </p:sp>
      </p:grpSp>
      <p:sp>
        <p:nvSpPr>
          <p:cNvPr id="14" name="Date Placeholder 27"/>
          <p:cNvSpPr>
            <a:spLocks noGrp="1"/>
          </p:cNvSpPr>
          <p:nvPr>
            <p:ph type="dt" sz="half" idx="10"/>
          </p:nvPr>
        </p:nvSpPr>
        <p:spPr>
          <a:xfrm>
            <a:off x="5407152" y="6355080"/>
            <a:ext cx="2286000" cy="365760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fld id="{D237FCDF-AF1C-4438-BFC5-02051BF029E4}" type="datetime1">
              <a:rPr lang="en-US" smtClean="0"/>
              <a:t>3/3/2020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2192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8956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10668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10668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7777163" y="5932488"/>
            <a:ext cx="1443037" cy="1001712"/>
            <a:chOff x="4755" y="3497"/>
            <a:chExt cx="909" cy="631"/>
          </a:xfrm>
        </p:grpSpPr>
        <p:sp>
          <p:nvSpPr>
            <p:cNvPr id="11" name="Text Box 8"/>
            <p:cNvSpPr txBox="1">
              <a:spLocks noChangeAspect="1" noChangeArrowheads="1"/>
            </p:cNvSpPr>
            <p:nvPr/>
          </p:nvSpPr>
          <p:spPr bwMode="auto">
            <a:xfrm>
              <a:off x="4755" y="3634"/>
              <a:ext cx="393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C</a:t>
              </a:r>
            </a:p>
          </p:txBody>
        </p:sp>
        <p:sp>
          <p:nvSpPr>
            <p:cNvPr id="12" name="Text Box 9"/>
            <p:cNvSpPr txBox="1">
              <a:spLocks noChangeAspect="1" noChangeArrowheads="1"/>
            </p:cNvSpPr>
            <p:nvPr/>
          </p:nvSpPr>
          <p:spPr bwMode="auto">
            <a:xfrm>
              <a:off x="4973" y="3497"/>
              <a:ext cx="478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M</a:t>
              </a:r>
            </a:p>
          </p:txBody>
        </p:sp>
        <p:sp>
          <p:nvSpPr>
            <p:cNvPr id="13" name="Text Box 10"/>
            <p:cNvSpPr txBox="1">
              <a:spLocks noChangeAspect="1" noChangeArrowheads="1"/>
            </p:cNvSpPr>
            <p:nvPr/>
          </p:nvSpPr>
          <p:spPr bwMode="auto">
            <a:xfrm>
              <a:off x="5292" y="3641"/>
              <a:ext cx="372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L</a:t>
              </a:r>
            </a:p>
          </p:txBody>
        </p:sp>
      </p:grpSp>
      <p:sp>
        <p:nvSpPr>
          <p:cNvPr id="14" name="Date Placeholder 27"/>
          <p:cNvSpPr>
            <a:spLocks noGrp="1"/>
          </p:cNvSpPr>
          <p:nvPr>
            <p:ph type="dt" sz="half" idx="10"/>
          </p:nvPr>
        </p:nvSpPr>
        <p:spPr>
          <a:xfrm>
            <a:off x="5407152" y="6355080"/>
            <a:ext cx="2286000" cy="365760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fld id="{6172676E-2701-4668-858A-B7901911EBCD}" type="datetime1">
              <a:rPr lang="en-US" smtClean="0"/>
              <a:t>3/3/2020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905000" y="6397823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400" kern="1200" dirty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Web page:  aviral.lab.asu.edu</a:t>
            </a:r>
          </a:p>
        </p:txBody>
      </p:sp>
    </p:spTree>
    <p:extLst>
      <p:ext uri="{BB962C8B-B14F-4D97-AF65-F5344CB8AC3E}">
        <p14:creationId xmlns:p14="http://schemas.microsoft.com/office/powerpoint/2010/main" val="686860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292352" cy="365760"/>
          </a:xfrm>
          <a:prstGeom prst="rect">
            <a:avLst/>
          </a:prstGeom>
        </p:spPr>
        <p:txBody>
          <a:bodyPr/>
          <a:lstStyle/>
          <a:p>
            <a:fld id="{30BA12FF-A51C-406A-A73F-F89A4E856ABD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7777163" y="5932488"/>
            <a:ext cx="1443037" cy="1001712"/>
            <a:chOff x="4755" y="3497"/>
            <a:chExt cx="909" cy="631"/>
          </a:xfrm>
        </p:grpSpPr>
        <p:sp>
          <p:nvSpPr>
            <p:cNvPr id="12" name="Text Box 8"/>
            <p:cNvSpPr txBox="1">
              <a:spLocks noChangeAspect="1" noChangeArrowheads="1"/>
            </p:cNvSpPr>
            <p:nvPr/>
          </p:nvSpPr>
          <p:spPr bwMode="auto">
            <a:xfrm>
              <a:off x="4755" y="3634"/>
              <a:ext cx="393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C</a:t>
              </a:r>
            </a:p>
          </p:txBody>
        </p:sp>
        <p:sp>
          <p:nvSpPr>
            <p:cNvPr id="13" name="Text Box 9"/>
            <p:cNvSpPr txBox="1">
              <a:spLocks noChangeAspect="1" noChangeArrowheads="1"/>
            </p:cNvSpPr>
            <p:nvPr/>
          </p:nvSpPr>
          <p:spPr bwMode="auto">
            <a:xfrm>
              <a:off x="4973" y="3497"/>
              <a:ext cx="478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M</a:t>
              </a:r>
            </a:p>
          </p:txBody>
        </p:sp>
        <p:sp>
          <p:nvSpPr>
            <p:cNvPr id="14" name="Text Box 10"/>
            <p:cNvSpPr txBox="1">
              <a:spLocks noChangeAspect="1" noChangeArrowheads="1"/>
            </p:cNvSpPr>
            <p:nvPr/>
          </p:nvSpPr>
          <p:spPr bwMode="auto">
            <a:xfrm>
              <a:off x="5292" y="3641"/>
              <a:ext cx="372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L</a:t>
              </a:r>
            </a:p>
          </p:txBody>
        </p:sp>
      </p:grp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5407152" y="6355080"/>
            <a:ext cx="2286000" cy="365760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fld id="{D672190D-F1E4-496A-AEF2-0714CC94A9D8}" type="datetime1">
              <a:rPr lang="en-US" smtClean="0"/>
              <a:t>3/3/2020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18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292352" cy="365760"/>
          </a:xfrm>
          <a:prstGeom prst="rect">
            <a:avLst/>
          </a:prstGeom>
        </p:spPr>
        <p:txBody>
          <a:bodyPr/>
          <a:lstStyle/>
          <a:p>
            <a:fld id="{30BA12FF-A51C-406A-A73F-F89A4E856ABD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7777163" y="5932488"/>
            <a:ext cx="1443037" cy="1001712"/>
            <a:chOff x="4755" y="3497"/>
            <a:chExt cx="909" cy="631"/>
          </a:xfrm>
        </p:grpSpPr>
        <p:sp>
          <p:nvSpPr>
            <p:cNvPr id="14" name="Text Box 8"/>
            <p:cNvSpPr txBox="1">
              <a:spLocks noChangeAspect="1" noChangeArrowheads="1"/>
            </p:cNvSpPr>
            <p:nvPr/>
          </p:nvSpPr>
          <p:spPr bwMode="auto">
            <a:xfrm>
              <a:off x="4755" y="3634"/>
              <a:ext cx="393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C</a:t>
              </a:r>
            </a:p>
          </p:txBody>
        </p:sp>
        <p:sp>
          <p:nvSpPr>
            <p:cNvPr id="15" name="Text Box 9"/>
            <p:cNvSpPr txBox="1">
              <a:spLocks noChangeAspect="1" noChangeArrowheads="1"/>
            </p:cNvSpPr>
            <p:nvPr/>
          </p:nvSpPr>
          <p:spPr bwMode="auto">
            <a:xfrm>
              <a:off x="4973" y="3497"/>
              <a:ext cx="478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M</a:t>
              </a:r>
            </a:p>
          </p:txBody>
        </p:sp>
        <p:sp>
          <p:nvSpPr>
            <p:cNvPr id="16" name="Text Box 10"/>
            <p:cNvSpPr txBox="1">
              <a:spLocks noChangeAspect="1" noChangeArrowheads="1"/>
            </p:cNvSpPr>
            <p:nvPr/>
          </p:nvSpPr>
          <p:spPr bwMode="auto">
            <a:xfrm>
              <a:off x="5292" y="3641"/>
              <a:ext cx="372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L</a:t>
              </a:r>
            </a:p>
          </p:txBody>
        </p:sp>
      </p:grpSp>
      <p:sp>
        <p:nvSpPr>
          <p:cNvPr id="17" name="Date Placeholder 27"/>
          <p:cNvSpPr>
            <a:spLocks noGrp="1"/>
          </p:cNvSpPr>
          <p:nvPr>
            <p:ph type="dt" sz="half" idx="10"/>
          </p:nvPr>
        </p:nvSpPr>
        <p:spPr>
          <a:xfrm>
            <a:off x="5407152" y="6355080"/>
            <a:ext cx="2286000" cy="365760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fld id="{A2D79056-0101-462C-B780-1873F88A41E5}" type="datetime1">
              <a:rPr lang="en-US" smtClean="0"/>
              <a:t>3/3/2020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44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292352" cy="365760"/>
          </a:xfrm>
          <a:prstGeom prst="rect">
            <a:avLst/>
          </a:prstGeom>
        </p:spPr>
        <p:txBody>
          <a:bodyPr/>
          <a:lstStyle/>
          <a:p>
            <a:fld id="{30BA12FF-A51C-406A-A73F-F89A4E856AB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7777163" y="5932488"/>
            <a:ext cx="1443037" cy="1001712"/>
            <a:chOff x="4755" y="3497"/>
            <a:chExt cx="909" cy="631"/>
          </a:xfrm>
        </p:grpSpPr>
        <p:sp>
          <p:nvSpPr>
            <p:cNvPr id="9" name="Text Box 8"/>
            <p:cNvSpPr txBox="1">
              <a:spLocks noChangeAspect="1" noChangeArrowheads="1"/>
            </p:cNvSpPr>
            <p:nvPr/>
          </p:nvSpPr>
          <p:spPr bwMode="auto">
            <a:xfrm>
              <a:off x="4755" y="3634"/>
              <a:ext cx="393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C</a:t>
              </a:r>
            </a:p>
          </p:txBody>
        </p:sp>
        <p:sp>
          <p:nvSpPr>
            <p:cNvPr id="10" name="Text Box 9"/>
            <p:cNvSpPr txBox="1">
              <a:spLocks noChangeAspect="1" noChangeArrowheads="1"/>
            </p:cNvSpPr>
            <p:nvPr/>
          </p:nvSpPr>
          <p:spPr bwMode="auto">
            <a:xfrm>
              <a:off x="4973" y="3497"/>
              <a:ext cx="478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M</a:t>
              </a:r>
            </a:p>
          </p:txBody>
        </p:sp>
        <p:sp>
          <p:nvSpPr>
            <p:cNvPr id="11" name="Text Box 10"/>
            <p:cNvSpPr txBox="1">
              <a:spLocks noChangeAspect="1" noChangeArrowheads="1"/>
            </p:cNvSpPr>
            <p:nvPr/>
          </p:nvSpPr>
          <p:spPr bwMode="auto">
            <a:xfrm>
              <a:off x="5292" y="3641"/>
              <a:ext cx="372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L</a:t>
              </a:r>
            </a:p>
          </p:txBody>
        </p:sp>
      </p:grpSp>
      <p:sp>
        <p:nvSpPr>
          <p:cNvPr id="12" name="Date Placeholder 27"/>
          <p:cNvSpPr>
            <a:spLocks noGrp="1"/>
          </p:cNvSpPr>
          <p:nvPr>
            <p:ph type="dt" sz="half" idx="10"/>
          </p:nvPr>
        </p:nvSpPr>
        <p:spPr>
          <a:xfrm>
            <a:off x="5407152" y="6355080"/>
            <a:ext cx="2286000" cy="365760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fld id="{EB4797D7-1085-4E49-B984-D09962D23A25}" type="datetime1">
              <a:rPr lang="en-US" smtClean="0"/>
              <a:t>3/3/2020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67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292352" cy="365760"/>
          </a:xfrm>
          <a:prstGeom prst="rect">
            <a:avLst/>
          </a:prstGeom>
        </p:spPr>
        <p:txBody>
          <a:bodyPr/>
          <a:lstStyle/>
          <a:p>
            <a:fld id="{30BA12FF-A51C-406A-A73F-F89A4E856AB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7777163" y="5932488"/>
            <a:ext cx="1443037" cy="1001712"/>
            <a:chOff x="4755" y="3497"/>
            <a:chExt cx="909" cy="631"/>
          </a:xfrm>
        </p:grpSpPr>
        <p:sp>
          <p:nvSpPr>
            <p:cNvPr id="9" name="Text Box 8"/>
            <p:cNvSpPr txBox="1">
              <a:spLocks noChangeAspect="1" noChangeArrowheads="1"/>
            </p:cNvSpPr>
            <p:nvPr/>
          </p:nvSpPr>
          <p:spPr bwMode="auto">
            <a:xfrm>
              <a:off x="4755" y="3634"/>
              <a:ext cx="393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C</a:t>
              </a:r>
            </a:p>
          </p:txBody>
        </p:sp>
        <p:sp>
          <p:nvSpPr>
            <p:cNvPr id="10" name="Text Box 9"/>
            <p:cNvSpPr txBox="1">
              <a:spLocks noChangeAspect="1" noChangeArrowheads="1"/>
            </p:cNvSpPr>
            <p:nvPr/>
          </p:nvSpPr>
          <p:spPr bwMode="auto">
            <a:xfrm>
              <a:off x="4973" y="3497"/>
              <a:ext cx="478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M</a:t>
              </a:r>
            </a:p>
          </p:txBody>
        </p:sp>
        <p:sp>
          <p:nvSpPr>
            <p:cNvPr id="11" name="Text Box 10"/>
            <p:cNvSpPr txBox="1">
              <a:spLocks noChangeAspect="1" noChangeArrowheads="1"/>
            </p:cNvSpPr>
            <p:nvPr/>
          </p:nvSpPr>
          <p:spPr bwMode="auto">
            <a:xfrm>
              <a:off x="5292" y="3641"/>
              <a:ext cx="372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L</a:t>
              </a:r>
            </a:p>
          </p:txBody>
        </p:sp>
      </p:grpSp>
      <p:sp>
        <p:nvSpPr>
          <p:cNvPr id="12" name="Date Placeholder 27"/>
          <p:cNvSpPr>
            <a:spLocks noGrp="1"/>
          </p:cNvSpPr>
          <p:nvPr>
            <p:ph type="dt" sz="half" idx="10"/>
          </p:nvPr>
        </p:nvSpPr>
        <p:spPr>
          <a:xfrm>
            <a:off x="5407152" y="6355080"/>
            <a:ext cx="2286000" cy="365760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fld id="{910E4D60-A789-4256-B0C2-32084EA42DDB}" type="datetime1">
              <a:rPr lang="en-US" smtClean="0"/>
              <a:t>3/3/2020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905000" y="6397823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400" kern="1200" dirty="0">
                <a:solidFill>
                  <a:srgbClr val="0808C0"/>
                </a:solidFill>
                <a:latin typeface="Comic Sans MS" pitchFamily="66" charset="0"/>
                <a:ea typeface="+mn-ea"/>
                <a:cs typeface="+mn-cs"/>
              </a:rPr>
              <a:t>Web page:  aviral.lab.asu.edu</a:t>
            </a:r>
          </a:p>
        </p:txBody>
      </p:sp>
    </p:spTree>
    <p:extLst>
      <p:ext uri="{BB962C8B-B14F-4D97-AF65-F5344CB8AC3E}">
        <p14:creationId xmlns:p14="http://schemas.microsoft.com/office/powerpoint/2010/main" val="1548014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292352" cy="365760"/>
          </a:xfrm>
          <a:prstGeom prst="rect">
            <a:avLst/>
          </a:prstGeom>
        </p:spPr>
        <p:txBody>
          <a:bodyPr/>
          <a:lstStyle/>
          <a:p>
            <a:fld id="{30BA12FF-A51C-406A-A73F-F89A4E856ABD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7777163" y="5932488"/>
            <a:ext cx="1443037" cy="1001712"/>
            <a:chOff x="4755" y="3497"/>
            <a:chExt cx="909" cy="631"/>
          </a:xfrm>
        </p:grpSpPr>
        <p:sp>
          <p:nvSpPr>
            <p:cNvPr id="14" name="Text Box 8"/>
            <p:cNvSpPr txBox="1">
              <a:spLocks noChangeAspect="1" noChangeArrowheads="1"/>
            </p:cNvSpPr>
            <p:nvPr/>
          </p:nvSpPr>
          <p:spPr bwMode="auto">
            <a:xfrm>
              <a:off x="4755" y="3634"/>
              <a:ext cx="393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C</a:t>
              </a:r>
            </a:p>
          </p:txBody>
        </p:sp>
        <p:sp>
          <p:nvSpPr>
            <p:cNvPr id="15" name="Text Box 9"/>
            <p:cNvSpPr txBox="1">
              <a:spLocks noChangeAspect="1" noChangeArrowheads="1"/>
            </p:cNvSpPr>
            <p:nvPr/>
          </p:nvSpPr>
          <p:spPr bwMode="auto">
            <a:xfrm>
              <a:off x="4973" y="3497"/>
              <a:ext cx="478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M</a:t>
              </a:r>
            </a:p>
          </p:txBody>
        </p:sp>
        <p:sp>
          <p:nvSpPr>
            <p:cNvPr id="16" name="Text Box 10"/>
            <p:cNvSpPr txBox="1">
              <a:spLocks noChangeAspect="1" noChangeArrowheads="1"/>
            </p:cNvSpPr>
            <p:nvPr/>
          </p:nvSpPr>
          <p:spPr bwMode="auto">
            <a:xfrm>
              <a:off x="5292" y="3641"/>
              <a:ext cx="372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L</a:t>
              </a:r>
            </a:p>
          </p:txBody>
        </p:sp>
      </p:grpSp>
      <p:sp>
        <p:nvSpPr>
          <p:cNvPr id="17" name="Date Placeholder 27"/>
          <p:cNvSpPr>
            <a:spLocks noGrp="1"/>
          </p:cNvSpPr>
          <p:nvPr>
            <p:ph type="dt" sz="half" idx="10"/>
          </p:nvPr>
        </p:nvSpPr>
        <p:spPr>
          <a:xfrm>
            <a:off x="5407152" y="6355080"/>
            <a:ext cx="2286000" cy="365760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fld id="{3BE2F3B9-6133-4BA4-88ED-0C3CDC1A4ED3}" type="datetime1">
              <a:rPr lang="en-US" smtClean="0"/>
              <a:t>3/3/2020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905000" y="6397823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400" kern="1200" dirty="0">
                <a:solidFill>
                  <a:srgbClr val="0808C0"/>
                </a:solidFill>
                <a:latin typeface="Comic Sans MS" pitchFamily="66" charset="0"/>
                <a:ea typeface="+mn-ea"/>
                <a:cs typeface="+mn-cs"/>
              </a:rPr>
              <a:t>Web page:  aviral.lab.asu.edu</a:t>
            </a:r>
          </a:p>
        </p:txBody>
      </p:sp>
    </p:spTree>
    <p:extLst>
      <p:ext uri="{BB962C8B-B14F-4D97-AF65-F5344CB8AC3E}">
        <p14:creationId xmlns:p14="http://schemas.microsoft.com/office/powerpoint/2010/main" val="1792979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292352" cy="365760"/>
          </a:xfrm>
          <a:prstGeom prst="rect">
            <a:avLst/>
          </a:prstGeom>
        </p:spPr>
        <p:txBody>
          <a:bodyPr/>
          <a:lstStyle/>
          <a:p>
            <a:fld id="{30BA12FF-A51C-406A-A73F-F89A4E856ABD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7777163" y="5932488"/>
            <a:ext cx="1443037" cy="1001712"/>
            <a:chOff x="4755" y="3497"/>
            <a:chExt cx="909" cy="631"/>
          </a:xfrm>
        </p:grpSpPr>
        <p:sp>
          <p:nvSpPr>
            <p:cNvPr id="13" name="Text Box 8"/>
            <p:cNvSpPr txBox="1">
              <a:spLocks noChangeAspect="1" noChangeArrowheads="1"/>
            </p:cNvSpPr>
            <p:nvPr/>
          </p:nvSpPr>
          <p:spPr bwMode="auto">
            <a:xfrm>
              <a:off x="4755" y="3634"/>
              <a:ext cx="393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C</a:t>
              </a:r>
            </a:p>
          </p:txBody>
        </p:sp>
        <p:sp>
          <p:nvSpPr>
            <p:cNvPr id="14" name="Text Box 9"/>
            <p:cNvSpPr txBox="1">
              <a:spLocks noChangeAspect="1" noChangeArrowheads="1"/>
            </p:cNvSpPr>
            <p:nvPr/>
          </p:nvSpPr>
          <p:spPr bwMode="auto">
            <a:xfrm>
              <a:off x="4973" y="3497"/>
              <a:ext cx="478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M</a:t>
              </a:r>
            </a:p>
          </p:txBody>
        </p:sp>
        <p:sp>
          <p:nvSpPr>
            <p:cNvPr id="15" name="Text Box 10"/>
            <p:cNvSpPr txBox="1">
              <a:spLocks noChangeAspect="1" noChangeArrowheads="1"/>
            </p:cNvSpPr>
            <p:nvPr/>
          </p:nvSpPr>
          <p:spPr bwMode="auto">
            <a:xfrm>
              <a:off x="5292" y="3641"/>
              <a:ext cx="372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L</a:t>
              </a:r>
            </a:p>
          </p:txBody>
        </p:sp>
      </p:grpSp>
      <p:sp>
        <p:nvSpPr>
          <p:cNvPr id="16" name="Date Placeholder 27"/>
          <p:cNvSpPr>
            <a:spLocks noGrp="1"/>
          </p:cNvSpPr>
          <p:nvPr>
            <p:ph type="dt" sz="half" idx="10"/>
          </p:nvPr>
        </p:nvSpPr>
        <p:spPr>
          <a:xfrm>
            <a:off x="5407152" y="6355080"/>
            <a:ext cx="2286000" cy="365760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fld id="{6D64B9EE-F6D1-40DB-BE47-5AA54B04BDF0}" type="datetime1">
              <a:rPr lang="en-US" smtClean="0"/>
              <a:t>3/3/2020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905000" y="6397823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400" kern="1200" dirty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Web page:  aviral.lab.asu.edu</a:t>
            </a:r>
          </a:p>
        </p:txBody>
      </p:sp>
    </p:spTree>
    <p:extLst>
      <p:ext uri="{BB962C8B-B14F-4D97-AF65-F5344CB8AC3E}">
        <p14:creationId xmlns:p14="http://schemas.microsoft.com/office/powerpoint/2010/main" val="3563075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anchor="b" anchorCtr="0">
            <a:no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52400" y="990600"/>
            <a:ext cx="8772525" cy="5257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7467600" cy="0"/>
          </a:xfrm>
          <a:prstGeom prst="line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63500" cap="flat" cmpd="sng" algn="ctr">
            <a:gradFill flip="none" rotWithShape="1">
              <a:gsLst>
                <a:gs pos="0">
                  <a:srgbClr val="0808C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292352" cy="365760"/>
          </a:xfrm>
          <a:prstGeom prst="rect">
            <a:avLst/>
          </a:prstGeom>
        </p:spPr>
        <p:txBody>
          <a:bodyPr/>
          <a:lstStyle/>
          <a:p>
            <a:fld id="{30BA12FF-A51C-406A-A73F-F89A4E856ABD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7777163" y="5932488"/>
            <a:ext cx="1443037" cy="1001712"/>
            <a:chOff x="4755" y="3497"/>
            <a:chExt cx="909" cy="631"/>
          </a:xfrm>
        </p:grpSpPr>
        <p:sp>
          <p:nvSpPr>
            <p:cNvPr id="15" name="Text Box 8"/>
            <p:cNvSpPr txBox="1">
              <a:spLocks noChangeAspect="1" noChangeArrowheads="1"/>
            </p:cNvSpPr>
            <p:nvPr/>
          </p:nvSpPr>
          <p:spPr bwMode="auto">
            <a:xfrm>
              <a:off x="4755" y="3634"/>
              <a:ext cx="393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C</a:t>
              </a:r>
            </a:p>
          </p:txBody>
        </p:sp>
        <p:sp>
          <p:nvSpPr>
            <p:cNvPr id="16" name="Text Box 9"/>
            <p:cNvSpPr txBox="1">
              <a:spLocks noChangeAspect="1" noChangeArrowheads="1"/>
            </p:cNvSpPr>
            <p:nvPr/>
          </p:nvSpPr>
          <p:spPr bwMode="auto">
            <a:xfrm>
              <a:off x="4973" y="3497"/>
              <a:ext cx="478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M</a:t>
              </a:r>
            </a:p>
          </p:txBody>
        </p:sp>
        <p:sp>
          <p:nvSpPr>
            <p:cNvPr id="17" name="Text Box 10"/>
            <p:cNvSpPr txBox="1">
              <a:spLocks noChangeAspect="1" noChangeArrowheads="1"/>
            </p:cNvSpPr>
            <p:nvPr/>
          </p:nvSpPr>
          <p:spPr bwMode="auto">
            <a:xfrm>
              <a:off x="5292" y="3641"/>
              <a:ext cx="372" cy="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L</a:t>
              </a:r>
            </a:p>
          </p:txBody>
        </p:sp>
      </p:grpSp>
      <p:sp>
        <p:nvSpPr>
          <p:cNvPr id="18" name="Date Placeholder 27"/>
          <p:cNvSpPr>
            <a:spLocks noGrp="1"/>
          </p:cNvSpPr>
          <p:nvPr>
            <p:ph type="dt" sz="half" idx="2"/>
          </p:nvPr>
        </p:nvSpPr>
        <p:spPr>
          <a:xfrm>
            <a:off x="5407152" y="6355080"/>
            <a:ext cx="2286000" cy="365760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fld id="{989614A9-3E56-4EC1-95B0-84C31DB7FB09}" type="datetime1">
              <a:rPr lang="en-US" smtClean="0"/>
              <a:t>3/3/2020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905000" y="6397823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400" kern="1200" dirty="0">
                <a:solidFill>
                  <a:srgbClr val="000066"/>
                </a:solidFill>
                <a:latin typeface="Comic Sans MS" pitchFamily="66" charset="0"/>
                <a:ea typeface="+mn-ea"/>
                <a:cs typeface="+mn-cs"/>
              </a:rPr>
              <a:t>Web page:  aviral.lab.asu.edu</a:t>
            </a:r>
          </a:p>
        </p:txBody>
      </p:sp>
    </p:spTree>
    <p:extLst>
      <p:ext uri="{BB962C8B-B14F-4D97-AF65-F5344CB8AC3E}">
        <p14:creationId xmlns:p14="http://schemas.microsoft.com/office/powerpoint/2010/main" val="306236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b="1" kern="1200">
          <a:solidFill>
            <a:srgbClr val="000066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ndara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800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400" kern="1200">
          <a:solidFill>
            <a:srgbClr val="002060"/>
          </a:solidFill>
          <a:latin typeface="Candara" pitchFamily="34" charset="0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400" kern="1200">
          <a:solidFill>
            <a:srgbClr val="006600"/>
          </a:solidFill>
          <a:latin typeface="Candara" pitchFamily="34" charset="0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2000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18" Type="http://schemas.openxmlformats.org/officeDocument/2006/relationships/image" Target="../media/image43.png"/><Relationship Id="rId3" Type="http://schemas.openxmlformats.org/officeDocument/2006/relationships/image" Target="../media/image32.png"/><Relationship Id="rId21" Type="http://schemas.openxmlformats.org/officeDocument/2006/relationships/image" Target="../media/image40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330.png"/><Relationship Id="rId16" Type="http://schemas.openxmlformats.org/officeDocument/2006/relationships/image" Target="../media/image41.png"/><Relationship Id="rId20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6.png"/><Relationship Id="rId24" Type="http://schemas.microsoft.com/office/2007/relationships/hdphoto" Target="../media/hdphoto13.wdp"/><Relationship Id="rId5" Type="http://schemas.openxmlformats.org/officeDocument/2006/relationships/image" Target="../media/image33.png"/><Relationship Id="rId15" Type="http://schemas.microsoft.com/office/2007/relationships/hdphoto" Target="../media/hdphoto10.wdp"/><Relationship Id="rId23" Type="http://schemas.openxmlformats.org/officeDocument/2006/relationships/image" Target="../media/image44.png"/><Relationship Id="rId10" Type="http://schemas.microsoft.com/office/2007/relationships/hdphoto" Target="../media/hdphoto8.wdp"/><Relationship Id="rId19" Type="http://schemas.openxmlformats.org/officeDocument/2006/relationships/image" Target="../media/image39.png"/><Relationship Id="rId4" Type="http://schemas.microsoft.com/office/2007/relationships/hdphoto" Target="../media/hdphoto5.wdp"/><Relationship Id="rId9" Type="http://schemas.openxmlformats.org/officeDocument/2006/relationships/image" Target="../media/image35.png"/><Relationship Id="rId14" Type="http://schemas.openxmlformats.org/officeDocument/2006/relationships/image" Target="../media/image38.png"/><Relationship Id="rId22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rscienceshow.com/2010/06/bring-us-your-burning-science-questions.html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9.png"/><Relationship Id="rId5" Type="http://schemas.openxmlformats.org/officeDocument/2006/relationships/image" Target="NULL"/><Relationship Id="rId10" Type="http://schemas.microsoft.com/office/2007/relationships/hdphoto" Target="../media/hdphoto1.wdp"/><Relationship Id="rId4" Type="http://schemas.openxmlformats.org/officeDocument/2006/relationships/image" Target="NUL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3.jpeg"/><Relationship Id="rId7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NULL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43000"/>
            <a:ext cx="7315200" cy="1219200"/>
          </a:xfrm>
        </p:spPr>
        <p:txBody>
          <a:bodyPr/>
          <a:lstStyle/>
          <a:p>
            <a:r>
              <a:rPr lang="en-US" sz="2800" dirty="0"/>
              <a:t>RIM: Robust Intersection Management for Connected Autonomous Vehicles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200400"/>
            <a:ext cx="7010400" cy="685800"/>
          </a:xfrm>
        </p:spPr>
        <p:txBody>
          <a:bodyPr>
            <a:noAutofit/>
          </a:bodyPr>
          <a:lstStyle/>
          <a:p>
            <a:r>
              <a:rPr lang="en-US" sz="1400" b="1" dirty="0"/>
              <a:t>Mohammad Khayatian</a:t>
            </a:r>
            <a:r>
              <a:rPr lang="en-US" sz="1400" dirty="0"/>
              <a:t>, Mohammadreza Mehrabian, Aviral Shrivastava</a:t>
            </a:r>
          </a:p>
          <a:p>
            <a:r>
              <a:rPr lang="en-US" sz="1400" dirty="0"/>
              <a:t>Arizona State University</a:t>
            </a:r>
            <a:endParaRPr lang="en-US" sz="1200" dirty="0"/>
          </a:p>
        </p:txBody>
      </p:sp>
      <p:pic>
        <p:nvPicPr>
          <p:cNvPr id="4098" name="Picture 2" descr="Image result for asu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4676"/>
            <a:ext cx="3581400" cy="99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786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Image result for car autonomous top view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6950" y="4213217"/>
            <a:ext cx="711835" cy="4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7348"/>
          </a:xfrm>
        </p:spPr>
        <p:txBody>
          <a:bodyPr/>
          <a:lstStyle/>
          <a:p>
            <a:r>
              <a:rPr lang="en-US" sz="4800" dirty="0"/>
              <a:t>Crossroads Technique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71449" y="914400"/>
                <a:ext cx="8753475" cy="1202097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IM sets the execution location to be a fixed value as: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𝐴𝑐𝑡𝑢𝑎𝑡𝑖𝑜𝑛𝑃𝑜𝑠𝑖𝑡𝑖𝑜𝑛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𝑅𝑒𝑞𝑢𝑒𝑠𝑡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𝑃𝑜𝑠𝑖𝑡𝑖𝑜𝑛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𝑊𝐶𝑅𝑇𝐷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71449" y="914400"/>
                <a:ext cx="8753475" cy="1202097"/>
              </a:xfrm>
              <a:blipFill>
                <a:blip r:embed="rId4"/>
                <a:stretch>
                  <a:fillRect l="-487" t="-7107" b="-6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1714500" y="3267075"/>
            <a:ext cx="0" cy="22860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 result for car autonomous top view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3100" y="4768126"/>
            <a:ext cx="711835" cy="444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Connector 8"/>
          <p:cNvCxnSpPr/>
          <p:nvPr/>
        </p:nvCxnSpPr>
        <p:spPr>
          <a:xfrm flipH="1">
            <a:off x="3752850" y="3775632"/>
            <a:ext cx="28496" cy="1786968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919707" y="3775632"/>
            <a:ext cx="23893" cy="179427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85800" y="5486400"/>
            <a:ext cx="6400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52958" y="341575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Best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1422" y="3406011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Worst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34945" y="2610392"/>
            <a:ext cx="1091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Request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Position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-1772751" y="4184089"/>
            <a:ext cx="11678750" cy="1094251"/>
            <a:chOff x="1015577" y="3648319"/>
            <a:chExt cx="11131890" cy="609601"/>
          </a:xfrm>
        </p:grpSpPr>
        <p:sp>
          <p:nvSpPr>
            <p:cNvPr id="25" name="Rectangle 24"/>
            <p:cNvSpPr/>
            <p:nvPr/>
          </p:nvSpPr>
          <p:spPr>
            <a:xfrm rot="5400000">
              <a:off x="8096174" y="-98174"/>
              <a:ext cx="304800" cy="7797786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 rot="5400000">
              <a:off x="8096174" y="206626"/>
              <a:ext cx="304800" cy="7797786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 rot="5400000">
              <a:off x="2525290" y="2138607"/>
              <a:ext cx="304800" cy="332422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rot="5400000">
              <a:off x="2525290" y="2443407"/>
              <a:ext cx="304800" cy="332422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375523" y="2152825"/>
            <a:ext cx="1594340" cy="1486412"/>
            <a:chOff x="2849979" y="1154865"/>
            <a:chExt cx="1594340" cy="1486412"/>
          </a:xfrm>
        </p:grpSpPr>
        <p:pic>
          <p:nvPicPr>
            <p:cNvPr id="41" name="Picture 2" descr="https://writelatex.s3.amazonaws.com/ymzcznddvkvs/uploads/9007/8264425/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67" r="66598" b="73576"/>
            <a:stretch/>
          </p:blipFill>
          <p:spPr bwMode="auto">
            <a:xfrm>
              <a:off x="2849979" y="2017076"/>
              <a:ext cx="461612" cy="624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https://writelatex.s3.amazonaws.com/ymzcznddvkvs/uploads/9007/8264425/1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96" r="23333" b="77224"/>
            <a:stretch/>
          </p:blipFill>
          <p:spPr bwMode="auto">
            <a:xfrm>
              <a:off x="3576628" y="1154865"/>
              <a:ext cx="867691" cy="814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3" name="Straight Arrow Connector 42"/>
          <p:cNvCxnSpPr/>
          <p:nvPr/>
        </p:nvCxnSpPr>
        <p:spPr>
          <a:xfrm flipV="1">
            <a:off x="1354344" y="3551336"/>
            <a:ext cx="1099135" cy="119884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: Shape 44"/>
          <p:cNvSpPr/>
          <p:nvPr/>
        </p:nvSpPr>
        <p:spPr>
          <a:xfrm>
            <a:off x="2603670" y="2677904"/>
            <a:ext cx="467832" cy="536944"/>
          </a:xfrm>
          <a:custGeom>
            <a:avLst/>
            <a:gdLst>
              <a:gd name="connsiteX0" fmla="*/ 0 w 467832"/>
              <a:gd name="connsiteY0" fmla="*/ 536944 h 536944"/>
              <a:gd name="connsiteX1" fmla="*/ 85060 w 467832"/>
              <a:gd name="connsiteY1" fmla="*/ 101009 h 536944"/>
              <a:gd name="connsiteX2" fmla="*/ 467832 w 467832"/>
              <a:gd name="connsiteY2" fmla="*/ 0 h 536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832" h="536944">
                <a:moveTo>
                  <a:pt x="0" y="536944"/>
                </a:moveTo>
                <a:cubicBezTo>
                  <a:pt x="3544" y="363722"/>
                  <a:pt x="7088" y="190500"/>
                  <a:pt x="85060" y="101009"/>
                </a:cubicBezTo>
                <a:cubicBezTo>
                  <a:pt x="163032" y="11518"/>
                  <a:pt x="401379" y="14177"/>
                  <a:pt x="467832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/>
          <p:nvPr/>
        </p:nvSpPr>
        <p:spPr>
          <a:xfrm rot="11242001">
            <a:off x="2834637" y="2930737"/>
            <a:ext cx="467832" cy="536944"/>
          </a:xfrm>
          <a:custGeom>
            <a:avLst/>
            <a:gdLst>
              <a:gd name="connsiteX0" fmla="*/ 0 w 467832"/>
              <a:gd name="connsiteY0" fmla="*/ 536944 h 536944"/>
              <a:gd name="connsiteX1" fmla="*/ 85060 w 467832"/>
              <a:gd name="connsiteY1" fmla="*/ 101009 h 536944"/>
              <a:gd name="connsiteX2" fmla="*/ 467832 w 467832"/>
              <a:gd name="connsiteY2" fmla="*/ 0 h 536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832" h="536944">
                <a:moveTo>
                  <a:pt x="0" y="536944"/>
                </a:moveTo>
                <a:cubicBezTo>
                  <a:pt x="3544" y="363722"/>
                  <a:pt x="7088" y="190500"/>
                  <a:pt x="85060" y="101009"/>
                </a:cubicBezTo>
                <a:cubicBezTo>
                  <a:pt x="163032" y="11518"/>
                  <a:pt x="401379" y="14177"/>
                  <a:pt x="467832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3269523" y="2396068"/>
            <a:ext cx="474224" cy="514974"/>
            <a:chOff x="3743979" y="1398108"/>
            <a:chExt cx="474224" cy="514974"/>
          </a:xfrm>
        </p:grpSpPr>
        <p:sp>
          <p:nvSpPr>
            <p:cNvPr id="48" name="Arrow: Circular 47"/>
            <p:cNvSpPr/>
            <p:nvPr/>
          </p:nvSpPr>
          <p:spPr>
            <a:xfrm>
              <a:off x="3743979" y="1398108"/>
              <a:ext cx="457200" cy="492152"/>
            </a:xfrm>
            <a:prstGeom prst="circularArrow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rrow: Circular 48"/>
            <p:cNvSpPr/>
            <p:nvPr/>
          </p:nvSpPr>
          <p:spPr>
            <a:xfrm rot="10800000">
              <a:off x="3761003" y="1420930"/>
              <a:ext cx="457200" cy="492152"/>
            </a:xfrm>
            <a:prstGeom prst="circularArrow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753129" y="2853828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2453479" y="3563441"/>
            <a:ext cx="1023298" cy="142693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cxnSpLocks/>
          </p:cNvCxnSpPr>
          <p:nvPr/>
        </p:nvCxnSpPr>
        <p:spPr>
          <a:xfrm flipH="1" flipV="1">
            <a:off x="2485249" y="3558319"/>
            <a:ext cx="3081274" cy="89933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6923066" y="3228235"/>
            <a:ext cx="11134" cy="223033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6002193" y="2579794"/>
            <a:ext cx="1841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latin typeface="+mj-lt"/>
              </a:rPr>
              <a:t>Actuation </a:t>
            </a:r>
            <a:r>
              <a:rPr lang="en-US" b="1" dirty="0">
                <a:latin typeface="+mj-lt"/>
              </a:rPr>
              <a:t>Position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975279" y="4834419"/>
            <a:ext cx="2327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Rounded MT Bold" panose="020F0704030504030204" pitchFamily="34" charset="0"/>
              </a:rPr>
              <a:t>Actuation Begins…</a:t>
            </a: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7290-4611-42A6-9F46-C799A971ACB9}" type="slidenum">
              <a:rPr lang="en-US" smtClean="0"/>
              <a:t>10</a:t>
            </a:fld>
            <a:endParaRPr lang="en-US"/>
          </a:p>
        </p:txBody>
      </p:sp>
      <p:cxnSp>
        <p:nvCxnSpPr>
          <p:cNvPr id="54" name="Straight Arrow Connector 53"/>
          <p:cNvCxnSpPr>
            <a:cxnSpLocks/>
          </p:cNvCxnSpPr>
          <p:nvPr/>
        </p:nvCxnSpPr>
        <p:spPr>
          <a:xfrm flipV="1">
            <a:off x="1373190" y="3539347"/>
            <a:ext cx="1058572" cy="65316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961877" y="4343400"/>
            <a:ext cx="2327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Rounded MT Bold" panose="020F0704030504030204" pitchFamily="34" charset="0"/>
              </a:rPr>
              <a:t>Actuation Begins…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969286" y="4027035"/>
            <a:ext cx="953779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05257" y="363698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b</a:t>
            </a:r>
          </a:p>
        </p:txBody>
      </p:sp>
      <p:sp>
        <p:nvSpPr>
          <p:cNvPr id="6" name="Rectangle 5"/>
          <p:cNvSpPr/>
          <p:nvPr/>
        </p:nvSpPr>
        <p:spPr>
          <a:xfrm>
            <a:off x="171449" y="5882030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222222"/>
                </a:solidFill>
                <a:latin typeface="Arial" panose="020B0604020202020204" pitchFamily="34" charset="0"/>
              </a:rPr>
              <a:t>[1] </a:t>
            </a:r>
            <a:r>
              <a:rPr lang="en-US" sz="900" dirty="0" err="1">
                <a:solidFill>
                  <a:srgbClr val="222222"/>
                </a:solidFill>
                <a:latin typeface="Arial" panose="020B0604020202020204" pitchFamily="34" charset="0"/>
              </a:rPr>
              <a:t>Andert</a:t>
            </a:r>
            <a:r>
              <a:rPr lang="en-US" sz="900" dirty="0">
                <a:solidFill>
                  <a:srgbClr val="222222"/>
                </a:solidFill>
                <a:latin typeface="Arial" panose="020B0604020202020204" pitchFamily="34" charset="0"/>
              </a:rPr>
              <a:t>, Edward, Mohammad Khayatian, and Aviral Shrivastava. "Crossroads: Time-Sensitive Autonomous Intersection Management Technique." </a:t>
            </a:r>
            <a:r>
              <a:rPr lang="en-US" sz="900" i="1" dirty="0">
                <a:solidFill>
                  <a:srgbClr val="222222"/>
                </a:solidFill>
                <a:latin typeface="Arial" panose="020B0604020202020204" pitchFamily="34" charset="0"/>
              </a:rPr>
              <a:t>Proceedings of the 54th Annual Design Automation Conference 2017</a:t>
            </a:r>
            <a:r>
              <a:rPr lang="en-US" sz="900" dirty="0">
                <a:solidFill>
                  <a:srgbClr val="222222"/>
                </a:solidFill>
                <a:latin typeface="Arial" panose="020B0604020202020204" pitchFamily="34" charset="0"/>
              </a:rPr>
              <a:t>. ACM, 2017.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795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2.22222E-6 L 0.5691 0.00069 " pathEditMode="relative" rAng="0" ptsTypes="AA">
                                      <p:cBhvr>
                                        <p:cTn id="21" dur="4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90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7.40741E-7 L 0.57031 0.00347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16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xit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xit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52" grpId="0"/>
      <p:bldP spid="29" grpId="0"/>
      <p:bldP spid="56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Issues of Crossroads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11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66700" y="1166495"/>
            <a:ext cx="4914900" cy="4785360"/>
          </a:xfrm>
        </p:spPr>
        <p:txBody>
          <a:bodyPr>
            <a:normAutofit/>
          </a:bodyPr>
          <a:lstStyle/>
          <a:p>
            <a:pPr marL="91440">
              <a:spcBef>
                <a:spcPts val="500"/>
              </a:spcBef>
              <a:buClr>
                <a:srgbClr val="9FB8CD"/>
              </a:buClr>
            </a:pPr>
            <a:r>
              <a:rPr lang="en-US" sz="2400" dirty="0"/>
              <a:t>Safety-related</a:t>
            </a:r>
          </a:p>
          <a:p>
            <a:pPr marL="365760" lvl="1">
              <a:buClr>
                <a:srgbClr val="9FB8CD"/>
              </a:buClr>
            </a:pPr>
            <a:r>
              <a:rPr lang="en-US" sz="2000" dirty="0">
                <a:solidFill>
                  <a:srgbClr val="002060"/>
                </a:solidFill>
              </a:rPr>
              <a:t>1) Vehicles are assumed to have zero actuation time</a:t>
            </a:r>
          </a:p>
          <a:p>
            <a:pPr marL="365760" lvl="1">
              <a:buClr>
                <a:srgbClr val="9FB8CD"/>
              </a:buClr>
            </a:pPr>
            <a:endParaRPr lang="en-US" sz="2000" dirty="0"/>
          </a:p>
          <a:p>
            <a:pPr marL="365760" lvl="1">
              <a:buClr>
                <a:srgbClr val="9FB8CD"/>
              </a:buClr>
            </a:pPr>
            <a:endParaRPr lang="en-US" sz="2000" dirty="0">
              <a:solidFill>
                <a:srgbClr val="002060"/>
              </a:solidFill>
            </a:endParaRPr>
          </a:p>
          <a:p>
            <a:pPr marL="365760" lvl="1">
              <a:buClr>
                <a:srgbClr val="9FB8CD"/>
              </a:buClr>
            </a:pPr>
            <a:r>
              <a:rPr lang="en-US" sz="2000" dirty="0"/>
              <a:t>2) Assigned velocity will be maintained until entering the intersection</a:t>
            </a:r>
          </a:p>
          <a:p>
            <a:pPr marL="365760" lvl="1" indent="-228600">
              <a:buClr>
                <a:prstClr val="white">
                  <a:shade val="50000"/>
                </a:prstClr>
              </a:buClr>
            </a:pPr>
            <a:r>
              <a:rPr lang="en-US" sz="1800" dirty="0">
                <a:solidFill>
                  <a:srgbClr val="006600"/>
                </a:solidFill>
              </a:rPr>
              <a:t>What if a disturbance is applied to the vehicle?</a:t>
            </a:r>
          </a:p>
          <a:p>
            <a:pPr lvl="1">
              <a:buClr>
                <a:prstClr val="white">
                  <a:shade val="50000"/>
                </a:prstClr>
              </a:buClr>
            </a:pPr>
            <a:r>
              <a:rPr lang="en-US" sz="1600" dirty="0">
                <a:solidFill>
                  <a:schemeClr val="tx1"/>
                </a:solidFill>
              </a:rPr>
              <a:t>Wind, bump, etc.</a:t>
            </a:r>
          </a:p>
          <a:p>
            <a:pPr lvl="1">
              <a:buClr>
                <a:prstClr val="white">
                  <a:shade val="50000"/>
                </a:prstClr>
              </a:buClr>
            </a:pPr>
            <a:endParaRPr lang="en-US" sz="14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4978187" y="789291"/>
            <a:ext cx="4317573" cy="2287596"/>
            <a:chOff x="5156413" y="1166495"/>
            <a:chExt cx="4317573" cy="2287596"/>
          </a:xfrm>
        </p:grpSpPr>
        <p:grpSp>
          <p:nvGrpSpPr>
            <p:cNvPr id="11" name="Group 10"/>
            <p:cNvGrpSpPr/>
            <p:nvPr/>
          </p:nvGrpSpPr>
          <p:grpSpPr>
            <a:xfrm>
              <a:off x="5181600" y="1676400"/>
              <a:ext cx="3810000" cy="1143001"/>
              <a:chOff x="5181600" y="1676400"/>
              <a:chExt cx="3810000" cy="1143001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flipV="1">
                <a:off x="5486400" y="1676400"/>
                <a:ext cx="0" cy="114300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5181600" y="2590800"/>
                <a:ext cx="3810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Connector 12"/>
            <p:cNvCxnSpPr/>
            <p:nvPr/>
          </p:nvCxnSpPr>
          <p:spPr>
            <a:xfrm>
              <a:off x="5486400" y="2209800"/>
              <a:ext cx="609600" cy="0"/>
            </a:xfrm>
            <a:prstGeom prst="line">
              <a:avLst/>
            </a:prstGeom>
            <a:ln w="57150" cap="rnd"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096000" y="1981200"/>
              <a:ext cx="2209800" cy="0"/>
            </a:xfrm>
            <a:prstGeom prst="line">
              <a:avLst/>
            </a:prstGeom>
            <a:ln w="57150" cap="rnd"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endCxn id="34" idx="0"/>
            </p:cNvCxnSpPr>
            <p:nvPr/>
          </p:nvCxnSpPr>
          <p:spPr>
            <a:xfrm>
              <a:off x="8305800" y="1981200"/>
              <a:ext cx="0" cy="101122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29" idx="0"/>
            </p:cNvCxnSpPr>
            <p:nvPr/>
          </p:nvCxnSpPr>
          <p:spPr>
            <a:xfrm>
              <a:off x="5638800" y="2209800"/>
              <a:ext cx="0" cy="685799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5156413" y="2895599"/>
              <a:ext cx="964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 Rounded MT Bold" panose="020F0704030504030204" pitchFamily="34" charset="0"/>
                </a:rPr>
                <a:t>Request Line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644938" y="1238052"/>
              <a:ext cx="964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 Rounded MT Bold" panose="020F0704030504030204" pitchFamily="34" charset="0"/>
                </a:rPr>
                <a:t>Actuation Position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759806" y="2992426"/>
              <a:ext cx="1091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 Rounded MT Bold" panose="020F0704030504030204" pitchFamily="34" charset="0"/>
                </a:rPr>
                <a:t>Edge of the intersection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V="1">
              <a:off x="6096000" y="1981200"/>
              <a:ext cx="0" cy="228600"/>
            </a:xfrm>
            <a:prstGeom prst="line">
              <a:avLst/>
            </a:prstGeom>
            <a:ln w="57150" cap="rnd">
              <a:solidFill>
                <a:srgbClr val="98AFC3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8458840" y="1739553"/>
              <a:ext cx="964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 Rounded MT Bold" panose="020F0704030504030204" pitchFamily="34" charset="0"/>
                </a:rPr>
                <a:t>Target Velocity</a:t>
              </a:r>
            </a:p>
          </p:txBody>
        </p:sp>
        <p:cxnSp>
          <p:nvCxnSpPr>
            <p:cNvPr id="42" name="Straight Connector 41"/>
            <p:cNvCxnSpPr/>
            <p:nvPr/>
          </p:nvCxnSpPr>
          <p:spPr>
            <a:xfrm flipH="1">
              <a:off x="5486400" y="1977294"/>
              <a:ext cx="31242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8509213" y="2628000"/>
              <a:ext cx="9647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 Rounded MT Bold" panose="020F0704030504030204" pitchFamily="34" charset="0"/>
                </a:rPr>
                <a:t>time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16200000">
              <a:off x="4852920" y="1510382"/>
              <a:ext cx="9647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 Rounded MT Bold" panose="020F0704030504030204" pitchFamily="34" charset="0"/>
                </a:rPr>
                <a:t>Velocity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6096000" y="1676400"/>
              <a:ext cx="0" cy="91440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Arc 50"/>
          <p:cNvSpPr/>
          <p:nvPr/>
        </p:nvSpPr>
        <p:spPr>
          <a:xfrm flipH="1">
            <a:off x="5923547" y="1600539"/>
            <a:ext cx="330627" cy="514013"/>
          </a:xfrm>
          <a:prstGeom prst="arc">
            <a:avLst/>
          </a:prstGeom>
          <a:ln w="57150" cap="rnd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c 51"/>
          <p:cNvSpPr/>
          <p:nvPr/>
        </p:nvSpPr>
        <p:spPr>
          <a:xfrm flipH="1">
            <a:off x="5935819" y="1600539"/>
            <a:ext cx="1257303" cy="514013"/>
          </a:xfrm>
          <a:prstGeom prst="arc">
            <a:avLst/>
          </a:prstGeom>
          <a:ln w="57150" cap="rnd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4953000" y="2895600"/>
            <a:ext cx="4317573" cy="2287596"/>
            <a:chOff x="5156413" y="1166495"/>
            <a:chExt cx="4317573" cy="2287596"/>
          </a:xfrm>
        </p:grpSpPr>
        <p:grpSp>
          <p:nvGrpSpPr>
            <p:cNvPr id="56" name="Group 55"/>
            <p:cNvGrpSpPr/>
            <p:nvPr/>
          </p:nvGrpSpPr>
          <p:grpSpPr>
            <a:xfrm>
              <a:off x="5181600" y="1676400"/>
              <a:ext cx="3810000" cy="1143001"/>
              <a:chOff x="5181600" y="1676400"/>
              <a:chExt cx="3810000" cy="1143001"/>
            </a:xfrm>
          </p:grpSpPr>
          <p:cxnSp>
            <p:nvCxnSpPr>
              <p:cNvPr id="70" name="Straight Arrow Connector 69"/>
              <p:cNvCxnSpPr/>
              <p:nvPr/>
            </p:nvCxnSpPr>
            <p:spPr>
              <a:xfrm flipV="1">
                <a:off x="5486400" y="1676400"/>
                <a:ext cx="0" cy="114300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/>
              <p:nvPr/>
            </p:nvCxnSpPr>
            <p:spPr>
              <a:xfrm>
                <a:off x="5181600" y="2590800"/>
                <a:ext cx="38100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Straight Connector 56"/>
            <p:cNvCxnSpPr/>
            <p:nvPr/>
          </p:nvCxnSpPr>
          <p:spPr>
            <a:xfrm>
              <a:off x="5486400" y="2209800"/>
              <a:ext cx="609600" cy="0"/>
            </a:xfrm>
            <a:prstGeom prst="line">
              <a:avLst/>
            </a:prstGeom>
            <a:ln w="57150" cap="rnd"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6096000" y="1981200"/>
              <a:ext cx="2209800" cy="0"/>
            </a:xfrm>
            <a:prstGeom prst="line">
              <a:avLst/>
            </a:prstGeom>
            <a:ln w="57150" cap="rnd"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endCxn id="63" idx="0"/>
            </p:cNvCxnSpPr>
            <p:nvPr/>
          </p:nvCxnSpPr>
          <p:spPr>
            <a:xfrm>
              <a:off x="8305800" y="1981200"/>
              <a:ext cx="0" cy="101122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endCxn id="61" idx="0"/>
            </p:cNvCxnSpPr>
            <p:nvPr/>
          </p:nvCxnSpPr>
          <p:spPr>
            <a:xfrm>
              <a:off x="5638800" y="2209800"/>
              <a:ext cx="0" cy="685799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5156413" y="2895599"/>
              <a:ext cx="964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 Rounded MT Bold" panose="020F0704030504030204" pitchFamily="34" charset="0"/>
                </a:rPr>
                <a:t>Request Line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644938" y="1238052"/>
              <a:ext cx="964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 Rounded MT Bold" panose="020F0704030504030204" pitchFamily="34" charset="0"/>
                </a:rPr>
                <a:t>Actuation Position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759806" y="2992426"/>
              <a:ext cx="1091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 Rounded MT Bold" panose="020F0704030504030204" pitchFamily="34" charset="0"/>
                </a:rPr>
                <a:t>Edge of the intersection</a:t>
              </a:r>
            </a:p>
          </p:txBody>
        </p:sp>
        <p:cxnSp>
          <p:nvCxnSpPr>
            <p:cNvPr id="64" name="Straight Connector 63"/>
            <p:cNvCxnSpPr/>
            <p:nvPr/>
          </p:nvCxnSpPr>
          <p:spPr>
            <a:xfrm flipV="1">
              <a:off x="6096000" y="1981200"/>
              <a:ext cx="0" cy="228600"/>
            </a:xfrm>
            <a:prstGeom prst="line">
              <a:avLst/>
            </a:prstGeom>
            <a:ln w="57150" cap="rnd">
              <a:solidFill>
                <a:srgbClr val="98AFC3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8458840" y="1739553"/>
              <a:ext cx="964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 Rounded MT Bold" panose="020F0704030504030204" pitchFamily="34" charset="0"/>
                </a:rPr>
                <a:t>Target Velocity</a:t>
              </a:r>
            </a:p>
          </p:txBody>
        </p:sp>
        <p:cxnSp>
          <p:nvCxnSpPr>
            <p:cNvPr id="66" name="Straight Connector 65"/>
            <p:cNvCxnSpPr/>
            <p:nvPr/>
          </p:nvCxnSpPr>
          <p:spPr>
            <a:xfrm flipH="1">
              <a:off x="5486400" y="1977294"/>
              <a:ext cx="31242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8509213" y="2628000"/>
              <a:ext cx="9647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 Rounded MT Bold" panose="020F0704030504030204" pitchFamily="34" charset="0"/>
                </a:rPr>
                <a:t>time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 rot="16200000">
              <a:off x="4852920" y="1510382"/>
              <a:ext cx="9647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 Rounded MT Bold" panose="020F0704030504030204" pitchFamily="34" charset="0"/>
                </a:rPr>
                <a:t>Velocity</a:t>
              </a: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6096000" y="1676400"/>
              <a:ext cx="0" cy="91440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6172196" y="3557907"/>
            <a:ext cx="816491" cy="150050"/>
            <a:chOff x="6470650" y="3736866"/>
            <a:chExt cx="928453" cy="200134"/>
          </a:xfrm>
        </p:grpSpPr>
        <p:sp>
          <p:nvSpPr>
            <p:cNvPr id="73" name="Freeform 72"/>
            <p:cNvSpPr/>
            <p:nvPr/>
          </p:nvSpPr>
          <p:spPr>
            <a:xfrm>
              <a:off x="6470650" y="3736866"/>
              <a:ext cx="666750" cy="200134"/>
            </a:xfrm>
            <a:custGeom>
              <a:avLst/>
              <a:gdLst>
                <a:gd name="connsiteX0" fmla="*/ 0 w 666750"/>
                <a:gd name="connsiteY0" fmla="*/ 200134 h 200134"/>
                <a:gd name="connsiteX1" fmla="*/ 149225 w 666750"/>
                <a:gd name="connsiteY1" fmla="*/ 109 h 200134"/>
                <a:gd name="connsiteX2" fmla="*/ 666750 w 666750"/>
                <a:gd name="connsiteY2" fmla="*/ 177909 h 20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0" h="200134">
                  <a:moveTo>
                    <a:pt x="0" y="200134"/>
                  </a:moveTo>
                  <a:cubicBezTo>
                    <a:pt x="19050" y="101973"/>
                    <a:pt x="38100" y="3813"/>
                    <a:pt x="149225" y="109"/>
                  </a:cubicBezTo>
                  <a:cubicBezTo>
                    <a:pt x="260350" y="-3595"/>
                    <a:pt x="463550" y="87157"/>
                    <a:pt x="666750" y="177909"/>
                  </a:cubicBezTo>
                </a:path>
              </a:pathLst>
            </a:custGeom>
            <a:noFill/>
            <a:ln w="76200" cap="rnd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7279682" y="3915984"/>
              <a:ext cx="119421" cy="0"/>
            </a:xfrm>
            <a:prstGeom prst="line">
              <a:avLst/>
            </a:prstGeom>
            <a:ln w="76200" cap="rnd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6512203" y="3706399"/>
            <a:ext cx="1241712" cy="370390"/>
            <a:chOff x="6914830" y="3891988"/>
            <a:chExt cx="1118366" cy="232506"/>
          </a:xfrm>
        </p:grpSpPr>
        <p:sp>
          <p:nvSpPr>
            <p:cNvPr id="74" name="Freeform 73"/>
            <p:cNvSpPr/>
            <p:nvPr/>
          </p:nvSpPr>
          <p:spPr>
            <a:xfrm flipV="1">
              <a:off x="6914830" y="3896892"/>
              <a:ext cx="883189" cy="227602"/>
            </a:xfrm>
            <a:custGeom>
              <a:avLst/>
              <a:gdLst>
                <a:gd name="connsiteX0" fmla="*/ 0 w 666750"/>
                <a:gd name="connsiteY0" fmla="*/ 200134 h 200134"/>
                <a:gd name="connsiteX1" fmla="*/ 149225 w 666750"/>
                <a:gd name="connsiteY1" fmla="*/ 109 h 200134"/>
                <a:gd name="connsiteX2" fmla="*/ 666750 w 666750"/>
                <a:gd name="connsiteY2" fmla="*/ 177909 h 20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0" h="200134">
                  <a:moveTo>
                    <a:pt x="0" y="200134"/>
                  </a:moveTo>
                  <a:cubicBezTo>
                    <a:pt x="19050" y="101973"/>
                    <a:pt x="38100" y="3813"/>
                    <a:pt x="149225" y="109"/>
                  </a:cubicBezTo>
                  <a:cubicBezTo>
                    <a:pt x="260350" y="-3595"/>
                    <a:pt x="463550" y="87157"/>
                    <a:pt x="666750" y="177909"/>
                  </a:cubicBezTo>
                </a:path>
              </a:pathLst>
            </a:custGeom>
            <a:noFill/>
            <a:ln w="76200" cap="rnd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7912584" y="3891988"/>
              <a:ext cx="120612" cy="0"/>
            </a:xfrm>
            <a:prstGeom prst="line">
              <a:avLst/>
            </a:prstGeom>
            <a:ln w="76200" cap="rnd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186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Issues of Crossroads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12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91546" y="1036320"/>
            <a:ext cx="8828653" cy="3688080"/>
          </a:xfrm>
        </p:spPr>
        <p:txBody>
          <a:bodyPr>
            <a:normAutofit/>
          </a:bodyPr>
          <a:lstStyle/>
          <a:p>
            <a:pPr lvl="1">
              <a:buClr>
                <a:prstClr val="white">
                  <a:shade val="50000"/>
                </a:prstClr>
              </a:buClr>
            </a:pPr>
            <a:endParaRPr lang="en-US" sz="1400" dirty="0"/>
          </a:p>
          <a:p>
            <a:pPr marL="91440">
              <a:spcBef>
                <a:spcPts val="500"/>
              </a:spcBef>
              <a:buClr>
                <a:srgbClr val="9FB8CD"/>
              </a:buClr>
            </a:pPr>
            <a:r>
              <a:rPr lang="en-US" sz="2400" dirty="0"/>
              <a:t>Low Performance</a:t>
            </a:r>
          </a:p>
          <a:p>
            <a:pPr lvl="1"/>
            <a:r>
              <a:rPr lang="en-US" dirty="0"/>
              <a:t>A </a:t>
            </a:r>
            <a:r>
              <a:rPr lang="en-US" b="1" i="1" dirty="0"/>
              <a:t>constant</a:t>
            </a:r>
            <a:r>
              <a:rPr lang="en-US" dirty="0"/>
              <a:t> Velocity is assigned.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To avoid rollover, turn speed is low.</a:t>
            </a:r>
          </a:p>
          <a:p>
            <a:pPr marL="91440">
              <a:spcBef>
                <a:spcPts val="500"/>
              </a:spcBef>
              <a:buClr>
                <a:srgbClr val="9FB8CD"/>
              </a:buClr>
            </a:pPr>
            <a:endParaRPr lang="en-US" sz="2400" dirty="0"/>
          </a:p>
          <a:p>
            <a:pPr marL="365760" lvl="1">
              <a:buClr>
                <a:srgbClr val="9FB8CD"/>
              </a:buClr>
            </a:pPr>
            <a:r>
              <a:rPr lang="en-US" dirty="0"/>
              <a:t>Vehicles that intend to make a turn will slow down others.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52076CF0-F6CB-48E7-9929-127D47F98E81}"/>
              </a:ext>
            </a:extLst>
          </p:cNvPr>
          <p:cNvGrpSpPr/>
          <p:nvPr/>
        </p:nvGrpSpPr>
        <p:grpSpPr>
          <a:xfrm>
            <a:off x="4932768" y="3625272"/>
            <a:ext cx="3906432" cy="2165928"/>
            <a:chOff x="3731586" y="4621463"/>
            <a:chExt cx="3906432" cy="2165928"/>
          </a:xfrm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623E966E-716E-47AE-83F3-CFF5ED7CB184}"/>
                </a:ext>
              </a:extLst>
            </p:cNvPr>
            <p:cNvSpPr/>
            <p:nvPr/>
          </p:nvSpPr>
          <p:spPr>
            <a:xfrm>
              <a:off x="6988687" y="5010272"/>
              <a:ext cx="293442" cy="323728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31FFE10C-99DE-4F29-B542-42C8BEA4E179}"/>
                </a:ext>
              </a:extLst>
            </p:cNvPr>
            <p:cNvGrpSpPr/>
            <p:nvPr/>
          </p:nvGrpSpPr>
          <p:grpSpPr>
            <a:xfrm>
              <a:off x="3731586" y="4621463"/>
              <a:ext cx="3906432" cy="2165928"/>
              <a:chOff x="3731586" y="4621463"/>
              <a:chExt cx="3906432" cy="2165928"/>
            </a:xfrm>
          </p:grpSpPr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C785D90A-3CD4-4F48-9078-466DACEEA6BB}"/>
                  </a:ext>
                </a:extLst>
              </p:cNvPr>
              <p:cNvGrpSpPr/>
              <p:nvPr/>
            </p:nvGrpSpPr>
            <p:grpSpPr>
              <a:xfrm>
                <a:off x="3740548" y="4953000"/>
                <a:ext cx="3897470" cy="1834391"/>
                <a:chOff x="2667001" y="4990663"/>
                <a:chExt cx="3897470" cy="1834391"/>
              </a:xfrm>
            </p:grpSpPr>
            <p:sp>
              <p:nvSpPr>
                <p:cNvPr id="175" name="Rounded Rectangle 3">
                  <a:extLst>
                    <a:ext uri="{FF2B5EF4-FFF2-40B4-BE49-F238E27FC236}">
                      <a16:creationId xmlns:a16="http://schemas.microsoft.com/office/drawing/2014/main" id="{65A26D31-2C32-4DD2-918B-D5DB531012BD}"/>
                    </a:ext>
                  </a:extLst>
                </p:cNvPr>
                <p:cNvSpPr/>
                <p:nvPr/>
              </p:nvSpPr>
              <p:spPr>
                <a:xfrm>
                  <a:off x="2667001" y="5722824"/>
                  <a:ext cx="3897470" cy="355887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200">
                    <a:latin typeface="Arial Rounded MT Bold" panose="020F0704030504030204" pitchFamily="34" charset="0"/>
                  </a:endParaRPr>
                </a:p>
              </p:txBody>
            </p:sp>
            <p:sp>
              <p:nvSpPr>
                <p:cNvPr id="176" name="Rounded Rectangle 3">
                  <a:extLst>
                    <a:ext uri="{FF2B5EF4-FFF2-40B4-BE49-F238E27FC236}">
                      <a16:creationId xmlns:a16="http://schemas.microsoft.com/office/drawing/2014/main" id="{DB50838B-D201-4DBF-BA03-7C2C5F346198}"/>
                    </a:ext>
                  </a:extLst>
                </p:cNvPr>
                <p:cNvSpPr/>
                <p:nvPr/>
              </p:nvSpPr>
              <p:spPr>
                <a:xfrm rot="5400000">
                  <a:off x="5469331" y="5729915"/>
                  <a:ext cx="1834391" cy="355887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200">
                    <a:latin typeface="Arial Rounded MT Bold" panose="020F0704030504030204" pitchFamily="34" charset="0"/>
                  </a:endParaRPr>
                </a:p>
              </p:txBody>
            </p:sp>
            <p:sp>
              <p:nvSpPr>
                <p:cNvPr id="177" name="Rounded Rectangle 3">
                  <a:extLst>
                    <a:ext uri="{FF2B5EF4-FFF2-40B4-BE49-F238E27FC236}">
                      <a16:creationId xmlns:a16="http://schemas.microsoft.com/office/drawing/2014/main" id="{F3A7BF00-6288-4BDF-B8AF-7C0627FCB413}"/>
                    </a:ext>
                  </a:extLst>
                </p:cNvPr>
                <p:cNvSpPr/>
                <p:nvPr/>
              </p:nvSpPr>
              <p:spPr>
                <a:xfrm>
                  <a:off x="2670421" y="5351276"/>
                  <a:ext cx="3894050" cy="392648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200">
                    <a:latin typeface="Arial Rounded MT Bold" panose="020F0704030504030204" pitchFamily="34" charset="0"/>
                  </a:endParaRPr>
                </a:p>
              </p:txBody>
            </p:sp>
          </p:grp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361BAC9C-5E33-4CBD-BDAD-D436B3D52C23}"/>
                  </a:ext>
                </a:extLst>
              </p:cNvPr>
              <p:cNvCxnSpPr/>
              <p:nvPr/>
            </p:nvCxnSpPr>
            <p:spPr>
              <a:xfrm flipV="1">
                <a:off x="3731586" y="5303185"/>
                <a:ext cx="3255778" cy="4084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B2AD205B-DF1D-4CAD-8020-753A86AF937F}"/>
                  </a:ext>
                </a:extLst>
              </p:cNvPr>
              <p:cNvCxnSpPr/>
              <p:nvPr/>
            </p:nvCxnSpPr>
            <p:spPr>
              <a:xfrm>
                <a:off x="3740548" y="5662741"/>
                <a:ext cx="3394861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7378574D-9001-400A-AB4C-9CDBF6C94271}"/>
                  </a:ext>
                </a:extLst>
              </p:cNvPr>
              <p:cNvCxnSpPr/>
              <p:nvPr/>
            </p:nvCxnSpPr>
            <p:spPr>
              <a:xfrm>
                <a:off x="3740548" y="6041048"/>
                <a:ext cx="3195629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B9C4FEAC-BB43-44E9-AFDC-F808D69D9AAB}"/>
                  </a:ext>
                </a:extLst>
              </p:cNvPr>
              <p:cNvSpPr/>
              <p:nvPr/>
            </p:nvSpPr>
            <p:spPr>
              <a:xfrm>
                <a:off x="6988687" y="6041048"/>
                <a:ext cx="293444" cy="315302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Pie 91">
                <a:extLst>
                  <a:ext uri="{FF2B5EF4-FFF2-40B4-BE49-F238E27FC236}">
                    <a16:creationId xmlns:a16="http://schemas.microsoft.com/office/drawing/2014/main" id="{FCBF58C2-F133-47CC-8931-1D225F1AF375}"/>
                  </a:ext>
                </a:extLst>
              </p:cNvPr>
              <p:cNvSpPr/>
              <p:nvPr/>
            </p:nvSpPr>
            <p:spPr>
              <a:xfrm rot="5400000">
                <a:off x="6609010" y="6066712"/>
                <a:ext cx="685796" cy="660446"/>
              </a:xfrm>
              <a:prstGeom prst="pie">
                <a:avLst>
                  <a:gd name="adj1" fmla="val 10800000"/>
                  <a:gd name="adj2" fmla="val 161999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B864E583-4D11-4363-AA00-68BB4D50EF58}"/>
                  </a:ext>
                </a:extLst>
              </p:cNvPr>
              <p:cNvCxnSpPr>
                <a:endCxn id="165" idx="2"/>
              </p:cNvCxnSpPr>
              <p:nvPr/>
            </p:nvCxnSpPr>
            <p:spPr>
              <a:xfrm flipH="1" flipV="1">
                <a:off x="7275241" y="6343362"/>
                <a:ext cx="1840" cy="444028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Pie 110">
                <a:extLst>
                  <a:ext uri="{FF2B5EF4-FFF2-40B4-BE49-F238E27FC236}">
                    <a16:creationId xmlns:a16="http://schemas.microsoft.com/office/drawing/2014/main" id="{F594B7CE-3A36-4D4B-BF21-9656204BC211}"/>
                  </a:ext>
                </a:extLst>
              </p:cNvPr>
              <p:cNvSpPr/>
              <p:nvPr/>
            </p:nvSpPr>
            <p:spPr>
              <a:xfrm rot="10800000">
                <a:off x="6591422" y="4621463"/>
                <a:ext cx="685796" cy="660446"/>
              </a:xfrm>
              <a:prstGeom prst="pie">
                <a:avLst>
                  <a:gd name="adj1" fmla="val 10800000"/>
                  <a:gd name="adj2" fmla="val 161999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5" name="Arc 164">
              <a:extLst>
                <a:ext uri="{FF2B5EF4-FFF2-40B4-BE49-F238E27FC236}">
                  <a16:creationId xmlns:a16="http://schemas.microsoft.com/office/drawing/2014/main" id="{091C29B8-AC62-464C-8CA3-1DA9B7595744}"/>
                </a:ext>
              </a:extLst>
            </p:cNvPr>
            <p:cNvSpPr/>
            <p:nvPr/>
          </p:nvSpPr>
          <p:spPr>
            <a:xfrm>
              <a:off x="6562724" y="6041048"/>
              <a:ext cx="712517" cy="604627"/>
            </a:xfrm>
            <a:prstGeom prst="arc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Arc 165">
              <a:extLst>
                <a:ext uri="{FF2B5EF4-FFF2-40B4-BE49-F238E27FC236}">
                  <a16:creationId xmlns:a16="http://schemas.microsoft.com/office/drawing/2014/main" id="{F9FDF342-91DA-47D1-B0C0-8487E90ED60C}"/>
                </a:ext>
              </a:extLst>
            </p:cNvPr>
            <p:cNvSpPr/>
            <p:nvPr/>
          </p:nvSpPr>
          <p:spPr>
            <a:xfrm>
              <a:off x="6797024" y="5856671"/>
              <a:ext cx="712517" cy="696529"/>
            </a:xfrm>
            <a:prstGeom prst="arc">
              <a:avLst>
                <a:gd name="adj1" fmla="val 16436365"/>
                <a:gd name="adj2" fmla="val 0"/>
              </a:avLst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8" name="Arc 177">
            <a:extLst>
              <a:ext uri="{FF2B5EF4-FFF2-40B4-BE49-F238E27FC236}">
                <a16:creationId xmlns:a16="http://schemas.microsoft.com/office/drawing/2014/main" id="{055D65B2-A339-4D32-AA95-E575B7223A01}"/>
              </a:ext>
            </a:extLst>
          </p:cNvPr>
          <p:cNvSpPr/>
          <p:nvPr/>
        </p:nvSpPr>
        <p:spPr>
          <a:xfrm rot="5400000">
            <a:off x="7822259" y="3644333"/>
            <a:ext cx="712517" cy="604627"/>
          </a:xfrm>
          <a:prstGeom prst="arc">
            <a:avLst>
              <a:gd name="adj1" fmla="val 16200000"/>
              <a:gd name="adj2" fmla="val 21416561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9DD9D296-1344-4D45-A8EF-274977BB63B6}"/>
              </a:ext>
            </a:extLst>
          </p:cNvPr>
          <p:cNvGrpSpPr/>
          <p:nvPr/>
        </p:nvGrpSpPr>
        <p:grpSpPr>
          <a:xfrm>
            <a:off x="5700087" y="4748408"/>
            <a:ext cx="504469" cy="631236"/>
            <a:chOff x="4498905" y="5744599"/>
            <a:chExt cx="504469" cy="631236"/>
          </a:xfrm>
        </p:grpSpPr>
        <p:pic>
          <p:nvPicPr>
            <p:cNvPr id="180" name="Picture 2" descr="Image result for car top view">
              <a:extLst>
                <a:ext uri="{FF2B5EF4-FFF2-40B4-BE49-F238E27FC236}">
                  <a16:creationId xmlns:a16="http://schemas.microsoft.com/office/drawing/2014/main" id="{7178DE10-9012-45EE-BB90-291527CE4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498905" y="5744599"/>
              <a:ext cx="504469" cy="220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1" name="Bent Arrow 117">
              <a:extLst>
                <a:ext uri="{FF2B5EF4-FFF2-40B4-BE49-F238E27FC236}">
                  <a16:creationId xmlns:a16="http://schemas.microsoft.com/office/drawing/2014/main" id="{75DDFFBA-53BE-4A97-9E65-630AFE15FCB5}"/>
                </a:ext>
              </a:extLst>
            </p:cNvPr>
            <p:cNvSpPr/>
            <p:nvPr/>
          </p:nvSpPr>
          <p:spPr>
            <a:xfrm rot="5400000">
              <a:off x="4615349" y="6063901"/>
              <a:ext cx="291543" cy="332326"/>
            </a:xfrm>
            <a:prstGeom prst="ben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BBE6C9B3-D522-4582-AD11-290CD7934B3F}"/>
              </a:ext>
            </a:extLst>
          </p:cNvPr>
          <p:cNvGrpSpPr/>
          <p:nvPr/>
        </p:nvGrpSpPr>
        <p:grpSpPr>
          <a:xfrm>
            <a:off x="5033940" y="4749382"/>
            <a:ext cx="504469" cy="529326"/>
            <a:chOff x="3832758" y="5745573"/>
            <a:chExt cx="504469" cy="529326"/>
          </a:xfrm>
        </p:grpSpPr>
        <p:pic>
          <p:nvPicPr>
            <p:cNvPr id="183" name="Picture 2" descr="Image result for car top view">
              <a:extLst>
                <a:ext uri="{FF2B5EF4-FFF2-40B4-BE49-F238E27FC236}">
                  <a16:creationId xmlns:a16="http://schemas.microsoft.com/office/drawing/2014/main" id="{327C46BB-964F-4B42-B70A-DEB46DFD2D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32758" y="5745573"/>
              <a:ext cx="504469" cy="220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" name="Right Arrow 119">
              <a:extLst>
                <a:ext uri="{FF2B5EF4-FFF2-40B4-BE49-F238E27FC236}">
                  <a16:creationId xmlns:a16="http://schemas.microsoft.com/office/drawing/2014/main" id="{6A2BF27B-F4B5-4C0A-B454-31AE92B2DB48}"/>
                </a:ext>
              </a:extLst>
            </p:cNvPr>
            <p:cNvSpPr/>
            <p:nvPr/>
          </p:nvSpPr>
          <p:spPr>
            <a:xfrm>
              <a:off x="3899582" y="6122499"/>
              <a:ext cx="304800" cy="152400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3852DE60-62AC-4AD2-A8D9-662F670D2A8C}"/>
              </a:ext>
            </a:extLst>
          </p:cNvPr>
          <p:cNvCxnSpPr/>
          <p:nvPr/>
        </p:nvCxnSpPr>
        <p:spPr>
          <a:xfrm>
            <a:off x="8363982" y="4861266"/>
            <a:ext cx="441095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78372A5D-94DC-4C1C-9311-566A22527B01}"/>
              </a:ext>
            </a:extLst>
          </p:cNvPr>
          <p:cNvCxnSpPr/>
          <p:nvPr/>
        </p:nvCxnSpPr>
        <p:spPr>
          <a:xfrm>
            <a:off x="5538409" y="4285719"/>
            <a:ext cx="0" cy="802382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711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8019"/>
          </a:xfrm>
        </p:spPr>
        <p:txBody>
          <a:bodyPr/>
          <a:lstStyle/>
          <a:p>
            <a:r>
              <a:rPr lang="en-US" dirty="0"/>
              <a:t>RIM Overview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2677492" y="1529201"/>
            <a:ext cx="1354198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Request Line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2879264"/>
            <a:ext cx="9865851" cy="7449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200">
              <a:latin typeface="Arial Rounded MT Bold" panose="020F0704030504030204" pitchFamily="34" charset="0"/>
            </a:endParaRPr>
          </a:p>
        </p:txBody>
      </p:sp>
      <p:sp>
        <p:nvSpPr>
          <p:cNvPr id="8" name="Rounded Rectangle 3"/>
          <p:cNvSpPr/>
          <p:nvPr/>
        </p:nvSpPr>
        <p:spPr>
          <a:xfrm>
            <a:off x="0" y="3624043"/>
            <a:ext cx="9865851" cy="74009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200">
              <a:latin typeface="Arial Rounded MT Bold" panose="020F070403050403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337271" y="2336753"/>
            <a:ext cx="0" cy="2027386"/>
          </a:xfrm>
          <a:prstGeom prst="line">
            <a:avLst/>
          </a:prstGeom>
          <a:ln w="5715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0" y="3618705"/>
            <a:ext cx="9978522" cy="0"/>
          </a:xfrm>
          <a:prstGeom prst="straightConnector1">
            <a:avLst/>
          </a:prstGeom>
          <a:ln w="762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0" y="4344775"/>
            <a:ext cx="9700178" cy="0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6590" y="2870850"/>
            <a:ext cx="9749328" cy="8414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592094" y="2710099"/>
            <a:ext cx="0" cy="1654040"/>
          </a:xfrm>
          <a:prstGeom prst="line">
            <a:avLst/>
          </a:prstGeom>
          <a:ln w="5715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 rot="5400000">
            <a:off x="7265849" y="1317080"/>
            <a:ext cx="2510492" cy="93216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200">
              <a:latin typeface="Arial Rounded MT Bold" panose="020F07040305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 rot="5400000">
            <a:off x="8093173" y="1338169"/>
            <a:ext cx="2510491" cy="8679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200">
              <a:latin typeface="Arial Rounded MT Bold" panose="020F07040305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 rot="5400000">
            <a:off x="7664390" y="4492431"/>
            <a:ext cx="1729534" cy="91603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200">
              <a:latin typeface="Arial Rounded MT Bold" panose="020F07040305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 rot="5400000">
            <a:off x="8468188" y="4510008"/>
            <a:ext cx="1742486" cy="8679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200">
              <a:latin typeface="Arial Rounded MT Bold" panose="020F07040305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690922" y="1322066"/>
            <a:ext cx="2844483" cy="1160113"/>
            <a:chOff x="5326805" y="-121232"/>
            <a:chExt cx="3754639" cy="1784075"/>
          </a:xfrm>
        </p:grpSpPr>
        <p:pic>
          <p:nvPicPr>
            <p:cNvPr id="52" name="Picture 51" descr="... un calo nelle vendite dei tablet, bene invece la vendita di &lt;strong&gt;pc&lt;/strong&gt;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78" t="13899" r="16368" b="13277"/>
            <a:stretch/>
          </p:blipFill>
          <p:spPr>
            <a:xfrm flipH="1">
              <a:off x="7363374" y="647858"/>
              <a:ext cx="1546230" cy="918552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7191530" y="-121232"/>
              <a:ext cx="1889914" cy="812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Intersection Manager</a:t>
              </a: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5335597" y="858516"/>
              <a:ext cx="201253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H="1">
              <a:off x="5326805" y="1218304"/>
              <a:ext cx="201253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5858181" y="416651"/>
              <a:ext cx="1057537" cy="425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Request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808862" y="1236861"/>
              <a:ext cx="1218348" cy="425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Response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 rot="5400000">
            <a:off x="728399" y="1838926"/>
            <a:ext cx="1740476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Synchronization Line</a:t>
            </a:r>
          </a:p>
        </p:txBody>
      </p:sp>
      <p:pic>
        <p:nvPicPr>
          <p:cNvPr id="21" name="Picture 2" descr="Image result for car top view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5E4D0">
                <a:alpha val="58039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56205" y="3767339"/>
            <a:ext cx="1029940" cy="45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67278" y="5451305"/>
            <a:ext cx="77617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Phase 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28945" y="5464327"/>
            <a:ext cx="77617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Phase 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36734" y="5448192"/>
            <a:ext cx="77617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Phase 3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384917" y="2503505"/>
            <a:ext cx="2530985" cy="1288937"/>
          </a:xfrm>
          <a:prstGeom prst="straightConnector1">
            <a:avLst/>
          </a:prstGeom>
          <a:ln w="57150">
            <a:solidFill>
              <a:srgbClr val="00206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184190" y="2518005"/>
            <a:ext cx="805530" cy="1297243"/>
          </a:xfrm>
          <a:prstGeom prst="straightConnector1">
            <a:avLst/>
          </a:prstGeom>
          <a:ln w="5715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273487" y="2578383"/>
            <a:ext cx="417434" cy="1214727"/>
          </a:xfrm>
          <a:prstGeom prst="straightConnector1">
            <a:avLst/>
          </a:prstGeom>
          <a:ln w="5715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096050" y="5445355"/>
            <a:ext cx="77617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Phase 4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732142" y="4430364"/>
            <a:ext cx="0" cy="9433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85800" y="5327978"/>
            <a:ext cx="811350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8987178" y="607766"/>
            <a:ext cx="0" cy="5488234"/>
          </a:xfrm>
          <a:prstGeom prst="straightConnector1">
            <a:avLst/>
          </a:prstGeom>
          <a:ln w="762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8055014" y="529807"/>
            <a:ext cx="16124" cy="2345379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8050961" y="4324080"/>
            <a:ext cx="0" cy="1491137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732140" y="4010126"/>
            <a:ext cx="7804731" cy="1707124"/>
            <a:chOff x="589083" y="4259848"/>
            <a:chExt cx="10302030" cy="2625293"/>
          </a:xfrm>
        </p:grpSpPr>
        <p:cxnSp>
          <p:nvCxnSpPr>
            <p:cNvPr id="45" name="Straight Connector 44"/>
            <p:cNvCxnSpPr>
              <a:endCxn id="46" idx="0"/>
            </p:cNvCxnSpPr>
            <p:nvPr/>
          </p:nvCxnSpPr>
          <p:spPr>
            <a:xfrm flipV="1">
              <a:off x="589086" y="5851520"/>
              <a:ext cx="5471448" cy="129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c 45"/>
            <p:cNvSpPr/>
            <p:nvPr/>
          </p:nvSpPr>
          <p:spPr>
            <a:xfrm flipV="1">
              <a:off x="5263564" y="4259848"/>
              <a:ext cx="4986160" cy="1836993"/>
            </a:xfrm>
            <a:prstGeom prst="arc">
              <a:avLst>
                <a:gd name="adj1" fmla="val 11928727"/>
                <a:gd name="adj2" fmla="val 21355703"/>
              </a:avLst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 Rounded MT Bold" panose="020F0704030504030204" pitchFamily="34" charset="0"/>
              </a:endParaRPr>
            </a:p>
          </p:txBody>
        </p:sp>
        <p:cxnSp>
          <p:nvCxnSpPr>
            <p:cNvPr id="47" name="Straight Connector 46"/>
            <p:cNvCxnSpPr>
              <a:stCxn id="46" idx="2"/>
            </p:cNvCxnSpPr>
            <p:nvPr/>
          </p:nvCxnSpPr>
          <p:spPr>
            <a:xfrm flipV="1">
              <a:off x="10188863" y="5374672"/>
              <a:ext cx="702250" cy="538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89083" y="5360734"/>
              <a:ext cx="9643845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084695" y="4472950"/>
              <a:ext cx="0" cy="2369944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022829" y="4789882"/>
              <a:ext cx="0" cy="204135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730961" y="4760903"/>
              <a:ext cx="0" cy="212423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2001911" y="3141859"/>
            <a:ext cx="675969" cy="30602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Sync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61647" y="3186720"/>
            <a:ext cx="912995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087212" y="3254902"/>
            <a:ext cx="1165403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TOA &amp; VOA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55544" y="4596553"/>
            <a:ext cx="515013" cy="276999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VOA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41745" y="4898379"/>
                <a:ext cx="396262" cy="276999"/>
              </a:xfrm>
              <a:prstGeom prst="rect">
                <a:avLst/>
              </a:prstGeom>
              <a:noFill/>
              <a:ln w="19050">
                <a:noFill/>
                <a:prstDash val="dash"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12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1200" b="1" i="1" dirty="0">
                  <a:latin typeface="Arial Rounded MT Bold" panose="020F07040305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745" y="4898379"/>
                <a:ext cx="396262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712923" y="4361722"/>
            <a:ext cx="737702" cy="26161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100" b="1" i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Velocity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400851" y="5059892"/>
            <a:ext cx="481222" cy="26161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100" b="1" i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time</a:t>
            </a:r>
          </a:p>
        </p:txBody>
      </p:sp>
      <p:cxnSp>
        <p:nvCxnSpPr>
          <p:cNvPr id="58" name="Straight Arrow Connector 57"/>
          <p:cNvCxnSpPr>
            <a:cxnSpLocks/>
          </p:cNvCxnSpPr>
          <p:nvPr/>
        </p:nvCxnSpPr>
        <p:spPr>
          <a:xfrm flipV="1">
            <a:off x="4966018" y="3983995"/>
            <a:ext cx="2101229" cy="16778"/>
          </a:xfrm>
          <a:prstGeom prst="straightConnector1">
            <a:avLst/>
          </a:prstGeom>
          <a:ln w="5715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413256" y="3713047"/>
            <a:ext cx="1165403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Track the trajectory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977205" y="4291188"/>
            <a:ext cx="1165403" cy="73866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Find the optimal trajectory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685314" y="5795674"/>
            <a:ext cx="505395" cy="276999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TOA</a:t>
            </a:r>
          </a:p>
        </p:txBody>
      </p:sp>
      <p:pic>
        <p:nvPicPr>
          <p:cNvPr id="63" name="Picture 4" descr="Image result for wireless antenna no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008" y="1605957"/>
            <a:ext cx="892872" cy="89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Arc 64">
            <a:extLst>
              <a:ext uri="{FF2B5EF4-FFF2-40B4-BE49-F238E27FC236}">
                <a16:creationId xmlns:a16="http://schemas.microsoft.com/office/drawing/2014/main" id="{2C0078C4-CDF7-45B5-92A1-4C4178D4F0C2}"/>
              </a:ext>
            </a:extLst>
          </p:cNvPr>
          <p:cNvSpPr/>
          <p:nvPr/>
        </p:nvSpPr>
        <p:spPr>
          <a:xfrm flipV="1">
            <a:off x="4299727" y="4018280"/>
            <a:ext cx="3777473" cy="1194524"/>
          </a:xfrm>
          <a:prstGeom prst="arc">
            <a:avLst>
              <a:gd name="adj1" fmla="val 11928727"/>
              <a:gd name="adj2" fmla="val 21355703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Arial Rounded MT Bold" panose="020F07040305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24ECBEB-F168-4119-8580-03EC51F12A7E}"/>
              </a:ext>
            </a:extLst>
          </p:cNvPr>
          <p:cNvSpPr txBox="1"/>
          <p:nvPr/>
        </p:nvSpPr>
        <p:spPr>
          <a:xfrm>
            <a:off x="7882391" y="3696777"/>
            <a:ext cx="1165403" cy="73866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Maintain the velocity</a:t>
            </a:r>
          </a:p>
        </p:txBody>
      </p:sp>
    </p:spTree>
    <p:extLst>
      <p:ext uri="{BB962C8B-B14F-4D97-AF65-F5344CB8AC3E}">
        <p14:creationId xmlns:p14="http://schemas.microsoft.com/office/powerpoint/2010/main" val="330901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21823 -0.00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3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23 -0.00186 L 0.41441 -0.0041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9" y="-11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00417 L 0.59253 -0.0018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253 -0.00186 L 0.92882 0.0018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6" y="18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30" grpId="0" animBg="1"/>
      <p:bldP spid="37" grpId="0" animBg="1"/>
      <p:bldP spid="38" grpId="0" animBg="1"/>
      <p:bldP spid="39" grpId="0" animBg="1"/>
      <p:bldP spid="60" grpId="0" animBg="1"/>
      <p:bldP spid="61" grpId="0" animBg="1"/>
      <p:bldP spid="65" grpId="0" animBg="1"/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Our Approach: RIM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381" b="3336"/>
          <a:stretch/>
        </p:blipFill>
        <p:spPr>
          <a:xfrm>
            <a:off x="6553200" y="905773"/>
            <a:ext cx="2515083" cy="3048000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quarter" idx="1"/>
          </p:nvPr>
        </p:nvSpPr>
        <p:spPr>
          <a:xfrm>
            <a:off x="114300" y="1802921"/>
            <a:ext cx="3238501" cy="4785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1) Clock Sync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3) Send a request to IM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8) Find an optimal trajectory</a:t>
            </a:r>
          </a:p>
          <a:p>
            <a:pPr marL="0" indent="0">
              <a:buNone/>
            </a:pPr>
            <a:r>
              <a:rPr lang="en-US" sz="2000" dirty="0"/>
              <a:t>9) Inform IM</a:t>
            </a:r>
          </a:p>
          <a:p>
            <a:pPr marL="0" indent="0">
              <a:buNone/>
            </a:pPr>
            <a:r>
              <a:rPr lang="en-US" sz="2000" dirty="0"/>
              <a:t>9) Track the trajectory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4038600"/>
            <a:ext cx="2650665" cy="2008518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3774948" y="1802921"/>
            <a:ext cx="2695123" cy="47853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8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400" kern="1200">
                <a:solidFill>
                  <a:srgbClr val="002060"/>
                </a:solidFill>
                <a:latin typeface="Candara" pitchFamily="34" charset="0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400" kern="1200">
                <a:solidFill>
                  <a:srgbClr val="006600"/>
                </a:solidFill>
                <a:latin typeface="Candara" pitchFamily="34" charset="0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20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2) Clock Sync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4) Checks for conflicts</a:t>
            </a:r>
          </a:p>
          <a:p>
            <a:pPr marL="0" indent="0">
              <a:buNone/>
            </a:pPr>
            <a:r>
              <a:rPr lang="en-US" sz="2000" dirty="0"/>
              <a:t>5) Check the feasibility</a:t>
            </a:r>
          </a:p>
          <a:p>
            <a:pPr marL="0" indent="0">
              <a:buNone/>
            </a:pPr>
            <a:r>
              <a:rPr lang="en-US" sz="2000" dirty="0"/>
              <a:t>6) Send </a:t>
            </a:r>
            <a:r>
              <a:rPr lang="en-US" sz="2000" b="1" dirty="0"/>
              <a:t>TOA</a:t>
            </a:r>
            <a:r>
              <a:rPr lang="en-US" sz="2000" dirty="0"/>
              <a:t> and </a:t>
            </a:r>
            <a:r>
              <a:rPr lang="en-US" sz="2000" b="1" dirty="0"/>
              <a:t>VOA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11) Store it.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838200" y="1144462"/>
            <a:ext cx="1752600" cy="52463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8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400" kern="1200">
                <a:solidFill>
                  <a:srgbClr val="002060"/>
                </a:solidFill>
                <a:latin typeface="Candara" pitchFamily="34" charset="0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400" kern="1200">
                <a:solidFill>
                  <a:srgbClr val="006600"/>
                </a:solidFill>
                <a:latin typeface="Candara" pitchFamily="34" charset="0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20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latin typeface="Arial Rounded MT Bold" panose="020F0704030504030204" pitchFamily="34" charset="0"/>
              </a:rPr>
              <a:t>Vehicle</a:t>
            </a: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3780171" y="1211377"/>
            <a:ext cx="1309935" cy="52463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8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400" kern="1200">
                <a:solidFill>
                  <a:srgbClr val="002060"/>
                </a:solidFill>
                <a:latin typeface="Candara" pitchFamily="34" charset="0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400" kern="1200">
                <a:solidFill>
                  <a:srgbClr val="006600"/>
                </a:solidFill>
                <a:latin typeface="Candara" pitchFamily="34" charset="0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20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latin typeface="Arial Rounded MT Bold" panose="020F0704030504030204" pitchFamily="34" charset="0"/>
              </a:rPr>
              <a:t>IM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658696" y="2019300"/>
            <a:ext cx="2151763" cy="0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300" y="1066800"/>
            <a:ext cx="3162300" cy="48768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859476" y="2790647"/>
            <a:ext cx="963000" cy="333553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066423" y="4067175"/>
            <a:ext cx="801357" cy="50482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581401" y="1066800"/>
            <a:ext cx="2888670" cy="48768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cxnSpLocks/>
          </p:cNvCxnSpPr>
          <p:nvPr/>
        </p:nvCxnSpPr>
        <p:spPr>
          <a:xfrm>
            <a:off x="2743200" y="5105400"/>
            <a:ext cx="1079276" cy="283054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053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Find the Optimal Trajectory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en-US" dirty="0"/>
                  <a:t>We define a functional based on acceleration: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4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brk m:alnAt="24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Solve using Fundamental Lemma of the Calculus Variation: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Linear acceleration is optimal!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741" t="-1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6335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Find the Optimal Trajectory (cont.)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304800" y="1219200"/>
                <a:ext cx="8229600" cy="5234305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sz="2400" dirty="0"/>
                  <a:t>Taking integral from acceleration we have: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Taking integral from velocity we have: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d>
                        <m:d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24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2400" b="1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sz="2900" dirty="0"/>
              </a:p>
              <a:p>
                <a:r>
                  <a:rPr lang="en-US" sz="2400" dirty="0"/>
                  <a:t>Substituting the initial and final conditions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2400" dirty="0"/>
                  <a:t>, we have: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15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6(2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−2(3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−3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304800" y="1219200"/>
                <a:ext cx="8229600" cy="5234305"/>
              </a:xfrm>
              <a:blipFill>
                <a:blip r:embed="rId2"/>
                <a:stretch>
                  <a:fillRect l="-296" t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2098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4000" dirty="0"/>
              <a:t>Dealing with Round-trip Delay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841" t="8453" r="6408" b="3636"/>
          <a:stretch/>
        </p:blipFill>
        <p:spPr>
          <a:xfrm>
            <a:off x="4244196" y="1165167"/>
            <a:ext cx="4876800" cy="4610793"/>
          </a:xfrm>
          <a:prstGeom prst="rect">
            <a:avLst/>
          </a:prstGeom>
        </p:spPr>
      </p:pic>
      <p:sp>
        <p:nvSpPr>
          <p:cNvPr id="5" name="Content Placeholder 3"/>
          <p:cNvSpPr>
            <a:spLocks noGrp="1"/>
          </p:cNvSpPr>
          <p:nvPr>
            <p:ph sz="quarter" idx="1"/>
          </p:nvPr>
        </p:nvSpPr>
        <p:spPr>
          <a:xfrm>
            <a:off x="228600" y="990600"/>
            <a:ext cx="4015596" cy="4785360"/>
          </a:xfrm>
        </p:spPr>
        <p:txBody>
          <a:bodyPr>
            <a:normAutofit/>
          </a:bodyPr>
          <a:lstStyle/>
          <a:p>
            <a:r>
              <a:rPr lang="en-US" sz="2400" dirty="0"/>
              <a:t>As soon as TOA and VOA are received, the optimal trajectory is determined.</a:t>
            </a:r>
          </a:p>
          <a:p>
            <a:endParaRPr lang="en-US" sz="2400" dirty="0"/>
          </a:p>
          <a:p>
            <a:r>
              <a:rPr lang="en-US" sz="2400" dirty="0"/>
              <a:t>All determined trajectories will meet the TOA and VOA requirement.</a:t>
            </a:r>
          </a:p>
          <a:p>
            <a:endParaRPr lang="en-US" sz="2400" dirty="0"/>
          </a:p>
          <a:p>
            <a:r>
              <a:rPr lang="en-US" sz="2400" dirty="0"/>
              <a:t>Vehicles will control the position instead of velocity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724400" y="2743200"/>
            <a:ext cx="819150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95850" y="5704988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Request Time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543550" y="2743200"/>
            <a:ext cx="0" cy="914400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8" idx="0"/>
          </p:cNvCxnSpPr>
          <p:nvPr/>
        </p:nvCxnSpPr>
        <p:spPr>
          <a:xfrm>
            <a:off x="5543550" y="4648200"/>
            <a:ext cx="0" cy="1056788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628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Feasibility of VOA and TOA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18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"/>
          </p:nvPr>
        </p:nvSpPr>
        <p:spPr>
          <a:xfrm>
            <a:off x="228600" y="1219200"/>
            <a:ext cx="3276600" cy="4785360"/>
          </a:xfrm>
        </p:spPr>
        <p:txBody>
          <a:bodyPr>
            <a:normAutofit/>
          </a:bodyPr>
          <a:lstStyle/>
          <a:p>
            <a:r>
              <a:rPr lang="en-US" sz="2000" dirty="0"/>
              <a:t>Is the assigned TOA and VOA feasible?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Min and max acceleration rates</a:t>
            </a:r>
          </a:p>
          <a:p>
            <a:pPr lvl="1"/>
            <a:r>
              <a:rPr lang="en-US" sz="1600" dirty="0"/>
              <a:t>Vehicles have limited </a:t>
            </a:r>
            <a:r>
              <a:rPr lang="en-US" sz="1600" dirty="0" err="1"/>
              <a:t>acc</a:t>
            </a:r>
            <a:r>
              <a:rPr lang="en-US" sz="1600" dirty="0"/>
              <a:t>/</a:t>
            </a:r>
            <a:r>
              <a:rPr lang="en-US" sz="1600" dirty="0" err="1"/>
              <a:t>dec</a:t>
            </a:r>
            <a:r>
              <a:rPr lang="en-US" sz="1600" dirty="0"/>
              <a:t> power</a:t>
            </a:r>
          </a:p>
          <a:p>
            <a:pPr marL="274320" lvl="1" indent="0">
              <a:buNone/>
            </a:pPr>
            <a:endParaRPr lang="en-US" sz="1600" dirty="0"/>
          </a:p>
          <a:p>
            <a:r>
              <a:rPr lang="en-US" sz="2000" dirty="0"/>
              <a:t>Min and max velocities</a:t>
            </a:r>
          </a:p>
          <a:p>
            <a:pPr lvl="1"/>
            <a:r>
              <a:rPr lang="en-US" sz="1600" dirty="0"/>
              <a:t>Road speed limit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827" t="4756" r="6023" b="2774"/>
          <a:stretch/>
        </p:blipFill>
        <p:spPr>
          <a:xfrm>
            <a:off x="3505200" y="1209675"/>
            <a:ext cx="5544822" cy="449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60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Feasibility of VOA and TOA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287" t="2494" r="3549" b="1889"/>
          <a:stretch/>
        </p:blipFill>
        <p:spPr>
          <a:xfrm>
            <a:off x="2029221" y="819194"/>
            <a:ext cx="5666979" cy="4210006"/>
          </a:xfrm>
          <a:prstGeom prst="rect">
            <a:avLst/>
          </a:prstGeom>
        </p:spPr>
      </p:pic>
      <p:sp>
        <p:nvSpPr>
          <p:cNvPr id="101" name="Rounded Rectangle 100"/>
          <p:cNvSpPr/>
          <p:nvPr/>
        </p:nvSpPr>
        <p:spPr>
          <a:xfrm>
            <a:off x="228600" y="5116855"/>
            <a:ext cx="9040752" cy="619775"/>
          </a:xfrm>
          <a:prstGeom prst="round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102" name="Rounded Rectangle 3"/>
          <p:cNvSpPr/>
          <p:nvPr/>
        </p:nvSpPr>
        <p:spPr>
          <a:xfrm>
            <a:off x="228600" y="5736473"/>
            <a:ext cx="9040752" cy="615721"/>
          </a:xfrm>
          <a:prstGeom prst="round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cxnSp>
        <p:nvCxnSpPr>
          <p:cNvPr id="103" name="Straight Arrow Connector 102"/>
          <p:cNvCxnSpPr/>
          <p:nvPr/>
        </p:nvCxnSpPr>
        <p:spPr>
          <a:xfrm>
            <a:off x="228600" y="5732032"/>
            <a:ext cx="9144000" cy="0"/>
          </a:xfrm>
          <a:prstGeom prst="straightConnector1">
            <a:avLst/>
          </a:prstGeom>
          <a:noFill/>
          <a:ln w="76200" cap="flat" cmpd="sng" algn="ctr">
            <a:solidFill>
              <a:sysClr val="windowText" lastClr="00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04" name="Straight Arrow Connector 103"/>
          <p:cNvCxnSpPr/>
          <p:nvPr/>
        </p:nvCxnSpPr>
        <p:spPr>
          <a:xfrm>
            <a:off x="228600" y="6336084"/>
            <a:ext cx="8888934" cy="0"/>
          </a:xfrm>
          <a:prstGeom prst="straightConnector1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05" name="Straight Arrow Connector 104"/>
          <p:cNvCxnSpPr/>
          <p:nvPr/>
        </p:nvCxnSpPr>
        <p:spPr>
          <a:xfrm flipV="1">
            <a:off x="298785" y="5109855"/>
            <a:ext cx="8933974" cy="7000"/>
          </a:xfrm>
          <a:prstGeom prst="straightConnector1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6" name="Rounded Rectangle 105"/>
          <p:cNvSpPr/>
          <p:nvPr/>
        </p:nvSpPr>
        <p:spPr>
          <a:xfrm rot="5400000">
            <a:off x="7584133" y="4369225"/>
            <a:ext cx="905854" cy="854205"/>
          </a:xfrm>
          <a:prstGeom prst="round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107" name="Rounded Rectangle 106"/>
          <p:cNvSpPr/>
          <p:nvPr/>
        </p:nvSpPr>
        <p:spPr>
          <a:xfrm rot="5400000">
            <a:off x="8346854" y="4394069"/>
            <a:ext cx="896679" cy="795345"/>
          </a:xfrm>
          <a:prstGeom prst="round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108" name="Rounded Rectangle 107"/>
          <p:cNvSpPr/>
          <p:nvPr/>
        </p:nvSpPr>
        <p:spPr>
          <a:xfrm rot="5400000">
            <a:off x="7637615" y="6107653"/>
            <a:ext cx="813666" cy="839429"/>
          </a:xfrm>
          <a:prstGeom prst="round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109" name="Rounded Rectangle 108"/>
          <p:cNvSpPr/>
          <p:nvPr/>
        </p:nvSpPr>
        <p:spPr>
          <a:xfrm rot="5400000">
            <a:off x="8374737" y="6124305"/>
            <a:ext cx="824440" cy="795345"/>
          </a:xfrm>
          <a:prstGeom prst="round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110" name="Picture 2" descr="Image result for car top view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alpha val="58039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888" y="5876571"/>
            <a:ext cx="756516" cy="37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Image result for car top view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4472C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73871" y="5876571"/>
            <a:ext cx="717050" cy="37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2" name="Straight Arrow Connector 111"/>
          <p:cNvCxnSpPr/>
          <p:nvPr/>
        </p:nvCxnSpPr>
        <p:spPr>
          <a:xfrm>
            <a:off x="8464162" y="4343400"/>
            <a:ext cx="0" cy="2590798"/>
          </a:xfrm>
          <a:prstGeom prst="straightConnector1">
            <a:avLst/>
          </a:prstGeom>
          <a:noFill/>
          <a:ln w="76200" cap="flat" cmpd="sng" algn="ctr">
            <a:solidFill>
              <a:sysClr val="windowText" lastClr="00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3" name="Straight Arrow Connector 112"/>
          <p:cNvCxnSpPr/>
          <p:nvPr/>
        </p:nvCxnSpPr>
        <p:spPr>
          <a:xfrm flipV="1">
            <a:off x="7609958" y="4343400"/>
            <a:ext cx="5831" cy="770064"/>
          </a:xfrm>
          <a:prstGeom prst="straightConnector1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4" name="Straight Arrow Connector 113"/>
          <p:cNvCxnSpPr/>
          <p:nvPr/>
        </p:nvCxnSpPr>
        <p:spPr>
          <a:xfrm flipV="1">
            <a:off x="7606244" y="6318868"/>
            <a:ext cx="0" cy="615330"/>
          </a:xfrm>
          <a:prstGeom prst="straightConnector1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pic>
        <p:nvPicPr>
          <p:cNvPr id="115" name="Picture 2" descr="Image result for car top view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888" y="5876571"/>
            <a:ext cx="756515" cy="37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7" name="Straight Arrow Connector 116"/>
          <p:cNvCxnSpPr/>
          <p:nvPr/>
        </p:nvCxnSpPr>
        <p:spPr>
          <a:xfrm>
            <a:off x="1517356" y="6056992"/>
            <a:ext cx="34495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2913702" y="6063796"/>
            <a:ext cx="34495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1517356" y="4648200"/>
            <a:ext cx="0" cy="1670668"/>
          </a:xfrm>
          <a:prstGeom prst="line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812310" y="3924518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Rounded MT Bold" panose="020F0704030504030204" pitchFamily="34" charset="0"/>
              </a:rPr>
              <a:t>Request line</a:t>
            </a:r>
          </a:p>
        </p:txBody>
      </p:sp>
    </p:spTree>
    <p:extLst>
      <p:ext uri="{BB962C8B-B14F-4D97-AF65-F5344CB8AC3E}">
        <p14:creationId xmlns:p14="http://schemas.microsoft.com/office/powerpoint/2010/main" val="396078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Why Autonomous intersections?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990600"/>
            <a:ext cx="5791200" cy="5257800"/>
          </a:xfrm>
        </p:spPr>
        <p:txBody>
          <a:bodyPr>
            <a:normAutofit/>
          </a:bodyPr>
          <a:lstStyle/>
          <a:p>
            <a:r>
              <a:rPr lang="en-US" sz="2400" dirty="0"/>
              <a:t>Accidents at intersection</a:t>
            </a:r>
          </a:p>
          <a:p>
            <a:pPr lvl="1"/>
            <a:r>
              <a:rPr lang="en-US" sz="2000" dirty="0"/>
              <a:t>Between 2010 and 2015 , around </a:t>
            </a:r>
            <a:r>
              <a:rPr lang="en-US" sz="2000" b="1" dirty="0"/>
              <a:t>30%</a:t>
            </a:r>
            <a:r>
              <a:rPr lang="en-US" sz="2000" dirty="0"/>
              <a:t> </a:t>
            </a:r>
            <a:r>
              <a:rPr lang="en-US" sz="2000" b="1" dirty="0"/>
              <a:t>of fatal crashes </a:t>
            </a:r>
            <a:r>
              <a:rPr lang="en-US" sz="2000" dirty="0"/>
              <a:t>have happened in intersection areas, most of which, involved </a:t>
            </a:r>
            <a:r>
              <a:rPr lang="en-US" sz="2000" b="1" dirty="0"/>
              <a:t>human errors. </a:t>
            </a:r>
            <a:r>
              <a:rPr lang="en-US" sz="900" dirty="0"/>
              <a:t>[FHA]</a:t>
            </a:r>
          </a:p>
          <a:p>
            <a:endParaRPr lang="en-US" sz="2400" dirty="0"/>
          </a:p>
          <a:p>
            <a:r>
              <a:rPr lang="en-US" sz="2400" dirty="0"/>
              <a:t>Traffic Congestion</a:t>
            </a:r>
          </a:p>
          <a:p>
            <a:pPr lvl="1"/>
            <a:r>
              <a:rPr lang="en-US" sz="2000" dirty="0"/>
              <a:t>On the average, each person in the US spends around </a:t>
            </a:r>
            <a:r>
              <a:rPr lang="en-US" sz="2000" b="1" dirty="0"/>
              <a:t>42 hours per year </a:t>
            </a:r>
            <a:r>
              <a:rPr lang="en-US" sz="2000" dirty="0"/>
              <a:t>stuck in the traffic </a:t>
            </a:r>
            <a:r>
              <a:rPr lang="en-US" sz="900" dirty="0"/>
              <a:t>[FHA]</a:t>
            </a:r>
          </a:p>
          <a:p>
            <a:pPr lvl="1"/>
            <a:endParaRPr lang="en-US" sz="2000" dirty="0"/>
          </a:p>
          <a:p>
            <a:r>
              <a:rPr lang="en-US" sz="2400" dirty="0"/>
              <a:t>As cars become autonomous, so too can intersections</a:t>
            </a:r>
            <a:endParaRPr lang="en-US" sz="2000" dirty="0"/>
          </a:p>
          <a:p>
            <a:pPr lvl="1"/>
            <a:r>
              <a:rPr lang="en-US" sz="2000" dirty="0"/>
              <a:t>Intersection Management using V2I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2</a:t>
            </a:fld>
            <a:endParaRPr lang="en-US"/>
          </a:p>
        </p:txBody>
      </p:sp>
      <p:pic>
        <p:nvPicPr>
          <p:cNvPr id="1028" name="Picture 4" descr="Image result for traffic light intersection conges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127" y="3657600"/>
            <a:ext cx="2856655" cy="189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6088278"/>
            <a:ext cx="70242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[FHA] Roadway Safety Data Dashboards, US Department of Transportation - Federal Highway Administration </a:t>
            </a:r>
          </a:p>
        </p:txBody>
      </p:sp>
      <p:pic>
        <p:nvPicPr>
          <p:cNvPr id="6" name="Terrible Accident At Intersection (MyConverterSite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6" end="181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7330" y="1295400"/>
            <a:ext cx="2890452" cy="216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4242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Our Testbed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20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28600" y="1128395"/>
            <a:ext cx="4191000" cy="4785360"/>
          </a:xfrm>
        </p:spPr>
        <p:txBody>
          <a:bodyPr>
            <a:normAutofit/>
          </a:bodyPr>
          <a:lstStyle/>
          <a:p>
            <a:r>
              <a:rPr lang="en-US" sz="2400" dirty="0"/>
              <a:t>4-way intersection</a:t>
            </a:r>
          </a:p>
          <a:p>
            <a:r>
              <a:rPr lang="en-US" sz="2400" dirty="0"/>
              <a:t>1/10 scale RC cars on Traxxas chassis</a:t>
            </a:r>
          </a:p>
          <a:p>
            <a:r>
              <a:rPr lang="en-US" sz="2400" dirty="0"/>
              <a:t>Vehicle size = 30 cm x 57 cm max speed = 5 m/s (11.1 mph)</a:t>
            </a:r>
          </a:p>
          <a:p>
            <a:r>
              <a:rPr lang="en-US" sz="2400" dirty="0"/>
              <a:t>Lane width = 60 cm</a:t>
            </a:r>
          </a:p>
          <a:p>
            <a:r>
              <a:rPr lang="en-US" sz="2400" dirty="0"/>
              <a:t>Transmit line distance = 3 m </a:t>
            </a:r>
          </a:p>
          <a:p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558" y="1059498"/>
            <a:ext cx="4515028" cy="2519757"/>
          </a:xfrm>
          <a:prstGeom prst="rect">
            <a:avLst/>
          </a:prstGeo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228600" y="4114800"/>
            <a:ext cx="8036506" cy="196087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8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400" kern="1200">
                <a:solidFill>
                  <a:srgbClr val="002060"/>
                </a:solidFill>
                <a:latin typeface="Candara" pitchFamily="34" charset="0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400" kern="1200">
                <a:solidFill>
                  <a:srgbClr val="006600"/>
                </a:solidFill>
                <a:latin typeface="Candara" pitchFamily="34" charset="0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20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NTP protocol for clock synchronization (10 ms accuracy)</a:t>
            </a:r>
          </a:p>
          <a:p>
            <a:r>
              <a:rPr lang="en-US" sz="2400" dirty="0"/>
              <a:t>PID controller for position trajectory tracking</a:t>
            </a:r>
          </a:p>
          <a:p>
            <a:r>
              <a:rPr lang="en-US" sz="2400" dirty="0"/>
              <a:t>3 types of communication packets</a:t>
            </a:r>
          </a:p>
          <a:p>
            <a:pPr lvl="1"/>
            <a:r>
              <a:rPr lang="en-US" sz="2000" dirty="0"/>
              <a:t>Sync (7 Bytes), Request (30 Bytes), Receive (30 Bytes)</a:t>
            </a:r>
          </a:p>
        </p:txBody>
      </p:sp>
    </p:spTree>
    <p:extLst>
      <p:ext uri="{BB962C8B-B14F-4D97-AF65-F5344CB8AC3E}">
        <p14:creationId xmlns:p14="http://schemas.microsoft.com/office/powerpoint/2010/main" val="3312590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IM &amp; Car Schematic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21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03835" y="2862375"/>
            <a:ext cx="1815965" cy="69653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Bell MT" panose="02020503060305020303" pitchFamily="18" charset="0"/>
              </a:rPr>
              <a:t>        Main </a:t>
            </a:r>
            <a:r>
              <a:rPr lang="en-US" dirty="0" err="1">
                <a:solidFill>
                  <a:schemeClr val="tx1"/>
                </a:solidFill>
                <a:latin typeface="Bell MT" panose="02020503060305020303" pitchFamily="18" charset="0"/>
              </a:rPr>
              <a:t>uC</a:t>
            </a:r>
            <a:endParaRPr lang="en-US" dirty="0"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08138" y="1579924"/>
            <a:ext cx="1762559" cy="69653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Bell MT" panose="02020503060305020303" pitchFamily="18" charset="0"/>
              </a:rPr>
              <a:t>        Transceiver</a:t>
            </a:r>
          </a:p>
        </p:txBody>
      </p:sp>
      <p:sp>
        <p:nvSpPr>
          <p:cNvPr id="8" name="Rectangle 7"/>
          <p:cNvSpPr/>
          <p:nvPr/>
        </p:nvSpPr>
        <p:spPr>
          <a:xfrm>
            <a:off x="426998" y="3724398"/>
            <a:ext cx="1762559" cy="69653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Bell MT" panose="02020503060305020303" pitchFamily="18" charset="0"/>
              </a:rPr>
              <a:t>             1st </a:t>
            </a:r>
            <a:r>
              <a:rPr lang="en-US" dirty="0" err="1">
                <a:solidFill>
                  <a:schemeClr val="tx1"/>
                </a:solidFill>
                <a:latin typeface="Bell MT" panose="02020503060305020303" pitchFamily="18" charset="0"/>
              </a:rPr>
              <a:t>uC</a:t>
            </a:r>
            <a:endParaRPr lang="en-US" dirty="0"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16383" y="3793877"/>
            <a:ext cx="1762559" cy="69653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Bell MT" panose="02020503060305020303" pitchFamily="18" charset="0"/>
              </a:rPr>
              <a:t>               2nd </a:t>
            </a:r>
            <a:r>
              <a:rPr lang="en-US" dirty="0" err="1">
                <a:solidFill>
                  <a:schemeClr val="tx1"/>
                </a:solidFill>
                <a:latin typeface="Bell MT" panose="02020503060305020303" pitchFamily="18" charset="0"/>
              </a:rPr>
              <a:t>uC</a:t>
            </a:r>
            <a:endParaRPr lang="en-US" dirty="0"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6998" y="4815968"/>
            <a:ext cx="1762559" cy="69653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Bell MT" panose="02020503060305020303" pitchFamily="18" charset="0"/>
              </a:rPr>
              <a:t>            LIDAR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61474" y="4823535"/>
            <a:ext cx="1762559" cy="69653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Bell MT" panose="02020503060305020303" pitchFamily="18" charset="0"/>
              </a:rPr>
              <a:t>              IMU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23183" y="4831103"/>
            <a:ext cx="1762559" cy="69653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Bell MT" panose="02020503060305020303" pitchFamily="18" charset="0"/>
              </a:rPr>
              <a:t>             GPS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016383" y="4815967"/>
            <a:ext cx="1762559" cy="69653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Bell MT" panose="02020503060305020303" pitchFamily="18" charset="0"/>
              </a:rPr>
              <a:t>          Motor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Bell MT" panose="02020503060305020303" pitchFamily="18" charset="0"/>
              </a:rPr>
              <a:t>          Encoder</a:t>
            </a:r>
          </a:p>
        </p:txBody>
      </p:sp>
      <p:sp>
        <p:nvSpPr>
          <p:cNvPr id="15" name="Up-Down Arrow 14"/>
          <p:cNvSpPr/>
          <p:nvPr/>
        </p:nvSpPr>
        <p:spPr>
          <a:xfrm>
            <a:off x="1547230" y="4438713"/>
            <a:ext cx="205370" cy="345581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ell MT" panose="02020503060305020303" pitchFamily="18" charset="0"/>
            </a:endParaRPr>
          </a:p>
        </p:txBody>
      </p:sp>
      <p:sp>
        <p:nvSpPr>
          <p:cNvPr id="16" name="Up-Down Arrow 15"/>
          <p:cNvSpPr/>
          <p:nvPr/>
        </p:nvSpPr>
        <p:spPr>
          <a:xfrm>
            <a:off x="3289136" y="4248144"/>
            <a:ext cx="266809" cy="57539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ell MT" panose="02020503060305020303" pitchFamily="18" charset="0"/>
            </a:endParaRPr>
          </a:p>
        </p:txBody>
      </p:sp>
      <p:sp>
        <p:nvSpPr>
          <p:cNvPr id="17" name="Left-Right Arrow 16"/>
          <p:cNvSpPr/>
          <p:nvPr/>
        </p:nvSpPr>
        <p:spPr>
          <a:xfrm>
            <a:off x="2201684" y="4001936"/>
            <a:ext cx="4826826" cy="30288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ell MT" panose="02020503060305020303" pitchFamily="18" charset="0"/>
            </a:endParaRPr>
          </a:p>
        </p:txBody>
      </p:sp>
      <p:sp>
        <p:nvSpPr>
          <p:cNvPr id="18" name="Up-Down Arrow 17"/>
          <p:cNvSpPr/>
          <p:nvPr/>
        </p:nvSpPr>
        <p:spPr>
          <a:xfrm>
            <a:off x="4457591" y="3577851"/>
            <a:ext cx="266809" cy="48083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ell MT" panose="02020503060305020303" pitchFamily="18" charset="0"/>
            </a:endParaRPr>
          </a:p>
        </p:txBody>
      </p:sp>
      <p:sp>
        <p:nvSpPr>
          <p:cNvPr id="19" name="Up-Down Arrow 18"/>
          <p:cNvSpPr/>
          <p:nvPr/>
        </p:nvSpPr>
        <p:spPr>
          <a:xfrm>
            <a:off x="4954673" y="3577852"/>
            <a:ext cx="266809" cy="1253251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ell MT" panose="02020503060305020303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68316" y="1061855"/>
            <a:ext cx="107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Bell MT" panose="02020503060305020303" pitchFamily="18" charset="0"/>
              </a:rPr>
              <a:t>Wireless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1110" y="4419343"/>
            <a:ext cx="95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ell MT" panose="02020503060305020303" pitchFamily="18" charset="0"/>
              </a:rPr>
              <a:t>USART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00764" y="4329682"/>
            <a:ext cx="95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Bell MT" panose="02020503060305020303" pitchFamily="18" charset="0"/>
              </a:rPr>
              <a:t>USART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47779" y="4471158"/>
            <a:ext cx="1411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ell MT" panose="02020503060305020303" pitchFamily="18" charset="0"/>
              </a:rPr>
              <a:t>Square Wave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371407" y="3784432"/>
                <a:ext cx="593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  <a:latin typeface="Bell MT" panose="02020503060305020303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407" y="3784432"/>
                <a:ext cx="593175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7030439" y="2819059"/>
            <a:ext cx="1762559" cy="69653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Bell MT" panose="02020503060305020303" pitchFamily="18" charset="0"/>
              </a:rPr>
              <a:t>            Servo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6998" y="2826522"/>
            <a:ext cx="1762559" cy="69653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Bell MT" panose="02020503060305020303" pitchFamily="18" charset="0"/>
              </a:rPr>
              <a:t>                Motor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45217" y="2832297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ell MT" panose="02020503060305020303" pitchFamily="18" charset="0"/>
              </a:rPr>
              <a:t>PWM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01394" y="2844653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Bell MT" panose="02020503060305020303" pitchFamily="18" charset="0"/>
              </a:rPr>
              <a:t>PWM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6027885" y="3082881"/>
            <a:ext cx="1022156" cy="25469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flipH="1" flipV="1">
            <a:off x="2182492" y="3087717"/>
            <a:ext cx="2021342" cy="25469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1" y="4800821"/>
            <a:ext cx="798113" cy="74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Image result for bno0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922" y="4881435"/>
            <a:ext cx="668960" cy="62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Image result for adafruit gp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950" y="4984607"/>
            <a:ext cx="724307" cy="51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https://a.pololu-files.com/picture/0J4044.600x480.jpg?04a0c53918a1847fa10d116781568ae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85" y="4863711"/>
            <a:ext cx="777562" cy="58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Image result for arduino nan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499" y="3888891"/>
            <a:ext cx="686045" cy="51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 descr="Image result for encode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35" y="2883549"/>
            <a:ext cx="1142223" cy="66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6" descr="Image result for servo traxxa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7272">
            <a:off x="7212124" y="2846220"/>
            <a:ext cx="721036" cy="65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157162" y="1000188"/>
            <a:ext cx="8829674" cy="48000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321142" y="1446852"/>
            <a:ext cx="8546736" cy="4224646"/>
            <a:chOff x="1487208" y="606829"/>
            <a:chExt cx="8787323" cy="4638502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6760485" y="606829"/>
              <a:ext cx="0" cy="129018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1487212" y="1897009"/>
              <a:ext cx="527327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487208" y="1897009"/>
              <a:ext cx="0" cy="3348322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487208" y="5237018"/>
              <a:ext cx="877901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10274531" y="615142"/>
              <a:ext cx="0" cy="4630189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 flipV="1">
              <a:off x="6729861" y="648395"/>
              <a:ext cx="3515185" cy="1308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>
            <a:off x="321143" y="1484709"/>
            <a:ext cx="4779622" cy="928499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 rot="16200000">
            <a:off x="7056039" y="4543828"/>
            <a:ext cx="333120" cy="22629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962400" y="3625215"/>
                <a:ext cx="593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  <a:latin typeface="Bell MT" panose="02020503060305020303" pitchFamily="18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3625215"/>
                <a:ext cx="593175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3442725" y="4353803"/>
                <a:ext cx="593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  <a:latin typeface="Bell MT" panose="02020503060305020303" pitchFamily="18" charset="0"/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2725" y="4353803"/>
                <a:ext cx="593175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6233604" y="3757932"/>
                <a:ext cx="593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  <a:latin typeface="Bell MT" panose="02020503060305020303" pitchFamily="18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604" y="3757932"/>
                <a:ext cx="593175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/>
          <p:cNvSpPr txBox="1"/>
          <p:nvPr/>
        </p:nvSpPr>
        <p:spPr>
          <a:xfrm>
            <a:off x="7239000" y="1758933"/>
            <a:ext cx="1682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Autonomous Car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75653" y="1750849"/>
            <a:ext cx="815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</a:p>
        </p:txBody>
      </p:sp>
      <p:pic>
        <p:nvPicPr>
          <p:cNvPr id="60" name="Picture 18" descr="Image result for arduino mega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97457" y="2961484"/>
            <a:ext cx="684321" cy="48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/>
          <p:cNvSpPr/>
          <p:nvPr/>
        </p:nvSpPr>
        <p:spPr>
          <a:xfrm>
            <a:off x="5547413" y="1579328"/>
            <a:ext cx="1800365" cy="69653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Bell MT" panose="02020503060305020303" pitchFamily="18" charset="0"/>
              </a:rPr>
              <a:t>        Transceiver</a:t>
            </a:r>
          </a:p>
        </p:txBody>
      </p:sp>
      <p:sp>
        <p:nvSpPr>
          <p:cNvPr id="72" name="Rectangle 71"/>
          <p:cNvSpPr/>
          <p:nvPr/>
        </p:nvSpPr>
        <p:spPr>
          <a:xfrm>
            <a:off x="1066800" y="1578514"/>
            <a:ext cx="1485035" cy="69653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Bell MT" panose="02020503060305020303" pitchFamily="18" charset="0"/>
              </a:rPr>
              <a:t>         IM uC</a:t>
            </a:r>
          </a:p>
        </p:txBody>
      </p:sp>
      <p:sp>
        <p:nvSpPr>
          <p:cNvPr id="74" name="Up-Down Arrow 73"/>
          <p:cNvSpPr/>
          <p:nvPr/>
        </p:nvSpPr>
        <p:spPr>
          <a:xfrm>
            <a:off x="5763547" y="2286000"/>
            <a:ext cx="266809" cy="534095"/>
          </a:xfrm>
          <a:prstGeom prst="up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ell MT" panose="02020503060305020303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980181" y="2400359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ell MT" panose="02020503060305020303" pitchFamily="18" charset="0"/>
              </a:rPr>
              <a:t>SPI</a:t>
            </a:r>
          </a:p>
        </p:txBody>
      </p:sp>
      <p:sp>
        <p:nvSpPr>
          <p:cNvPr id="76" name="Up-Down Arrow 75"/>
          <p:cNvSpPr/>
          <p:nvPr/>
        </p:nvSpPr>
        <p:spPr>
          <a:xfrm rot="5400000">
            <a:off x="2696931" y="1796041"/>
            <a:ext cx="266809" cy="525884"/>
          </a:xfrm>
          <a:prstGeom prst="up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ell MT" panose="02020503060305020303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566285" y="1589970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ell MT" panose="02020503060305020303" pitchFamily="18" charset="0"/>
              </a:rPr>
              <a:t>SPI</a:t>
            </a:r>
          </a:p>
        </p:txBody>
      </p:sp>
      <p:pic>
        <p:nvPicPr>
          <p:cNvPr id="78" name="Picture 18" descr="Image result for arduino mega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7415" y="1728016"/>
            <a:ext cx="684321" cy="48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0" descr="Image result for arduino nan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13" y="3787093"/>
            <a:ext cx="686045" cy="51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 rot="5400000" flipH="1">
            <a:off x="4507607" y="1391649"/>
            <a:ext cx="554387" cy="533341"/>
            <a:chOff x="567373" y="4970462"/>
            <a:chExt cx="997587" cy="1031875"/>
          </a:xfrm>
        </p:grpSpPr>
        <p:sp>
          <p:nvSpPr>
            <p:cNvPr id="67" name="Arc 66"/>
            <p:cNvSpPr/>
            <p:nvPr/>
          </p:nvSpPr>
          <p:spPr>
            <a:xfrm>
              <a:off x="837567" y="5257800"/>
              <a:ext cx="457200" cy="457200"/>
            </a:xfrm>
            <a:prstGeom prst="arc">
              <a:avLst/>
            </a:prstGeom>
            <a:ln w="381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Arc 67"/>
            <p:cNvSpPr/>
            <p:nvPr/>
          </p:nvSpPr>
          <p:spPr>
            <a:xfrm>
              <a:off x="703455" y="5120640"/>
              <a:ext cx="725424" cy="731520"/>
            </a:xfrm>
            <a:prstGeom prst="arc">
              <a:avLst/>
            </a:prstGeom>
            <a:ln w="381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Arc 68"/>
            <p:cNvSpPr/>
            <p:nvPr/>
          </p:nvSpPr>
          <p:spPr>
            <a:xfrm>
              <a:off x="567373" y="4970462"/>
              <a:ext cx="997587" cy="1031875"/>
            </a:xfrm>
            <a:prstGeom prst="arc">
              <a:avLst/>
            </a:prstGeom>
            <a:ln w="381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1066800" y="5410200"/>
              <a:ext cx="76200" cy="76200"/>
            </a:xfrm>
            <a:prstGeom prst="ellips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230" y="1586851"/>
            <a:ext cx="677090" cy="63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Related imag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984" y="1603603"/>
            <a:ext cx="677090" cy="63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4" name="Group 83"/>
          <p:cNvGrpSpPr/>
          <p:nvPr/>
        </p:nvGrpSpPr>
        <p:grpSpPr>
          <a:xfrm rot="16200000">
            <a:off x="5330503" y="1386353"/>
            <a:ext cx="554387" cy="533341"/>
            <a:chOff x="567373" y="4970462"/>
            <a:chExt cx="997587" cy="1031875"/>
          </a:xfrm>
        </p:grpSpPr>
        <p:sp>
          <p:nvSpPr>
            <p:cNvPr id="85" name="Arc 84"/>
            <p:cNvSpPr/>
            <p:nvPr/>
          </p:nvSpPr>
          <p:spPr>
            <a:xfrm>
              <a:off x="837567" y="5257800"/>
              <a:ext cx="457200" cy="457200"/>
            </a:xfrm>
            <a:prstGeom prst="arc">
              <a:avLst/>
            </a:prstGeom>
            <a:ln w="381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Arc 85"/>
            <p:cNvSpPr/>
            <p:nvPr/>
          </p:nvSpPr>
          <p:spPr>
            <a:xfrm>
              <a:off x="703455" y="5120640"/>
              <a:ext cx="725424" cy="731520"/>
            </a:xfrm>
            <a:prstGeom prst="arc">
              <a:avLst/>
            </a:prstGeom>
            <a:ln w="381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Arc 86"/>
            <p:cNvSpPr/>
            <p:nvPr/>
          </p:nvSpPr>
          <p:spPr>
            <a:xfrm>
              <a:off x="567373" y="4970462"/>
              <a:ext cx="997587" cy="1031875"/>
            </a:xfrm>
            <a:prstGeom prst="arc">
              <a:avLst/>
            </a:prstGeom>
            <a:ln w="381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066800" y="5410200"/>
              <a:ext cx="76200" cy="76200"/>
            </a:xfrm>
            <a:prstGeom prst="ellips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0211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Video of Our Intersection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22</a:t>
            </a:fld>
            <a:endParaRPr lang="en-US"/>
          </a:p>
        </p:txBody>
      </p:sp>
      <p:pic>
        <p:nvPicPr>
          <p:cNvPr id="6" name="Intersection management of Connected Autonomous Vehicl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990600"/>
            <a:ext cx="8858250" cy="498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2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749409"/>
          </a:xfrm>
        </p:spPr>
        <p:txBody>
          <a:bodyPr/>
          <a:lstStyle/>
          <a:p>
            <a:r>
              <a:rPr lang="en-US" dirty="0"/>
              <a:t>Crossroad Position Error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41" name="Chart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5025222"/>
              </p:ext>
            </p:extLst>
          </p:nvPr>
        </p:nvGraphicFramePr>
        <p:xfrm>
          <a:off x="2743200" y="369351"/>
          <a:ext cx="6163812" cy="3422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2" name="Chart 4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2164201"/>
              </p:ext>
            </p:extLst>
          </p:nvPr>
        </p:nvGraphicFramePr>
        <p:xfrm>
          <a:off x="2743200" y="3791630"/>
          <a:ext cx="6163812" cy="2532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591050" y="4443215"/>
            <a:ext cx="1524831" cy="1017323"/>
            <a:chOff x="2552439" y="4560324"/>
            <a:chExt cx="2148979" cy="921834"/>
          </a:xfrm>
        </p:grpSpPr>
        <p:cxnSp>
          <p:nvCxnSpPr>
            <p:cNvPr id="43" name="Straight Arrow Connector 42"/>
            <p:cNvCxnSpPr>
              <a:stCxn id="44" idx="0"/>
            </p:cNvCxnSpPr>
            <p:nvPr/>
          </p:nvCxnSpPr>
          <p:spPr>
            <a:xfrm flipV="1">
              <a:off x="3626929" y="4560324"/>
              <a:ext cx="422555" cy="503502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2552439" y="5063826"/>
              <a:ext cx="2148979" cy="418332"/>
            </a:xfrm>
            <a:prstGeom prst="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2060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Disturbance is applied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90581" y="3564459"/>
            <a:ext cx="1524444" cy="1697483"/>
            <a:chOff x="2342120" y="3733045"/>
            <a:chExt cx="2148434" cy="1538152"/>
          </a:xfrm>
        </p:grpSpPr>
        <p:sp>
          <p:nvSpPr>
            <p:cNvPr id="45" name="Freeform 44"/>
            <p:cNvSpPr/>
            <p:nvPr/>
          </p:nvSpPr>
          <p:spPr>
            <a:xfrm>
              <a:off x="2342120" y="4487798"/>
              <a:ext cx="493399" cy="783399"/>
            </a:xfrm>
            <a:custGeom>
              <a:avLst/>
              <a:gdLst>
                <a:gd name="connsiteX0" fmla="*/ 0 w 394755"/>
                <a:gd name="connsiteY0" fmla="*/ 738130 h 739150"/>
                <a:gd name="connsiteX1" fmla="*/ 0 w 394755"/>
                <a:gd name="connsiteY1" fmla="*/ 738130 h 739150"/>
                <a:gd name="connsiteX2" fmla="*/ 6440 w 394755"/>
                <a:gd name="connsiteY2" fmla="*/ 506310 h 739150"/>
                <a:gd name="connsiteX3" fmla="*/ 19318 w 394755"/>
                <a:gd name="connsiteY3" fmla="*/ 467673 h 739150"/>
                <a:gd name="connsiteX4" fmla="*/ 25758 w 394755"/>
                <a:gd name="connsiteY4" fmla="*/ 448355 h 739150"/>
                <a:gd name="connsiteX5" fmla="*/ 19318 w 394755"/>
                <a:gd name="connsiteY5" fmla="*/ 261611 h 739150"/>
                <a:gd name="connsiteX6" fmla="*/ 12879 w 394755"/>
                <a:gd name="connsiteY6" fmla="*/ 242293 h 739150"/>
                <a:gd name="connsiteX7" fmla="*/ 6440 w 394755"/>
                <a:gd name="connsiteY7" fmla="*/ 203656 h 739150"/>
                <a:gd name="connsiteX8" fmla="*/ 12879 w 394755"/>
                <a:gd name="connsiteY8" fmla="*/ 113504 h 739150"/>
                <a:gd name="connsiteX9" fmla="*/ 25758 w 394755"/>
                <a:gd name="connsiteY9" fmla="*/ 74868 h 739150"/>
                <a:gd name="connsiteX10" fmla="*/ 32197 w 394755"/>
                <a:gd name="connsiteY10" fmla="*/ 55549 h 739150"/>
                <a:gd name="connsiteX11" fmla="*/ 38637 w 394755"/>
                <a:gd name="connsiteY11" fmla="*/ 4034 h 739150"/>
                <a:gd name="connsiteX12" fmla="*/ 109471 w 394755"/>
                <a:gd name="connsiteY12" fmla="*/ 10473 h 739150"/>
                <a:gd name="connsiteX13" fmla="*/ 289775 w 394755"/>
                <a:gd name="connsiteY13" fmla="*/ 4034 h 739150"/>
                <a:gd name="connsiteX14" fmla="*/ 392806 w 394755"/>
                <a:gd name="connsiteY14" fmla="*/ 10473 h 739150"/>
                <a:gd name="connsiteX15" fmla="*/ 373487 w 394755"/>
                <a:gd name="connsiteY15" fmla="*/ 29792 h 739150"/>
                <a:gd name="connsiteX16" fmla="*/ 347730 w 394755"/>
                <a:gd name="connsiteY16" fmla="*/ 61989 h 739150"/>
                <a:gd name="connsiteX17" fmla="*/ 321972 w 394755"/>
                <a:gd name="connsiteY17" fmla="*/ 107065 h 739150"/>
                <a:gd name="connsiteX18" fmla="*/ 283335 w 394755"/>
                <a:gd name="connsiteY18" fmla="*/ 132823 h 739150"/>
                <a:gd name="connsiteX19" fmla="*/ 251138 w 394755"/>
                <a:gd name="connsiteY19" fmla="*/ 177899 h 739150"/>
                <a:gd name="connsiteX20" fmla="*/ 244699 w 394755"/>
                <a:gd name="connsiteY20" fmla="*/ 197217 h 739150"/>
                <a:gd name="connsiteX21" fmla="*/ 206062 w 394755"/>
                <a:gd name="connsiteY21" fmla="*/ 235853 h 739150"/>
                <a:gd name="connsiteX22" fmla="*/ 180304 w 394755"/>
                <a:gd name="connsiteY22" fmla="*/ 274490 h 739150"/>
                <a:gd name="connsiteX23" fmla="*/ 173865 w 394755"/>
                <a:gd name="connsiteY23" fmla="*/ 300248 h 739150"/>
                <a:gd name="connsiteX24" fmla="*/ 148107 w 394755"/>
                <a:gd name="connsiteY24" fmla="*/ 338884 h 739150"/>
                <a:gd name="connsiteX25" fmla="*/ 141668 w 394755"/>
                <a:gd name="connsiteY25" fmla="*/ 377521 h 739150"/>
                <a:gd name="connsiteX26" fmla="*/ 135228 w 394755"/>
                <a:gd name="connsiteY26" fmla="*/ 422597 h 739150"/>
                <a:gd name="connsiteX27" fmla="*/ 122349 w 394755"/>
                <a:gd name="connsiteY27" fmla="*/ 441915 h 739150"/>
                <a:gd name="connsiteX28" fmla="*/ 96592 w 394755"/>
                <a:gd name="connsiteY28" fmla="*/ 506310 h 739150"/>
                <a:gd name="connsiteX29" fmla="*/ 83713 w 394755"/>
                <a:gd name="connsiteY29" fmla="*/ 577144 h 739150"/>
                <a:gd name="connsiteX30" fmla="*/ 70834 w 394755"/>
                <a:gd name="connsiteY30" fmla="*/ 615780 h 739150"/>
                <a:gd name="connsiteX31" fmla="*/ 57955 w 394755"/>
                <a:gd name="connsiteY31" fmla="*/ 641538 h 739150"/>
                <a:gd name="connsiteX32" fmla="*/ 51516 w 394755"/>
                <a:gd name="connsiteY32" fmla="*/ 660856 h 739150"/>
                <a:gd name="connsiteX33" fmla="*/ 32197 w 394755"/>
                <a:gd name="connsiteY33" fmla="*/ 699493 h 739150"/>
                <a:gd name="connsiteX34" fmla="*/ 0 w 394755"/>
                <a:gd name="connsiteY34" fmla="*/ 738130 h 73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94755" h="739150">
                  <a:moveTo>
                    <a:pt x="0" y="738130"/>
                  </a:moveTo>
                  <a:lnTo>
                    <a:pt x="0" y="738130"/>
                  </a:lnTo>
                  <a:cubicBezTo>
                    <a:pt x="2147" y="660857"/>
                    <a:pt x="932" y="583417"/>
                    <a:pt x="6440" y="506310"/>
                  </a:cubicBezTo>
                  <a:cubicBezTo>
                    <a:pt x="7407" y="492769"/>
                    <a:pt x="15025" y="480552"/>
                    <a:pt x="19318" y="467673"/>
                  </a:cubicBezTo>
                  <a:lnTo>
                    <a:pt x="25758" y="448355"/>
                  </a:lnTo>
                  <a:cubicBezTo>
                    <a:pt x="23611" y="386107"/>
                    <a:pt x="23203" y="323775"/>
                    <a:pt x="19318" y="261611"/>
                  </a:cubicBezTo>
                  <a:cubicBezTo>
                    <a:pt x="18895" y="254837"/>
                    <a:pt x="14351" y="248919"/>
                    <a:pt x="12879" y="242293"/>
                  </a:cubicBezTo>
                  <a:cubicBezTo>
                    <a:pt x="10047" y="229547"/>
                    <a:pt x="8586" y="216535"/>
                    <a:pt x="6440" y="203656"/>
                  </a:cubicBezTo>
                  <a:cubicBezTo>
                    <a:pt x="8586" y="173605"/>
                    <a:pt x="8410" y="143298"/>
                    <a:pt x="12879" y="113504"/>
                  </a:cubicBezTo>
                  <a:cubicBezTo>
                    <a:pt x="14893" y="100079"/>
                    <a:pt x="21465" y="87747"/>
                    <a:pt x="25758" y="74868"/>
                  </a:cubicBezTo>
                  <a:lnTo>
                    <a:pt x="32197" y="55549"/>
                  </a:lnTo>
                  <a:cubicBezTo>
                    <a:pt x="34344" y="38377"/>
                    <a:pt x="23689" y="12754"/>
                    <a:pt x="38637" y="4034"/>
                  </a:cubicBezTo>
                  <a:cubicBezTo>
                    <a:pt x="59116" y="-7912"/>
                    <a:pt x="85762" y="10473"/>
                    <a:pt x="109471" y="10473"/>
                  </a:cubicBezTo>
                  <a:cubicBezTo>
                    <a:pt x="169611" y="10473"/>
                    <a:pt x="229674" y="6180"/>
                    <a:pt x="289775" y="4034"/>
                  </a:cubicBezTo>
                  <a:cubicBezTo>
                    <a:pt x="324119" y="6180"/>
                    <a:pt x="359917" y="353"/>
                    <a:pt x="392806" y="10473"/>
                  </a:cubicBezTo>
                  <a:cubicBezTo>
                    <a:pt x="401510" y="13151"/>
                    <a:pt x="378539" y="22214"/>
                    <a:pt x="373487" y="29792"/>
                  </a:cubicBezTo>
                  <a:cubicBezTo>
                    <a:pt x="348604" y="67117"/>
                    <a:pt x="390935" y="33185"/>
                    <a:pt x="347730" y="61989"/>
                  </a:cubicBezTo>
                  <a:cubicBezTo>
                    <a:pt x="341011" y="82144"/>
                    <a:pt x="340437" y="90651"/>
                    <a:pt x="321972" y="107065"/>
                  </a:cubicBezTo>
                  <a:cubicBezTo>
                    <a:pt x="310403" y="117348"/>
                    <a:pt x="283335" y="132823"/>
                    <a:pt x="283335" y="132823"/>
                  </a:cubicBezTo>
                  <a:cubicBezTo>
                    <a:pt x="278957" y="138660"/>
                    <a:pt x="255847" y="168481"/>
                    <a:pt x="251138" y="177899"/>
                  </a:cubicBezTo>
                  <a:cubicBezTo>
                    <a:pt x="248103" y="183970"/>
                    <a:pt x="248866" y="191859"/>
                    <a:pt x="244699" y="197217"/>
                  </a:cubicBezTo>
                  <a:cubicBezTo>
                    <a:pt x="233517" y="211594"/>
                    <a:pt x="216165" y="220699"/>
                    <a:pt x="206062" y="235853"/>
                  </a:cubicBezTo>
                  <a:lnTo>
                    <a:pt x="180304" y="274490"/>
                  </a:lnTo>
                  <a:cubicBezTo>
                    <a:pt x="178158" y="283076"/>
                    <a:pt x="177823" y="292332"/>
                    <a:pt x="173865" y="300248"/>
                  </a:cubicBezTo>
                  <a:cubicBezTo>
                    <a:pt x="166943" y="314092"/>
                    <a:pt x="148107" y="338884"/>
                    <a:pt x="148107" y="338884"/>
                  </a:cubicBezTo>
                  <a:cubicBezTo>
                    <a:pt x="145961" y="351763"/>
                    <a:pt x="143653" y="364616"/>
                    <a:pt x="141668" y="377521"/>
                  </a:cubicBezTo>
                  <a:cubicBezTo>
                    <a:pt x="139360" y="392522"/>
                    <a:pt x="139590" y="408059"/>
                    <a:pt x="135228" y="422597"/>
                  </a:cubicBezTo>
                  <a:cubicBezTo>
                    <a:pt x="133004" y="430010"/>
                    <a:pt x="126642" y="435476"/>
                    <a:pt x="122349" y="441915"/>
                  </a:cubicBezTo>
                  <a:cubicBezTo>
                    <a:pt x="106436" y="489659"/>
                    <a:pt x="115542" y="468410"/>
                    <a:pt x="96592" y="506310"/>
                  </a:cubicBezTo>
                  <a:cubicBezTo>
                    <a:pt x="92058" y="538047"/>
                    <a:pt x="91992" y="549548"/>
                    <a:pt x="83713" y="577144"/>
                  </a:cubicBezTo>
                  <a:cubicBezTo>
                    <a:pt x="79812" y="590147"/>
                    <a:pt x="76905" y="603638"/>
                    <a:pt x="70834" y="615780"/>
                  </a:cubicBezTo>
                  <a:cubicBezTo>
                    <a:pt x="66541" y="624366"/>
                    <a:pt x="61736" y="632715"/>
                    <a:pt x="57955" y="641538"/>
                  </a:cubicBezTo>
                  <a:cubicBezTo>
                    <a:pt x="55281" y="647777"/>
                    <a:pt x="54551" y="654785"/>
                    <a:pt x="51516" y="660856"/>
                  </a:cubicBezTo>
                  <a:cubicBezTo>
                    <a:pt x="26547" y="710796"/>
                    <a:pt x="48386" y="650931"/>
                    <a:pt x="32197" y="699493"/>
                  </a:cubicBezTo>
                  <a:cubicBezTo>
                    <a:pt x="25521" y="759581"/>
                    <a:pt x="5366" y="731690"/>
                    <a:pt x="0" y="738130"/>
                  </a:cubicBezTo>
                  <a:close/>
                </a:path>
              </a:pathLst>
            </a:custGeom>
            <a:solidFill>
              <a:srgbClr val="C00000">
                <a:alpha val="4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 Rounded MT Bold" panose="020F0704030504030204" pitchFamily="34" charset="0"/>
              </a:endParaRPr>
            </a:p>
          </p:txBody>
        </p:sp>
        <p:cxnSp>
          <p:nvCxnSpPr>
            <p:cNvPr id="46" name="Straight Arrow Connector 45"/>
            <p:cNvCxnSpPr>
              <a:endCxn id="45" idx="12"/>
            </p:cNvCxnSpPr>
            <p:nvPr/>
          </p:nvCxnSpPr>
          <p:spPr>
            <a:xfrm flipH="1">
              <a:off x="2478945" y="4311772"/>
              <a:ext cx="323699" cy="18712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2724499" y="3733045"/>
              <a:ext cx="1766055" cy="585664"/>
            </a:xfrm>
            <a:prstGeom prst="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C00000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Model Mismatch Error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53305" y="3708792"/>
            <a:ext cx="2599622" cy="1068365"/>
            <a:chOff x="4016232" y="3863830"/>
            <a:chExt cx="3663707" cy="968084"/>
          </a:xfrm>
        </p:grpSpPr>
        <p:sp>
          <p:nvSpPr>
            <p:cNvPr id="48" name="Freeform 47"/>
            <p:cNvSpPr/>
            <p:nvPr/>
          </p:nvSpPr>
          <p:spPr>
            <a:xfrm>
              <a:off x="4016232" y="4492074"/>
              <a:ext cx="3390621" cy="339840"/>
            </a:xfrm>
            <a:custGeom>
              <a:avLst/>
              <a:gdLst>
                <a:gd name="connsiteX0" fmla="*/ 0 w 2712745"/>
                <a:gd name="connsiteY0" fmla="*/ 0 h 320645"/>
                <a:gd name="connsiteX1" fmla="*/ 0 w 2712745"/>
                <a:gd name="connsiteY1" fmla="*/ 0 h 320645"/>
                <a:gd name="connsiteX2" fmla="*/ 45076 w 2712745"/>
                <a:gd name="connsiteY2" fmla="*/ 70834 h 320645"/>
                <a:gd name="connsiteX3" fmla="*/ 51515 w 2712745"/>
                <a:gd name="connsiteY3" fmla="*/ 90152 h 320645"/>
                <a:gd name="connsiteX4" fmla="*/ 64394 w 2712745"/>
                <a:gd name="connsiteY4" fmla="*/ 141667 h 320645"/>
                <a:gd name="connsiteX5" fmla="*/ 83713 w 2712745"/>
                <a:gd name="connsiteY5" fmla="*/ 154546 h 320645"/>
                <a:gd name="connsiteX6" fmla="*/ 103031 w 2712745"/>
                <a:gd name="connsiteY6" fmla="*/ 212501 h 320645"/>
                <a:gd name="connsiteX7" fmla="*/ 115910 w 2712745"/>
                <a:gd name="connsiteY7" fmla="*/ 231819 h 320645"/>
                <a:gd name="connsiteX8" fmla="*/ 135228 w 2712745"/>
                <a:gd name="connsiteY8" fmla="*/ 244698 h 320645"/>
                <a:gd name="connsiteX9" fmla="*/ 167425 w 2712745"/>
                <a:gd name="connsiteY9" fmla="*/ 276896 h 320645"/>
                <a:gd name="connsiteX10" fmla="*/ 193183 w 2712745"/>
                <a:gd name="connsiteY10" fmla="*/ 296214 h 320645"/>
                <a:gd name="connsiteX11" fmla="*/ 270456 w 2712745"/>
                <a:gd name="connsiteY11" fmla="*/ 302653 h 320645"/>
                <a:gd name="connsiteX12" fmla="*/ 553791 w 2712745"/>
                <a:gd name="connsiteY12" fmla="*/ 302653 h 320645"/>
                <a:gd name="connsiteX13" fmla="*/ 573110 w 2712745"/>
                <a:gd name="connsiteY13" fmla="*/ 296214 h 320645"/>
                <a:gd name="connsiteX14" fmla="*/ 618186 w 2712745"/>
                <a:gd name="connsiteY14" fmla="*/ 289774 h 320645"/>
                <a:gd name="connsiteX15" fmla="*/ 708338 w 2712745"/>
                <a:gd name="connsiteY15" fmla="*/ 276896 h 320645"/>
                <a:gd name="connsiteX16" fmla="*/ 753414 w 2712745"/>
                <a:gd name="connsiteY16" fmla="*/ 264017 h 320645"/>
                <a:gd name="connsiteX17" fmla="*/ 837127 w 2712745"/>
                <a:gd name="connsiteY17" fmla="*/ 257577 h 320645"/>
                <a:gd name="connsiteX18" fmla="*/ 882203 w 2712745"/>
                <a:gd name="connsiteY18" fmla="*/ 238259 h 320645"/>
                <a:gd name="connsiteX19" fmla="*/ 1036749 w 2712745"/>
                <a:gd name="connsiteY19" fmla="*/ 225380 h 320645"/>
                <a:gd name="connsiteX20" fmla="*/ 1075386 w 2712745"/>
                <a:gd name="connsiteY20" fmla="*/ 212501 h 320645"/>
                <a:gd name="connsiteX21" fmla="*/ 1236372 w 2712745"/>
                <a:gd name="connsiteY21" fmla="*/ 199622 h 320645"/>
                <a:gd name="connsiteX22" fmla="*/ 1320084 w 2712745"/>
                <a:gd name="connsiteY22" fmla="*/ 186743 h 320645"/>
                <a:gd name="connsiteX23" fmla="*/ 1371600 w 2712745"/>
                <a:gd name="connsiteY23" fmla="*/ 173865 h 320645"/>
                <a:gd name="connsiteX24" fmla="*/ 1416676 w 2712745"/>
                <a:gd name="connsiteY24" fmla="*/ 160986 h 320645"/>
                <a:gd name="connsiteX25" fmla="*/ 1506828 w 2712745"/>
                <a:gd name="connsiteY25" fmla="*/ 154546 h 320645"/>
                <a:gd name="connsiteX26" fmla="*/ 1532586 w 2712745"/>
                <a:gd name="connsiteY26" fmla="*/ 148107 h 320645"/>
                <a:gd name="connsiteX27" fmla="*/ 1564783 w 2712745"/>
                <a:gd name="connsiteY27" fmla="*/ 135228 h 320645"/>
                <a:gd name="connsiteX28" fmla="*/ 1616298 w 2712745"/>
                <a:gd name="connsiteY28" fmla="*/ 128789 h 320645"/>
                <a:gd name="connsiteX29" fmla="*/ 1803042 w 2712745"/>
                <a:gd name="connsiteY29" fmla="*/ 122349 h 320645"/>
                <a:gd name="connsiteX30" fmla="*/ 1841679 w 2712745"/>
                <a:gd name="connsiteY30" fmla="*/ 115910 h 320645"/>
                <a:gd name="connsiteX31" fmla="*/ 1867436 w 2712745"/>
                <a:gd name="connsiteY31" fmla="*/ 103031 h 320645"/>
                <a:gd name="connsiteX32" fmla="*/ 2009104 w 2712745"/>
                <a:gd name="connsiteY32" fmla="*/ 96591 h 320645"/>
                <a:gd name="connsiteX33" fmla="*/ 2324636 w 2712745"/>
                <a:gd name="connsiteY33" fmla="*/ 90152 h 320645"/>
                <a:gd name="connsiteX34" fmla="*/ 2369713 w 2712745"/>
                <a:gd name="connsiteY34" fmla="*/ 70834 h 320645"/>
                <a:gd name="connsiteX35" fmla="*/ 2543577 w 2712745"/>
                <a:gd name="connsiteY35" fmla="*/ 57955 h 320645"/>
                <a:gd name="connsiteX36" fmla="*/ 2665927 w 2712745"/>
                <a:gd name="connsiteY36" fmla="*/ 32197 h 320645"/>
                <a:gd name="connsiteX37" fmla="*/ 2691684 w 2712745"/>
                <a:gd name="connsiteY37" fmla="*/ 25758 h 320645"/>
                <a:gd name="connsiteX38" fmla="*/ 2711003 w 2712745"/>
                <a:gd name="connsiteY38" fmla="*/ 12879 h 320645"/>
                <a:gd name="connsiteX39" fmla="*/ 2562896 w 2712745"/>
                <a:gd name="connsiteY39" fmla="*/ 12879 h 320645"/>
                <a:gd name="connsiteX40" fmla="*/ 1738648 w 2712745"/>
                <a:gd name="connsiteY40" fmla="*/ 0 h 320645"/>
                <a:gd name="connsiteX41" fmla="*/ 875763 w 2712745"/>
                <a:gd name="connsiteY41" fmla="*/ 0 h 320645"/>
                <a:gd name="connsiteX42" fmla="*/ 90152 w 2712745"/>
                <a:gd name="connsiteY42" fmla="*/ 0 h 320645"/>
                <a:gd name="connsiteX43" fmla="*/ 0 w 2712745"/>
                <a:gd name="connsiteY43" fmla="*/ 0 h 320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712745" h="320645">
                  <a:moveTo>
                    <a:pt x="0" y="0"/>
                  </a:moveTo>
                  <a:lnTo>
                    <a:pt x="0" y="0"/>
                  </a:lnTo>
                  <a:cubicBezTo>
                    <a:pt x="15025" y="23611"/>
                    <a:pt x="36226" y="44283"/>
                    <a:pt x="45076" y="70834"/>
                  </a:cubicBezTo>
                  <a:cubicBezTo>
                    <a:pt x="47222" y="77273"/>
                    <a:pt x="49729" y="83604"/>
                    <a:pt x="51515" y="90152"/>
                  </a:cubicBezTo>
                  <a:cubicBezTo>
                    <a:pt x="56172" y="107228"/>
                    <a:pt x="49666" y="131849"/>
                    <a:pt x="64394" y="141667"/>
                  </a:cubicBezTo>
                  <a:lnTo>
                    <a:pt x="83713" y="154546"/>
                  </a:lnTo>
                  <a:cubicBezTo>
                    <a:pt x="90476" y="188362"/>
                    <a:pt x="86624" y="183790"/>
                    <a:pt x="103031" y="212501"/>
                  </a:cubicBezTo>
                  <a:cubicBezTo>
                    <a:pt x="106871" y="219220"/>
                    <a:pt x="110438" y="226347"/>
                    <a:pt x="115910" y="231819"/>
                  </a:cubicBezTo>
                  <a:cubicBezTo>
                    <a:pt x="121382" y="237291"/>
                    <a:pt x="128789" y="240405"/>
                    <a:pt x="135228" y="244698"/>
                  </a:cubicBezTo>
                  <a:cubicBezTo>
                    <a:pt x="153960" y="272797"/>
                    <a:pt x="140107" y="257383"/>
                    <a:pt x="167425" y="276896"/>
                  </a:cubicBezTo>
                  <a:cubicBezTo>
                    <a:pt x="176158" y="283134"/>
                    <a:pt x="182771" y="293611"/>
                    <a:pt x="193183" y="296214"/>
                  </a:cubicBezTo>
                  <a:cubicBezTo>
                    <a:pt x="218258" y="302483"/>
                    <a:pt x="244698" y="300507"/>
                    <a:pt x="270456" y="302653"/>
                  </a:cubicBezTo>
                  <a:cubicBezTo>
                    <a:pt x="372128" y="336545"/>
                    <a:pt x="298046" y="314278"/>
                    <a:pt x="553791" y="302653"/>
                  </a:cubicBezTo>
                  <a:cubicBezTo>
                    <a:pt x="560572" y="302345"/>
                    <a:pt x="566454" y="297545"/>
                    <a:pt x="573110" y="296214"/>
                  </a:cubicBezTo>
                  <a:cubicBezTo>
                    <a:pt x="587993" y="293237"/>
                    <a:pt x="603185" y="292082"/>
                    <a:pt x="618186" y="289774"/>
                  </a:cubicBezTo>
                  <a:cubicBezTo>
                    <a:pt x="698618" y="277400"/>
                    <a:pt x="611094" y="289051"/>
                    <a:pt x="708338" y="276896"/>
                  </a:cubicBezTo>
                  <a:cubicBezTo>
                    <a:pt x="720835" y="272730"/>
                    <a:pt x="740912" y="265488"/>
                    <a:pt x="753414" y="264017"/>
                  </a:cubicBezTo>
                  <a:cubicBezTo>
                    <a:pt x="781209" y="260747"/>
                    <a:pt x="809223" y="259724"/>
                    <a:pt x="837127" y="257577"/>
                  </a:cubicBezTo>
                  <a:cubicBezTo>
                    <a:pt x="851095" y="250593"/>
                    <a:pt x="866407" y="241418"/>
                    <a:pt x="882203" y="238259"/>
                  </a:cubicBezTo>
                  <a:cubicBezTo>
                    <a:pt x="930581" y="228583"/>
                    <a:pt x="991321" y="228052"/>
                    <a:pt x="1036749" y="225380"/>
                  </a:cubicBezTo>
                  <a:lnTo>
                    <a:pt x="1075386" y="212501"/>
                  </a:lnTo>
                  <a:cubicBezTo>
                    <a:pt x="1139547" y="191114"/>
                    <a:pt x="1087941" y="206369"/>
                    <a:pt x="1236372" y="199622"/>
                  </a:cubicBezTo>
                  <a:cubicBezTo>
                    <a:pt x="1285109" y="183377"/>
                    <a:pt x="1220480" y="203343"/>
                    <a:pt x="1320084" y="186743"/>
                  </a:cubicBezTo>
                  <a:cubicBezTo>
                    <a:pt x="1337544" y="183833"/>
                    <a:pt x="1354808" y="179463"/>
                    <a:pt x="1371600" y="173865"/>
                  </a:cubicBezTo>
                  <a:cubicBezTo>
                    <a:pt x="1383815" y="169793"/>
                    <a:pt x="1404541" y="162334"/>
                    <a:pt x="1416676" y="160986"/>
                  </a:cubicBezTo>
                  <a:cubicBezTo>
                    <a:pt x="1446619" y="157659"/>
                    <a:pt x="1476777" y="156693"/>
                    <a:pt x="1506828" y="154546"/>
                  </a:cubicBezTo>
                  <a:cubicBezTo>
                    <a:pt x="1515414" y="152400"/>
                    <a:pt x="1524190" y="150906"/>
                    <a:pt x="1532586" y="148107"/>
                  </a:cubicBezTo>
                  <a:cubicBezTo>
                    <a:pt x="1543552" y="144452"/>
                    <a:pt x="1553520" y="137827"/>
                    <a:pt x="1564783" y="135228"/>
                  </a:cubicBezTo>
                  <a:cubicBezTo>
                    <a:pt x="1581645" y="131337"/>
                    <a:pt x="1599018" y="129723"/>
                    <a:pt x="1616298" y="128789"/>
                  </a:cubicBezTo>
                  <a:cubicBezTo>
                    <a:pt x="1678492" y="125427"/>
                    <a:pt x="1740794" y="124496"/>
                    <a:pt x="1803042" y="122349"/>
                  </a:cubicBezTo>
                  <a:cubicBezTo>
                    <a:pt x="1815921" y="120203"/>
                    <a:pt x="1829173" y="119662"/>
                    <a:pt x="1841679" y="115910"/>
                  </a:cubicBezTo>
                  <a:cubicBezTo>
                    <a:pt x="1850873" y="113152"/>
                    <a:pt x="1857900" y="104131"/>
                    <a:pt x="1867436" y="103031"/>
                  </a:cubicBezTo>
                  <a:cubicBezTo>
                    <a:pt x="1914396" y="97612"/>
                    <a:pt x="1961851" y="97922"/>
                    <a:pt x="2009104" y="96591"/>
                  </a:cubicBezTo>
                  <a:lnTo>
                    <a:pt x="2324636" y="90152"/>
                  </a:lnTo>
                  <a:cubicBezTo>
                    <a:pt x="2337327" y="83806"/>
                    <a:pt x="2354820" y="73542"/>
                    <a:pt x="2369713" y="70834"/>
                  </a:cubicBezTo>
                  <a:cubicBezTo>
                    <a:pt x="2421281" y="61458"/>
                    <a:pt x="2499455" y="60277"/>
                    <a:pt x="2543577" y="57955"/>
                  </a:cubicBezTo>
                  <a:cubicBezTo>
                    <a:pt x="2621997" y="31814"/>
                    <a:pt x="2581270" y="40662"/>
                    <a:pt x="2665927" y="32197"/>
                  </a:cubicBezTo>
                  <a:cubicBezTo>
                    <a:pt x="2674513" y="30051"/>
                    <a:pt x="2683550" y="29244"/>
                    <a:pt x="2691684" y="25758"/>
                  </a:cubicBezTo>
                  <a:cubicBezTo>
                    <a:pt x="2698798" y="22709"/>
                    <a:pt x="2718704" y="13649"/>
                    <a:pt x="2711003" y="12879"/>
                  </a:cubicBezTo>
                  <a:cubicBezTo>
                    <a:pt x="2661879" y="7967"/>
                    <a:pt x="2612265" y="12879"/>
                    <a:pt x="2562896" y="12879"/>
                  </a:cubicBezTo>
                  <a:lnTo>
                    <a:pt x="1738648" y="0"/>
                  </a:lnTo>
                  <a:lnTo>
                    <a:pt x="875763" y="0"/>
                  </a:lnTo>
                  <a:lnTo>
                    <a:pt x="901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 Rounded MT Bold" panose="020F0704030504030204" pitchFamily="34" charset="0"/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H="1">
              <a:off x="4627923" y="4305342"/>
              <a:ext cx="720334" cy="20993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5348258" y="3863830"/>
              <a:ext cx="2331681" cy="418331"/>
            </a:xfrm>
            <a:prstGeom prst="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C00000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External Disturbance Error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10000" y="1839678"/>
            <a:ext cx="1250339" cy="2569967"/>
            <a:chOff x="3646508" y="1839678"/>
            <a:chExt cx="1250339" cy="2569967"/>
          </a:xfrm>
        </p:grpSpPr>
        <p:sp>
          <p:nvSpPr>
            <p:cNvPr id="54" name="TextBox 53"/>
            <p:cNvSpPr txBox="1"/>
            <p:nvPr/>
          </p:nvSpPr>
          <p:spPr>
            <a:xfrm>
              <a:off x="3646508" y="1839678"/>
              <a:ext cx="12503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 Rounded MT Bold" panose="020F0704030504030204" pitchFamily="34" charset="0"/>
                </a:rPr>
                <a:t>Actuation time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4248333" y="2374846"/>
              <a:ext cx="0" cy="203479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headEnd type="none" w="med" len="me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E73E28-4458-4DAB-84BE-6BA3397E908A}"/>
              </a:ext>
            </a:extLst>
          </p:cNvPr>
          <p:cNvGrpSpPr/>
          <p:nvPr/>
        </p:nvGrpSpPr>
        <p:grpSpPr>
          <a:xfrm>
            <a:off x="3453892" y="322191"/>
            <a:ext cx="5772278" cy="1210061"/>
            <a:chOff x="3453892" y="322191"/>
            <a:chExt cx="5772278" cy="1210061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3453892" y="1343180"/>
              <a:ext cx="5185283" cy="2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7659493" y="322191"/>
              <a:ext cx="1566677" cy="1210061"/>
              <a:chOff x="7096677" y="795467"/>
              <a:chExt cx="2207954" cy="109648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7950368" y="1517267"/>
                <a:ext cx="724850" cy="374680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096677" y="795467"/>
                <a:ext cx="2207954" cy="585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Position Error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5832144" y="1101365"/>
              <a:ext cx="1426409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Arial Rounded MT Bold" panose="020F0704030504030204" pitchFamily="34" charset="0"/>
                </a:rPr>
                <a:t>Edge of the intersection</a:t>
              </a:r>
            </a:p>
          </p:txBody>
        </p:sp>
      </p:grpSp>
      <p:sp>
        <p:nvSpPr>
          <p:cNvPr id="29" name="Content Placeholder 3"/>
          <p:cNvSpPr>
            <a:spLocks noGrp="1"/>
          </p:cNvSpPr>
          <p:nvPr>
            <p:ph sz="quarter" idx="1"/>
          </p:nvPr>
        </p:nvSpPr>
        <p:spPr>
          <a:xfrm>
            <a:off x="152833" y="1179836"/>
            <a:ext cx="2763727" cy="4785360"/>
          </a:xfrm>
        </p:spPr>
        <p:txBody>
          <a:bodyPr>
            <a:normAutofit/>
          </a:bodyPr>
          <a:lstStyle/>
          <a:p>
            <a:pPr marL="91440">
              <a:spcBef>
                <a:spcPts val="500"/>
              </a:spcBef>
              <a:buClr>
                <a:srgbClr val="9FB8CD"/>
              </a:buClr>
            </a:pPr>
            <a:r>
              <a:rPr lang="en-US" sz="2400" dirty="0"/>
              <a:t>10 % model mismatch is added.</a:t>
            </a:r>
          </a:p>
          <a:p>
            <a:pPr marL="91440">
              <a:spcBef>
                <a:spcPts val="500"/>
              </a:spcBef>
              <a:buClr>
                <a:srgbClr val="9FB8CD"/>
              </a:buClr>
            </a:pPr>
            <a:endParaRPr lang="en-US" sz="2400" dirty="0"/>
          </a:p>
          <a:p>
            <a:pPr marL="91440">
              <a:spcBef>
                <a:spcPts val="500"/>
              </a:spcBef>
              <a:buClr>
                <a:srgbClr val="9FB8CD"/>
              </a:buClr>
            </a:pPr>
            <a:r>
              <a:rPr lang="en-US" sz="2400" dirty="0"/>
              <a:t>An external disturbance of 5% is applied</a:t>
            </a:r>
          </a:p>
          <a:p>
            <a:pPr marL="91440">
              <a:spcBef>
                <a:spcPts val="500"/>
              </a:spcBef>
              <a:buClr>
                <a:srgbClr val="9FB8CD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marL="91440">
              <a:spcBef>
                <a:spcPts val="500"/>
              </a:spcBef>
              <a:buClr>
                <a:srgbClr val="9FB8CD"/>
              </a:buClr>
            </a:pPr>
            <a:r>
              <a:rPr lang="en-US" sz="2400" dirty="0"/>
              <a:t>Monitor position and velocity of a CAV.</a:t>
            </a:r>
          </a:p>
          <a:p>
            <a:pPr marL="91440">
              <a:spcBef>
                <a:spcPts val="500"/>
              </a:spcBef>
              <a:buClr>
                <a:srgbClr val="9FB8CD"/>
              </a:buClr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85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RIM is Robust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24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916560" y="885190"/>
            <a:ext cx="6075040" cy="5121277"/>
            <a:chOff x="0" y="0"/>
            <a:chExt cx="7680325" cy="5121277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81669328"/>
                </p:ext>
              </p:extLst>
            </p:nvPr>
          </p:nvGraphicFramePr>
          <p:xfrm>
            <a:off x="0" y="0"/>
            <a:ext cx="7680325" cy="29299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7" name="Chart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10296037"/>
                </p:ext>
              </p:extLst>
            </p:nvPr>
          </p:nvGraphicFramePr>
          <p:xfrm>
            <a:off x="0" y="2929946"/>
            <a:ext cx="7680325" cy="219133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8" name="Straight Arrow Connector 7"/>
            <p:cNvCxnSpPr/>
            <p:nvPr/>
          </p:nvCxnSpPr>
          <p:spPr>
            <a:xfrm>
              <a:off x="3045854" y="3219718"/>
              <a:ext cx="321971" cy="25757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322196" y="2929944"/>
              <a:ext cx="1717220" cy="523220"/>
            </a:xfrm>
            <a:prstGeom prst="rect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C00000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Disturbance is applied</a:t>
              </a: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4343400" y="4953000"/>
            <a:ext cx="0" cy="956599"/>
          </a:xfrm>
          <a:prstGeom prst="line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33800" y="587791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 Rounded MT Bold" panose="020F0704030504030204" pitchFamily="34" charset="0"/>
              </a:rPr>
              <a:t>Receive time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"/>
          </p:nvPr>
        </p:nvSpPr>
        <p:spPr>
          <a:xfrm>
            <a:off x="152833" y="1179836"/>
            <a:ext cx="2763727" cy="4785360"/>
          </a:xfrm>
        </p:spPr>
        <p:txBody>
          <a:bodyPr>
            <a:normAutofit/>
          </a:bodyPr>
          <a:lstStyle/>
          <a:p>
            <a:pPr marL="91440">
              <a:spcBef>
                <a:spcPts val="500"/>
              </a:spcBef>
              <a:buClr>
                <a:srgbClr val="9FB8CD"/>
              </a:buClr>
            </a:pPr>
            <a:r>
              <a:rPr lang="en-US" sz="2400" dirty="0"/>
              <a:t>10 % model mismatch is added.</a:t>
            </a:r>
          </a:p>
          <a:p>
            <a:pPr marL="91440">
              <a:spcBef>
                <a:spcPts val="500"/>
              </a:spcBef>
              <a:buClr>
                <a:srgbClr val="9FB8CD"/>
              </a:buClr>
            </a:pPr>
            <a:endParaRPr lang="en-US" sz="2400" dirty="0"/>
          </a:p>
          <a:p>
            <a:pPr marL="91440">
              <a:spcBef>
                <a:spcPts val="500"/>
              </a:spcBef>
              <a:buClr>
                <a:srgbClr val="9FB8CD"/>
              </a:buClr>
            </a:pPr>
            <a:r>
              <a:rPr lang="en-US" sz="2400" dirty="0"/>
              <a:t>An external disturbance of 5% is applied</a:t>
            </a:r>
          </a:p>
          <a:p>
            <a:pPr marL="91440">
              <a:spcBef>
                <a:spcPts val="500"/>
              </a:spcBef>
              <a:buClr>
                <a:srgbClr val="9FB8CD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marL="91440">
              <a:spcBef>
                <a:spcPts val="500"/>
              </a:spcBef>
              <a:buClr>
                <a:srgbClr val="9FB8CD"/>
              </a:buClr>
            </a:pPr>
            <a:r>
              <a:rPr lang="en-US" sz="2400" dirty="0"/>
              <a:t>Monitor position and velocity of a CAV.</a:t>
            </a:r>
          </a:p>
          <a:p>
            <a:pPr marL="91440">
              <a:spcBef>
                <a:spcPts val="500"/>
              </a:spcBef>
              <a:buClr>
                <a:srgbClr val="9FB8CD"/>
              </a:buClr>
            </a:pPr>
            <a:endParaRPr lang="en-US" sz="2400" dirty="0">
              <a:solidFill>
                <a:srgbClr val="00206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31B066-BDBB-4D3B-A5CE-2197499ADDC8}"/>
              </a:ext>
            </a:extLst>
          </p:cNvPr>
          <p:cNvGrpSpPr/>
          <p:nvPr/>
        </p:nvGrpSpPr>
        <p:grpSpPr>
          <a:xfrm>
            <a:off x="3577717" y="959148"/>
            <a:ext cx="5837560" cy="3691517"/>
            <a:chOff x="3577717" y="959148"/>
            <a:chExt cx="5837560" cy="369151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6583811-DC8F-4C47-A3AF-684BBF17C7E8}"/>
                </a:ext>
              </a:extLst>
            </p:cNvPr>
            <p:cNvGrpSpPr/>
            <p:nvPr/>
          </p:nvGrpSpPr>
          <p:grpSpPr>
            <a:xfrm>
              <a:off x="3577717" y="959148"/>
              <a:ext cx="5837560" cy="936713"/>
              <a:chOff x="3577717" y="959148"/>
              <a:chExt cx="5837560" cy="936713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7848600" y="959148"/>
                <a:ext cx="1566677" cy="936712"/>
                <a:chOff x="7096677" y="1043158"/>
                <a:chExt cx="2207954" cy="848789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7950368" y="1517267"/>
                  <a:ext cx="724850" cy="374680"/>
                </a:xfrm>
                <a:prstGeom prst="ellipse">
                  <a:avLst/>
                </a:prstGeom>
                <a:noFill/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7096677" y="1043158"/>
                  <a:ext cx="2207954" cy="474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C00000"/>
                      </a:solidFill>
                      <a:latin typeface="Arial Rounded MT Bold" panose="020F0704030504030204" pitchFamily="34" charset="0"/>
                    </a:rPr>
                    <a:t>Almost zero error</a:t>
                  </a:r>
                </a:p>
              </p:txBody>
            </p:sp>
          </p:grpSp>
          <p:cxnSp>
            <p:nvCxnSpPr>
              <p:cNvPr id="16" name="Straight Arrow Connector 15"/>
              <p:cNvCxnSpPr/>
              <p:nvPr/>
            </p:nvCxnSpPr>
            <p:spPr>
              <a:xfrm>
                <a:off x="3577717" y="1639728"/>
                <a:ext cx="5185283" cy="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5867400" y="1464974"/>
                <a:ext cx="1438778" cy="4308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latin typeface="Arial Rounded MT Bold" panose="020F0704030504030204" pitchFamily="34" charset="0"/>
                  </a:rPr>
                  <a:t>Edge of the intersection</a:t>
                </a:r>
              </a:p>
            </p:txBody>
          </p:sp>
        </p:grpSp>
        <p:cxnSp>
          <p:nvCxnSpPr>
            <p:cNvPr id="18" name="Straight Arrow Connector 17"/>
            <p:cNvCxnSpPr/>
            <p:nvPr/>
          </p:nvCxnSpPr>
          <p:spPr>
            <a:xfrm>
              <a:off x="8734425" y="1639728"/>
              <a:ext cx="0" cy="3010937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012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Robustness of RIM vs Crossroads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12648" y="6096000"/>
            <a:ext cx="1292352" cy="365760"/>
          </a:xfrm>
        </p:spPr>
        <p:txBody>
          <a:bodyPr/>
          <a:lstStyle/>
          <a:p>
            <a:fld id="{30BA12FF-A51C-406A-A73F-F89A4E856ABD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2673662"/>
              </p:ext>
            </p:extLst>
          </p:nvPr>
        </p:nvGraphicFramePr>
        <p:xfrm>
          <a:off x="439674" y="1676400"/>
          <a:ext cx="8551926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3"/>
          <p:cNvSpPr>
            <a:spLocks noGrp="1"/>
          </p:cNvSpPr>
          <p:nvPr>
            <p:ph sz="quarter" idx="1"/>
          </p:nvPr>
        </p:nvSpPr>
        <p:spPr>
          <a:xfrm>
            <a:off x="76200" y="1022350"/>
            <a:ext cx="9067800" cy="3642360"/>
          </a:xfrm>
        </p:spPr>
        <p:txBody>
          <a:bodyPr>
            <a:normAutofit/>
          </a:bodyPr>
          <a:lstStyle/>
          <a:p>
            <a:r>
              <a:rPr lang="en-US" sz="2400" dirty="0"/>
              <a:t>We repeated our experiment 50 times. For different VOA and TOA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086600" y="2494518"/>
            <a:ext cx="1355542" cy="521732"/>
            <a:chOff x="7086600" y="2754868"/>
            <a:chExt cx="1355542" cy="521732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7086600" y="2971800"/>
              <a:ext cx="609600" cy="30480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693219" y="2754868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anose="020F0704030504030204" pitchFamily="34" charset="0"/>
                </a:rPr>
                <a:t>3.3X!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CB6633-E96B-4936-A1A1-C02D3CD8F1FC}"/>
              </a:ext>
            </a:extLst>
          </p:cNvPr>
          <p:cNvGrpSpPr/>
          <p:nvPr/>
        </p:nvGrpSpPr>
        <p:grpSpPr>
          <a:xfrm>
            <a:off x="7772400" y="3352800"/>
            <a:ext cx="806971" cy="983218"/>
            <a:chOff x="7772400" y="3352800"/>
            <a:chExt cx="806971" cy="983218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2C49CBC-DB6F-4FBF-867E-6E7B99B18F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2400" y="3733800"/>
              <a:ext cx="457200" cy="60221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CF74CD-DBFA-4DD4-B375-29787A000CCD}"/>
                </a:ext>
              </a:extLst>
            </p:cNvPr>
            <p:cNvSpPr txBox="1"/>
            <p:nvPr/>
          </p:nvSpPr>
          <p:spPr>
            <a:xfrm>
              <a:off x="7921819" y="3352800"/>
              <a:ext cx="657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Rounded MT Bold" panose="020F0704030504030204" pitchFamily="34" charset="0"/>
                </a:rPr>
                <a:t>14%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16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2950"/>
          </a:xfrm>
        </p:spPr>
        <p:txBody>
          <a:bodyPr/>
          <a:lstStyle/>
          <a:p>
            <a:r>
              <a:rPr lang="en-US" dirty="0"/>
              <a:t>Crossroads needs a Safety Buffer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26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81000" y="1156970"/>
            <a:ext cx="8534400" cy="4785360"/>
          </a:xfrm>
        </p:spPr>
        <p:txBody>
          <a:bodyPr/>
          <a:lstStyle/>
          <a:p>
            <a:r>
              <a:rPr lang="en-US" dirty="0"/>
              <a:t>Since Crossroads does not consider model mismatches and external disturbances, it’s not safe!</a:t>
            </a:r>
          </a:p>
          <a:p>
            <a:endParaRPr lang="en-US" dirty="0"/>
          </a:p>
          <a:p>
            <a:r>
              <a:rPr lang="en-US" dirty="0"/>
              <a:t>However, Crossroads can still work if we consider a safety buffer of 3.3X of size of the car.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67000" y="4038600"/>
            <a:ext cx="4667250" cy="1581285"/>
            <a:chOff x="3048000" y="2889536"/>
            <a:chExt cx="4667250" cy="1581285"/>
          </a:xfrm>
        </p:grpSpPr>
        <p:sp>
          <p:nvSpPr>
            <p:cNvPr id="7" name="Rounded Rectangle 3"/>
            <p:cNvSpPr/>
            <p:nvPr/>
          </p:nvSpPr>
          <p:spPr>
            <a:xfrm>
              <a:off x="3066432" y="3665004"/>
              <a:ext cx="3715368" cy="805817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9" name="Picture 8" descr="Image result for car top view no background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8107" y="3803936"/>
              <a:ext cx="1124418" cy="56953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" name="Group 9"/>
            <p:cNvGrpSpPr/>
            <p:nvPr/>
          </p:nvGrpSpPr>
          <p:grpSpPr>
            <a:xfrm>
              <a:off x="3048000" y="3048000"/>
              <a:ext cx="2248835" cy="569533"/>
              <a:chOff x="1804357" y="3859427"/>
              <a:chExt cx="2982260" cy="844048"/>
            </a:xfrm>
          </p:grpSpPr>
          <p:pic>
            <p:nvPicPr>
              <p:cNvPr id="12" name="Picture 11" descr="Image result for car top view no background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4357" y="3859427"/>
                <a:ext cx="1491130" cy="8440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Picture 12" descr="Image result for car top view no background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5487" y="3859427"/>
                <a:ext cx="1491130" cy="84404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5296835" y="3048000"/>
              <a:ext cx="2248835" cy="569533"/>
              <a:chOff x="1804357" y="3859427"/>
              <a:chExt cx="2982260" cy="844048"/>
            </a:xfrm>
          </p:grpSpPr>
          <p:pic>
            <p:nvPicPr>
              <p:cNvPr id="14" name="Picture 13" descr="Image result for car top view no background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4357" y="3859427"/>
                <a:ext cx="1491130" cy="8440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Picture 14" descr="Image result for car top view no background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5487" y="3859427"/>
                <a:ext cx="1491130" cy="84404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6800850" y="2889536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5733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104" y="2057400"/>
            <a:ext cx="8485263" cy="4257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Evaluation using Our Simulator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27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28600" y="1066800"/>
            <a:ext cx="8610600" cy="4785360"/>
          </a:xfrm>
        </p:spPr>
        <p:txBody>
          <a:bodyPr>
            <a:normAutofit/>
          </a:bodyPr>
          <a:lstStyle/>
          <a:p>
            <a:r>
              <a:rPr lang="en-US" sz="2400" dirty="0"/>
              <a:t>Developed in MATLAB</a:t>
            </a:r>
            <a:r>
              <a:rPr lang="en-US" sz="2400" baseline="30000" dirty="0"/>
              <a:t>® [1]</a:t>
            </a:r>
            <a:endParaRPr lang="en-US" sz="2400" dirty="0"/>
          </a:p>
          <a:p>
            <a:r>
              <a:rPr lang="en-US" sz="2400" dirty="0"/>
              <a:t>Scale to multi-lane intersection</a:t>
            </a:r>
          </a:p>
          <a:p>
            <a:r>
              <a:rPr lang="en-US" sz="2400" dirty="0"/>
              <a:t>Variable traffic flow rates</a:t>
            </a:r>
          </a:p>
          <a:p>
            <a:r>
              <a:rPr lang="en-US" sz="2400" dirty="0"/>
              <a:t>Model vehicle dynamics</a:t>
            </a:r>
          </a:p>
          <a:p>
            <a:r>
              <a:rPr lang="en-US" sz="2400" dirty="0"/>
              <a:t>Model network delay</a:t>
            </a:r>
          </a:p>
          <a:p>
            <a:endParaRPr lang="en-US" sz="2400" baseline="30000" dirty="0"/>
          </a:p>
          <a:p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2700" y="6057195"/>
            <a:ext cx="701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[1] Available Online: https://github.com/mkhayatian/Traffic-Intersection-Simulator-for-Autonomous-Vehicles</a:t>
            </a:r>
          </a:p>
        </p:txBody>
      </p:sp>
    </p:spTree>
    <p:extLst>
      <p:ext uri="{BB962C8B-B14F-4D97-AF65-F5344CB8AC3E}">
        <p14:creationId xmlns:p14="http://schemas.microsoft.com/office/powerpoint/2010/main" val="4266263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Simulator Video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28</a:t>
            </a:fld>
            <a:endParaRPr lang="en-US"/>
          </a:p>
        </p:txBody>
      </p:sp>
      <p:pic>
        <p:nvPicPr>
          <p:cNvPr id="6" name="mohi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13" end="5163.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572419"/>
            <a:ext cx="8229600" cy="3992562"/>
          </a:xfrm>
        </p:spPr>
      </p:pic>
      <p:sp>
        <p:nvSpPr>
          <p:cNvPr id="5" name="Rectangle 4"/>
          <p:cNvSpPr/>
          <p:nvPr/>
        </p:nvSpPr>
        <p:spPr>
          <a:xfrm>
            <a:off x="762000" y="6079351"/>
            <a:ext cx="701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Available Online: https://github.com/mkhayatian/Traffic-Intersection-Simulator-for-Autonomous-Vehicles</a:t>
            </a:r>
          </a:p>
        </p:txBody>
      </p:sp>
    </p:spTree>
    <p:extLst>
      <p:ext uri="{BB962C8B-B14F-4D97-AF65-F5344CB8AC3E}">
        <p14:creationId xmlns:p14="http://schemas.microsoft.com/office/powerpoint/2010/main" val="289744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Throughput Improvement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9316638"/>
              </p:ext>
            </p:extLst>
          </p:nvPr>
        </p:nvGraphicFramePr>
        <p:xfrm>
          <a:off x="0" y="914400"/>
          <a:ext cx="91440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75908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4000" dirty="0"/>
              <a:t>Intersection Manager (IM)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28600" y="1066800"/>
            <a:ext cx="8077200" cy="4785360"/>
          </a:xfrm>
        </p:spPr>
        <p:txBody>
          <a:bodyPr>
            <a:normAutofit/>
          </a:bodyPr>
          <a:lstStyle/>
          <a:p>
            <a:r>
              <a:rPr lang="en-US" sz="2400" dirty="0"/>
              <a:t>An infrastructure communicating with incoming vehicles.</a:t>
            </a:r>
          </a:p>
          <a:p>
            <a:endParaRPr lang="en-US" sz="2400" dirty="0"/>
          </a:p>
          <a:p>
            <a:r>
              <a:rPr lang="en-US" sz="2400" dirty="0"/>
              <a:t>Contains Multiple computing systems </a:t>
            </a:r>
            <a:endParaRPr lang="en-US" sz="2000" dirty="0"/>
          </a:p>
          <a:p>
            <a:r>
              <a:rPr lang="en-US" sz="2400" dirty="0"/>
              <a:t>Real-time communication </a:t>
            </a:r>
            <a:endParaRPr lang="en-US" sz="2000" dirty="0"/>
          </a:p>
          <a:p>
            <a:r>
              <a:rPr lang="en-US" sz="2400" dirty="0"/>
              <a:t>Real-time actuation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Safety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Robustness</a:t>
            </a: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2053" name="Picture 20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74" y="4114800"/>
            <a:ext cx="8814515" cy="2241550"/>
          </a:xfrm>
          <a:prstGeom prst="rect">
            <a:avLst/>
          </a:prstGeom>
        </p:spPr>
      </p:pic>
      <p:grpSp>
        <p:nvGrpSpPr>
          <p:cNvPr id="2052" name="Group 2051"/>
          <p:cNvGrpSpPr/>
          <p:nvPr/>
        </p:nvGrpSpPr>
        <p:grpSpPr>
          <a:xfrm>
            <a:off x="4856715" y="2443217"/>
            <a:ext cx="1431783" cy="1671583"/>
            <a:chOff x="4876401" y="2318913"/>
            <a:chExt cx="1431783" cy="1671583"/>
          </a:xfrm>
        </p:grpSpPr>
        <p:pic>
          <p:nvPicPr>
            <p:cNvPr id="6" name="Picture 5" descr="... un calo nelle vendite dei tablet, bene invece la vendita di &lt;strong&gt;pc&lt;/strong&gt;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78" t="13899" r="16368" b="13277"/>
            <a:stretch/>
          </p:blipFill>
          <p:spPr>
            <a:xfrm flipH="1">
              <a:off x="5006588" y="2783598"/>
              <a:ext cx="1171411" cy="59729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876401" y="2318913"/>
              <a:ext cx="1431783" cy="528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Intersection Manager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 rot="5400000">
              <a:off x="5266641" y="3557517"/>
              <a:ext cx="632002" cy="233956"/>
              <a:chOff x="4690922" y="1959157"/>
              <a:chExt cx="1531337" cy="233956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4697583" y="1959157"/>
                <a:ext cx="152467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H="1">
                <a:off x="4690922" y="2193113"/>
                <a:ext cx="152467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6" name="Picture 2" descr="Image result for processor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340" y="3665538"/>
            <a:ext cx="3651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586192" y="5029200"/>
            <a:ext cx="233956" cy="20637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162800" y="3581400"/>
            <a:ext cx="581025" cy="533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1"/>
            <a:endCxn id="13" idx="2"/>
          </p:cNvCxnSpPr>
          <p:nvPr/>
        </p:nvCxnSpPr>
        <p:spPr>
          <a:xfrm flipV="1">
            <a:off x="6620454" y="3848100"/>
            <a:ext cx="542346" cy="1211323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" idx="6"/>
            <a:endCxn id="13" idx="5"/>
          </p:cNvCxnSpPr>
          <p:nvPr/>
        </p:nvCxnSpPr>
        <p:spPr>
          <a:xfrm flipV="1">
            <a:off x="6820148" y="4036685"/>
            <a:ext cx="838588" cy="1095703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260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Efficiently Making a Turn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6994752"/>
              </p:ext>
            </p:extLst>
          </p:nvPr>
        </p:nvGraphicFramePr>
        <p:xfrm>
          <a:off x="3429000" y="1095692"/>
          <a:ext cx="5619750" cy="5043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3"/>
          <p:cNvSpPr>
            <a:spLocks noGrp="1"/>
          </p:cNvSpPr>
          <p:nvPr>
            <p:ph sz="quarter" idx="1"/>
          </p:nvPr>
        </p:nvSpPr>
        <p:spPr>
          <a:xfrm>
            <a:off x="38100" y="1224915"/>
            <a:ext cx="3467100" cy="478536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Crossroads &amp; VA-IM</a:t>
            </a:r>
          </a:p>
          <a:p>
            <a:pPr lvl="1"/>
            <a:r>
              <a:rPr lang="en-US" dirty="0"/>
              <a:t>A </a:t>
            </a:r>
            <a:r>
              <a:rPr lang="en-US" b="1" i="1" dirty="0"/>
              <a:t>constant</a:t>
            </a:r>
            <a:r>
              <a:rPr lang="en-US" dirty="0"/>
              <a:t> Velocity is assigned.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To avoid rollover, turn speed is low.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Vehicles that intend to make a turn will slow down behind vehicles.</a:t>
            </a:r>
          </a:p>
          <a:p>
            <a:pPr lvl="1"/>
            <a:endParaRPr lang="en-US" dirty="0"/>
          </a:p>
          <a:p>
            <a:r>
              <a:rPr lang="en-US" dirty="0"/>
              <a:t>RIM</a:t>
            </a:r>
          </a:p>
          <a:p>
            <a:pPr lvl="1"/>
            <a:r>
              <a:rPr lang="en-US" dirty="0"/>
              <a:t>Vehicles can adjust their speed.</a:t>
            </a:r>
          </a:p>
        </p:txBody>
      </p:sp>
    </p:spTree>
    <p:extLst>
      <p:ext uri="{BB962C8B-B14F-4D97-AF65-F5344CB8AC3E}">
        <p14:creationId xmlns:p14="http://schemas.microsoft.com/office/powerpoint/2010/main" val="2797897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08347"/>
          </a:xfrm>
        </p:spPr>
        <p:txBody>
          <a:bodyPr/>
          <a:lstStyle/>
          <a:p>
            <a:r>
              <a:rPr lang="en-US" dirty="0"/>
              <a:t>Position of Our 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31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40516" y="1089649"/>
            <a:ext cx="3653484" cy="1646798"/>
          </a:xfrm>
        </p:spPr>
        <p:txBody>
          <a:bodyPr>
            <a:normAutofit/>
          </a:bodyPr>
          <a:lstStyle/>
          <a:p>
            <a:r>
              <a:rPr lang="en-US" dirty="0"/>
              <a:t>Query-based (AIM)</a:t>
            </a:r>
          </a:p>
          <a:p>
            <a:r>
              <a:rPr lang="en-US" dirty="0"/>
              <a:t>Velocity Assignment</a:t>
            </a:r>
          </a:p>
        </p:txBody>
      </p:sp>
      <p:grpSp>
        <p:nvGrpSpPr>
          <p:cNvPr id="99" name="Group 98"/>
          <p:cNvGrpSpPr/>
          <p:nvPr/>
        </p:nvGrpSpPr>
        <p:grpSpPr>
          <a:xfrm>
            <a:off x="-76200" y="2960609"/>
            <a:ext cx="9412107" cy="2754391"/>
            <a:chOff x="-69987" y="-11191"/>
            <a:chExt cx="9412107" cy="2754391"/>
          </a:xfrm>
        </p:grpSpPr>
        <p:sp>
          <p:nvSpPr>
            <p:cNvPr id="100" name="Cube 99"/>
            <p:cNvSpPr/>
            <p:nvPr/>
          </p:nvSpPr>
          <p:spPr>
            <a:xfrm>
              <a:off x="25751" y="2377765"/>
              <a:ext cx="9316369" cy="284550"/>
            </a:xfrm>
            <a:prstGeom prst="cube">
              <a:avLst>
                <a:gd name="adj" fmla="val 75312"/>
              </a:avLst>
            </a:prstGeom>
            <a:solidFill>
              <a:srgbClr val="A5A5A5"/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147301" y="2444581"/>
              <a:ext cx="9077588" cy="0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dash"/>
              <a:miter lim="800000"/>
            </a:ln>
            <a:effectLst/>
          </p:spPr>
        </p:cxnSp>
        <p:pic>
          <p:nvPicPr>
            <p:cNvPr id="102" name="Picture 4" descr="Image result for car cartoo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1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6" y="2141868"/>
              <a:ext cx="698617" cy="50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Rectangle 102"/>
            <p:cNvSpPr/>
            <p:nvPr/>
          </p:nvSpPr>
          <p:spPr>
            <a:xfrm>
              <a:off x="-1612" y="-8717"/>
              <a:ext cx="2262818" cy="2751917"/>
            </a:xfrm>
            <a:prstGeom prst="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2261206" y="-8717"/>
              <a:ext cx="2259582" cy="2751917"/>
            </a:xfrm>
            <a:prstGeom prst="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520788" y="-8717"/>
              <a:ext cx="2322043" cy="2751917"/>
            </a:xfrm>
            <a:prstGeom prst="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6" name="Picture 105" descr="6 herramientas para la identificación de redes &lt;strong&gt;wireless&lt;/strong&gt; en ...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2113">
              <a:off x="2781408" y="1889635"/>
              <a:ext cx="330715" cy="374185"/>
            </a:xfrm>
            <a:prstGeom prst="rect">
              <a:avLst/>
            </a:prstGeom>
          </p:spPr>
        </p:pic>
        <p:pic>
          <p:nvPicPr>
            <p:cNvPr id="107" name="Picture 106" descr="6 herramientas para la identificación de redes &lt;strong&gt;wireless&lt;/strong&gt; en ...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74754">
              <a:off x="5028344" y="1847633"/>
              <a:ext cx="330715" cy="374185"/>
            </a:xfrm>
            <a:prstGeom prst="rect">
              <a:avLst/>
            </a:prstGeom>
          </p:spPr>
        </p:pic>
        <p:sp>
          <p:nvSpPr>
            <p:cNvPr id="108" name="TextBox 107"/>
            <p:cNvSpPr txBox="1"/>
            <p:nvPr/>
          </p:nvSpPr>
          <p:spPr>
            <a:xfrm>
              <a:off x="-69987" y="499338"/>
              <a:ext cx="165723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rPr>
                <a:t>Expected 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rPr>
                <a:t>Time of Arrival &amp; 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rPr>
                <a:t>Velocity of Arrival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351225" y="1427016"/>
              <a:ext cx="79917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Accept or Reject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16389" y="-53"/>
              <a:ext cx="1195725" cy="369332"/>
            </a:xfrm>
            <a:prstGeom prst="rect">
              <a:avLst/>
            </a:prstGeom>
            <a:noFill/>
            <a:ln w="3810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QB-IM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273913" y="1436"/>
              <a:ext cx="1229544" cy="369332"/>
            </a:xfrm>
            <a:prstGeom prst="rect">
              <a:avLst/>
            </a:prstGeom>
            <a:noFill/>
            <a:ln w="3810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VA-IM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538324" y="0"/>
              <a:ext cx="1255415" cy="369332"/>
            </a:xfrm>
            <a:prstGeom prst="rect">
              <a:avLst/>
            </a:prstGeom>
            <a:noFill/>
            <a:ln w="3810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Crossroads</a:t>
              </a:r>
            </a:p>
          </p:txBody>
        </p:sp>
        <p:cxnSp>
          <p:nvCxnSpPr>
            <p:cNvPr id="113" name="Straight Arrow Connector 112"/>
            <p:cNvCxnSpPr/>
            <p:nvPr/>
          </p:nvCxnSpPr>
          <p:spPr>
            <a:xfrm flipV="1">
              <a:off x="3085323" y="878053"/>
              <a:ext cx="814890" cy="943756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4" name="Straight Arrow Connector 113"/>
            <p:cNvCxnSpPr/>
            <p:nvPr/>
          </p:nvCxnSpPr>
          <p:spPr>
            <a:xfrm flipV="1">
              <a:off x="3150292" y="967604"/>
              <a:ext cx="814890" cy="962726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cxnSp>
          <p:nvCxnSpPr>
            <p:cNvPr id="115" name="Straight Arrow Connector 114"/>
            <p:cNvCxnSpPr/>
            <p:nvPr/>
          </p:nvCxnSpPr>
          <p:spPr>
            <a:xfrm flipV="1">
              <a:off x="5305865" y="848101"/>
              <a:ext cx="814890" cy="943756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6" name="Straight Arrow Connector 115"/>
            <p:cNvCxnSpPr/>
            <p:nvPr/>
          </p:nvCxnSpPr>
          <p:spPr>
            <a:xfrm flipV="1">
              <a:off x="5404576" y="950328"/>
              <a:ext cx="814890" cy="943756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sp>
          <p:nvSpPr>
            <p:cNvPr id="117" name="TextBox 116"/>
            <p:cNvSpPr txBox="1"/>
            <p:nvPr/>
          </p:nvSpPr>
          <p:spPr>
            <a:xfrm>
              <a:off x="3340292" y="1472111"/>
              <a:ext cx="13331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Assigned Velocity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255984" y="719669"/>
              <a:ext cx="14403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rPr>
                <a:t>Current Velocity &amp; Position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630449" y="1127895"/>
              <a:ext cx="307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②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847358" y="1128772"/>
              <a:ext cx="276549" cy="353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②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175220" y="959259"/>
              <a:ext cx="276549" cy="353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②</a:t>
              </a: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72844" y="1445168"/>
              <a:ext cx="490840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rPr>
                <a:t>①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2856111" y="1292069"/>
              <a:ext cx="4908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rPr>
                <a:t>①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043304" y="1331857"/>
              <a:ext cx="4908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rPr>
                <a:t>①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pic>
          <p:nvPicPr>
            <p:cNvPr id="125" name="Picture 2" descr="Image result for wifi tower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9895" y="51140"/>
              <a:ext cx="450475" cy="586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4" descr="Image result for car cartoo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1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3327" y="2141611"/>
              <a:ext cx="698617" cy="50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4" descr="Image result for car cartoo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1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2930" y="2141611"/>
              <a:ext cx="698617" cy="50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TextBox 127"/>
            <p:cNvSpPr txBox="1"/>
            <p:nvPr/>
          </p:nvSpPr>
          <p:spPr>
            <a:xfrm>
              <a:off x="4530328" y="566759"/>
              <a:ext cx="14373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rPr>
                <a:t>Current Velocity,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rPr>
                <a:t>Position &amp; Timestamp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5549592" y="1357133"/>
              <a:ext cx="146003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Assigned Velocity &amp; Actuation timestamp</a:t>
              </a: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6842832" y="-11191"/>
              <a:ext cx="2301168" cy="2754391"/>
            </a:xfrm>
            <a:prstGeom prst="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860367" y="6523"/>
              <a:ext cx="973781" cy="369332"/>
            </a:xfrm>
            <a:prstGeom prst="rect">
              <a:avLst/>
            </a:prstGeom>
            <a:noFill/>
            <a:ln w="3810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RIM</a:t>
              </a:r>
            </a:p>
          </p:txBody>
        </p:sp>
        <p:pic>
          <p:nvPicPr>
            <p:cNvPr id="132" name="Picture 2" descr="Image result for wifi tower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5388" y="44988"/>
              <a:ext cx="450475" cy="586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Picture 2" descr="Image result for wifi tower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59" y="44988"/>
              <a:ext cx="450475" cy="586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133" descr="6 herramientas para la identificación de redes &lt;strong&gt;wireless&lt;/strong&gt; en ...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2113">
              <a:off x="531956" y="1883047"/>
              <a:ext cx="330715" cy="374185"/>
            </a:xfrm>
            <a:prstGeom prst="rect">
              <a:avLst/>
            </a:prstGeom>
          </p:spPr>
        </p:pic>
        <p:cxnSp>
          <p:nvCxnSpPr>
            <p:cNvPr id="135" name="Straight Arrow Connector 134"/>
            <p:cNvCxnSpPr/>
            <p:nvPr/>
          </p:nvCxnSpPr>
          <p:spPr>
            <a:xfrm flipV="1">
              <a:off x="894489" y="871465"/>
              <a:ext cx="814890" cy="943756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6" name="Straight Arrow Connector 135"/>
            <p:cNvCxnSpPr/>
            <p:nvPr/>
          </p:nvCxnSpPr>
          <p:spPr>
            <a:xfrm flipV="1">
              <a:off x="959458" y="961016"/>
              <a:ext cx="814890" cy="962726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pic>
          <p:nvPicPr>
            <p:cNvPr id="137" name="Picture 4" descr="Image result for car cartoo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1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2831" y="2165627"/>
              <a:ext cx="698617" cy="50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Picture 137" descr="6 herramientas para la identificación de redes &lt;strong&gt;wireless&lt;/strong&gt; en ...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74754">
              <a:off x="7294012" y="1931612"/>
              <a:ext cx="330715" cy="374185"/>
            </a:xfrm>
            <a:prstGeom prst="rect">
              <a:avLst/>
            </a:prstGeom>
          </p:spPr>
        </p:pic>
        <p:cxnSp>
          <p:nvCxnSpPr>
            <p:cNvPr id="139" name="Straight Arrow Connector 138"/>
            <p:cNvCxnSpPr/>
            <p:nvPr/>
          </p:nvCxnSpPr>
          <p:spPr>
            <a:xfrm flipV="1">
              <a:off x="7571533" y="932080"/>
              <a:ext cx="814890" cy="943756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40" name="Straight Arrow Connector 139"/>
            <p:cNvCxnSpPr/>
            <p:nvPr/>
          </p:nvCxnSpPr>
          <p:spPr>
            <a:xfrm flipV="1">
              <a:off x="7670244" y="1034307"/>
              <a:ext cx="814890" cy="943756"/>
            </a:xfrm>
            <a:prstGeom prst="straightConnector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sp>
          <p:nvSpPr>
            <p:cNvPr id="141" name="TextBox 140"/>
            <p:cNvSpPr txBox="1"/>
            <p:nvPr/>
          </p:nvSpPr>
          <p:spPr>
            <a:xfrm>
              <a:off x="8440888" y="1043238"/>
              <a:ext cx="276549" cy="353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②</a:t>
              </a: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7308972" y="1415836"/>
              <a:ext cx="4908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rPr>
                <a:t>①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6795996" y="650738"/>
              <a:ext cx="14373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rPr>
                <a:t>Current Velocity,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rPr>
                <a:t>Position &amp; Timestamp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7851076" y="1585941"/>
              <a:ext cx="13331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rPr>
                <a:t>Time of Arrival &amp; Velocity of Arrival</a:t>
              </a:r>
            </a:p>
          </p:txBody>
        </p:sp>
        <p:pic>
          <p:nvPicPr>
            <p:cNvPr id="145" name="Picture 2" descr="Image result for wifi tower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7811" y="29569"/>
              <a:ext cx="450475" cy="586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7" name="Content Placeholder 3"/>
          <p:cNvSpPr txBox="1">
            <a:spLocks/>
          </p:cNvSpPr>
          <p:nvPr/>
        </p:nvSpPr>
        <p:spPr>
          <a:xfrm>
            <a:off x="4781191" y="1050285"/>
            <a:ext cx="3653484" cy="164679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8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400" kern="1200">
                <a:solidFill>
                  <a:srgbClr val="002060"/>
                </a:solidFill>
                <a:latin typeface="Candara" pitchFamily="34" charset="0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400" kern="1200">
                <a:solidFill>
                  <a:srgbClr val="006600"/>
                </a:solidFill>
                <a:latin typeface="Candara" pitchFamily="34" charset="0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20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Candara" pitchFamily="34" charset="0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Crossroads</a:t>
            </a:r>
          </a:p>
          <a:p>
            <a:r>
              <a:rPr lang="en-US" dirty="0"/>
              <a:t>RIM</a:t>
            </a:r>
          </a:p>
        </p:txBody>
      </p:sp>
    </p:spTree>
    <p:extLst>
      <p:ext uri="{BB962C8B-B14F-4D97-AF65-F5344CB8AC3E}">
        <p14:creationId xmlns:p14="http://schemas.microsoft.com/office/powerpoint/2010/main" val="30131630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32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81000" y="1166495"/>
            <a:ext cx="8229600" cy="4785360"/>
          </a:xfrm>
        </p:spPr>
        <p:txBody>
          <a:bodyPr>
            <a:normAutofit/>
          </a:bodyPr>
          <a:lstStyle/>
          <a:p>
            <a:r>
              <a:rPr lang="en-US" dirty="0"/>
              <a:t>We explored safety concerns of previous intersection management techniques.</a:t>
            </a:r>
          </a:p>
          <a:p>
            <a:pPr lvl="1"/>
            <a:r>
              <a:rPr lang="en-US" dirty="0"/>
              <a:t>Network delay</a:t>
            </a:r>
          </a:p>
          <a:p>
            <a:pPr lvl="1"/>
            <a:r>
              <a:rPr lang="en-US" dirty="0"/>
              <a:t>Vehicle dynamics</a:t>
            </a:r>
          </a:p>
          <a:p>
            <a:endParaRPr lang="en-US" dirty="0"/>
          </a:p>
          <a:p>
            <a:r>
              <a:rPr lang="en-US" dirty="0"/>
              <a:t>We presented a </a:t>
            </a:r>
            <a:r>
              <a:rPr lang="en-US" b="1" i="1" dirty="0"/>
              <a:t>robust</a:t>
            </a:r>
            <a:r>
              <a:rPr lang="en-US" dirty="0"/>
              <a:t> intersection management interface for connected autonomous vehicles.</a:t>
            </a:r>
          </a:p>
          <a:p>
            <a:pPr lvl="1"/>
            <a:r>
              <a:rPr lang="en-US" dirty="0"/>
              <a:t>Model mismatch</a:t>
            </a:r>
          </a:p>
          <a:p>
            <a:pPr lvl="1"/>
            <a:r>
              <a:rPr lang="en-US" dirty="0"/>
              <a:t>External disturbances</a:t>
            </a:r>
          </a:p>
          <a:p>
            <a:pPr lvl="1"/>
            <a:r>
              <a:rPr lang="en-US" dirty="0"/>
              <a:t>Efficient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082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Question?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33</a:t>
            </a:fld>
            <a:endParaRPr lang="en-US"/>
          </a:p>
        </p:txBody>
      </p:sp>
      <p:pic>
        <p:nvPicPr>
          <p:cNvPr id="8" name="Content Placeholder 7" descr="A close up of a toy&#10;&#10;Description automatically generated">
            <a:extLst>
              <a:ext uri="{FF2B5EF4-FFF2-40B4-BE49-F238E27FC236}">
                <a16:creationId xmlns:a16="http://schemas.microsoft.com/office/drawing/2014/main" id="{AE97F844-3349-413C-849F-E3DA0DD739B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74900" y="1566862"/>
            <a:ext cx="4394200" cy="43942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DC54A4-CE55-4AF2-A3F8-CA0D799142CA}"/>
              </a:ext>
            </a:extLst>
          </p:cNvPr>
          <p:cNvSpPr txBox="1"/>
          <p:nvPr/>
        </p:nvSpPr>
        <p:spPr>
          <a:xfrm>
            <a:off x="2374900" y="5961062"/>
            <a:ext cx="4394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www.mrscienceshow.com/2010/06/bring-us-your-burning-science-questions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94758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7654"/>
          </a:xfrm>
        </p:spPr>
        <p:txBody>
          <a:bodyPr/>
          <a:lstStyle/>
          <a:p>
            <a:r>
              <a:rPr lang="en-US" dirty="0"/>
              <a:t>Finding with WCRTD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34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36572" y="914400"/>
            <a:ext cx="8229600" cy="4785360"/>
          </a:xfrm>
        </p:spPr>
        <p:txBody>
          <a:bodyPr>
            <a:normAutofit/>
          </a:bodyPr>
          <a:lstStyle/>
          <a:p>
            <a:r>
              <a:rPr lang="en-US" sz="2400" dirty="0"/>
              <a:t>Timeout when delay is large and stop the vehicle.</a:t>
            </a:r>
          </a:p>
          <a:p>
            <a:pPr lvl="1"/>
            <a:r>
              <a:rPr lang="en-US" sz="2000" dirty="0"/>
              <a:t>Not working is better than causing an accident!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19100" y="1600200"/>
            <a:ext cx="8543025" cy="4648200"/>
            <a:chOff x="419100" y="1600200"/>
            <a:chExt cx="8543025" cy="4648200"/>
          </a:xfrm>
        </p:grpSpPr>
        <mc:AlternateContent xmlns:mc="http://schemas.openxmlformats.org/markup-compatibility/2006" xmlns:cx1="http://schemas.microsoft.com/office/drawing/2015/9/8/chartex">
          <mc:Choice Requires="cx1">
            <p:graphicFrame>
              <p:nvGraphicFramePr>
                <p:cNvPr id="6" name="Chart 5"/>
                <p:cNvGraphicFramePr/>
                <p:nvPr>
                  <p:extLst>
                    <p:ext uri="{D42A27DB-BD31-4B8C-83A1-F6EECF244321}">
                      <p14:modId xmlns:p14="http://schemas.microsoft.com/office/powerpoint/2010/main" val="3153992165"/>
                    </p:ext>
                  </p:extLst>
                </p:nvPr>
              </p:nvGraphicFramePr>
              <p:xfrm>
                <a:off x="419100" y="1600200"/>
                <a:ext cx="8543025" cy="4648200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2"/>
                </a:graphicData>
              </a:graphic>
            </p:graphicFrame>
          </mc:Choice>
          <mc:Fallback xmlns="">
            <p:pic>
              <p:nvPicPr>
                <p:cNvPr id="6" name="Chart 5"/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9100" y="1600200"/>
                  <a:ext cx="8543025" cy="464820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7" name="Straight Arrow Connector 6"/>
            <p:cNvCxnSpPr/>
            <p:nvPr/>
          </p:nvCxnSpPr>
          <p:spPr>
            <a:xfrm>
              <a:off x="5327309" y="2322614"/>
              <a:ext cx="0" cy="2463592"/>
            </a:xfrm>
            <a:prstGeom prst="straightConnector1">
              <a:avLst/>
            </a:prstGeom>
            <a:ln w="571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4547556" y="2590800"/>
              <a:ext cx="779753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5327309" y="2590800"/>
              <a:ext cx="779753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3888404" y="2574805"/>
              <a:ext cx="2592022" cy="325198"/>
              <a:chOff x="4942518" y="1198936"/>
              <a:chExt cx="3699149" cy="52264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942518" y="1198936"/>
                <a:ext cx="1710554" cy="522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B050"/>
                    </a:solidFill>
                    <a:latin typeface="Arial Rounded MT Bold" panose="020F0704030504030204" pitchFamily="34" charset="0"/>
                  </a:rPr>
                  <a:t>Usual delay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146156" y="1198936"/>
                <a:ext cx="1495511" cy="4946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Timed out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 rot="5400000">
              <a:off x="4832005" y="3388667"/>
              <a:ext cx="9906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 Rounded MT Bold" panose="020F0704030504030204" pitchFamily="34" charset="0"/>
                </a:rPr>
                <a:t>Selected Threshold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99546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Round-trip Delay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35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81000" y="1166495"/>
            <a:ext cx="8229600" cy="47853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Worst-case RTD = WCET + WCND</a:t>
            </a:r>
          </a:p>
          <a:p>
            <a:pPr lvl="1"/>
            <a:r>
              <a:rPr lang="en-US" dirty="0"/>
              <a:t>Worst case network delay in the forward and backward paths</a:t>
            </a:r>
          </a:p>
          <a:p>
            <a:pPr lvl="1"/>
            <a:r>
              <a:rPr lang="en-US" dirty="0"/>
              <a:t>Worst-case execution time of the IM</a:t>
            </a:r>
          </a:p>
          <a:p>
            <a:r>
              <a:rPr lang="en-US" dirty="0"/>
              <a:t>WCND</a:t>
            </a:r>
          </a:p>
          <a:p>
            <a:pPr lvl="1"/>
            <a:r>
              <a:rPr lang="en-US" dirty="0"/>
              <a:t>Nondeterministic (theoretically infinite!)</a:t>
            </a:r>
          </a:p>
          <a:p>
            <a:r>
              <a:rPr lang="en-US" dirty="0"/>
              <a:t>WCET</a:t>
            </a:r>
          </a:p>
          <a:p>
            <a:pPr lvl="1"/>
            <a:r>
              <a:rPr lang="en-US" dirty="0"/>
              <a:t>Measurement-based methods (No guarantee)</a:t>
            </a:r>
          </a:p>
          <a:p>
            <a:pPr lvl="1"/>
            <a:r>
              <a:rPr lang="en-US" dirty="0"/>
              <a:t>Static methods (pessimistic)</a:t>
            </a:r>
          </a:p>
          <a:p>
            <a:r>
              <a:rPr lang="en-US" dirty="0"/>
              <a:t>Therefore, WCRTD cannot be determined and compensated!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46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359"/>
          </a:xfrm>
        </p:spPr>
        <p:txBody>
          <a:bodyPr/>
          <a:lstStyle/>
          <a:p>
            <a:r>
              <a:rPr lang="en-US" dirty="0"/>
              <a:t>Safety buffer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52400" y="902902"/>
            <a:ext cx="8229600" cy="4785360"/>
          </a:xfrm>
        </p:spPr>
        <p:txBody>
          <a:bodyPr>
            <a:normAutofit/>
          </a:bodyPr>
          <a:lstStyle/>
          <a:p>
            <a:r>
              <a:rPr lang="en-US" sz="2400" dirty="0"/>
              <a:t>IM should consider a safety buffer around each vehicle to account for uncertainties in vehicles position</a:t>
            </a:r>
          </a:p>
          <a:p>
            <a:endParaRPr lang="en-US" sz="2000" dirty="0"/>
          </a:p>
          <a:p>
            <a:r>
              <a:rPr lang="en-US" sz="2400" dirty="0"/>
              <a:t>Localization of autonomous vehicle is challenging </a:t>
            </a:r>
          </a:p>
          <a:p>
            <a:pPr marL="274320" lvl="1" indent="0">
              <a:buNone/>
            </a:pPr>
            <a:endParaRPr lang="en-US" sz="20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389638" y="2514600"/>
            <a:ext cx="4410961" cy="1924718"/>
            <a:chOff x="389638" y="2819400"/>
            <a:chExt cx="4410961" cy="1924718"/>
          </a:xfrm>
        </p:grpSpPr>
        <p:grpSp>
          <p:nvGrpSpPr>
            <p:cNvPr id="5" name="Group 4"/>
            <p:cNvGrpSpPr/>
            <p:nvPr/>
          </p:nvGrpSpPr>
          <p:grpSpPr>
            <a:xfrm>
              <a:off x="389638" y="2819400"/>
              <a:ext cx="4410961" cy="1924718"/>
              <a:chOff x="-2" y="-1"/>
              <a:chExt cx="5477628" cy="2896262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-2" y="-1"/>
                <a:ext cx="5477628" cy="2896262"/>
                <a:chOff x="787226" y="1763551"/>
                <a:chExt cx="5478650" cy="2896869"/>
              </a:xfrm>
            </p:grpSpPr>
            <p:sp>
              <p:nvSpPr>
                <p:cNvPr id="12" name="Rounded Rectangle 11"/>
                <p:cNvSpPr/>
                <p:nvPr/>
              </p:nvSpPr>
              <p:spPr>
                <a:xfrm>
                  <a:off x="1668430" y="2539333"/>
                  <a:ext cx="4005501" cy="1839647"/>
                </a:xfrm>
                <a:prstGeom prst="roundRect">
                  <a:avLst/>
                </a:prstGeom>
                <a:solidFill>
                  <a:srgbClr val="FB7E1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sz="1050"/>
                </a:p>
              </p:txBody>
            </p:sp>
            <p:grpSp>
              <p:nvGrpSpPr>
                <p:cNvPr id="13" name="Group 12"/>
                <p:cNvGrpSpPr/>
                <p:nvPr/>
              </p:nvGrpSpPr>
              <p:grpSpPr>
                <a:xfrm>
                  <a:off x="787226" y="1763551"/>
                  <a:ext cx="5478650" cy="2896869"/>
                  <a:chOff x="787226" y="221830"/>
                  <a:chExt cx="5478650" cy="2896869"/>
                </a:xfrm>
              </p:grpSpPr>
              <p:grpSp>
                <p:nvGrpSpPr>
                  <p:cNvPr id="14" name="Group 13"/>
                  <p:cNvGrpSpPr/>
                  <p:nvPr/>
                </p:nvGrpSpPr>
                <p:grpSpPr>
                  <a:xfrm>
                    <a:off x="787226" y="221830"/>
                    <a:ext cx="5478650" cy="2896869"/>
                    <a:chOff x="236702" y="229850"/>
                    <a:chExt cx="5479881" cy="2897749"/>
                  </a:xfrm>
                </p:grpSpPr>
                <p:grpSp>
                  <p:nvGrpSpPr>
                    <p:cNvPr id="16" name="Group 15"/>
                    <p:cNvGrpSpPr/>
                    <p:nvPr/>
                  </p:nvGrpSpPr>
                  <p:grpSpPr>
                    <a:xfrm>
                      <a:off x="236702" y="229850"/>
                      <a:ext cx="5479881" cy="2897749"/>
                      <a:chOff x="751051" y="21571"/>
                      <a:chExt cx="5479881" cy="2897749"/>
                    </a:xfrm>
                  </p:grpSpPr>
                  <p:grpSp>
                    <p:nvGrpSpPr>
                      <p:cNvPr id="23" name="Group 22"/>
                      <p:cNvGrpSpPr/>
                      <p:nvPr/>
                    </p:nvGrpSpPr>
                    <p:grpSpPr>
                      <a:xfrm>
                        <a:off x="941195" y="220657"/>
                        <a:ext cx="4736710" cy="2612720"/>
                        <a:chOff x="131570" y="220657"/>
                        <a:chExt cx="4736710" cy="2612720"/>
                      </a:xfrm>
                    </p:grpSpPr>
                    <p:grpSp>
                      <p:nvGrpSpPr>
                        <p:cNvPr id="30" name="Group 29"/>
                        <p:cNvGrpSpPr/>
                        <p:nvPr/>
                      </p:nvGrpSpPr>
                      <p:grpSpPr>
                        <a:xfrm>
                          <a:off x="822831" y="220657"/>
                          <a:ext cx="4040558" cy="2612720"/>
                          <a:chOff x="822831" y="220657"/>
                          <a:chExt cx="4040558" cy="2612720"/>
                        </a:xfrm>
                      </p:grpSpPr>
                      <p:cxnSp>
                        <p:nvCxnSpPr>
                          <p:cNvPr id="32" name="Straight Connector 31"/>
                          <p:cNvCxnSpPr/>
                          <p:nvPr/>
                        </p:nvCxnSpPr>
                        <p:spPr>
                          <a:xfrm flipV="1">
                            <a:off x="822831" y="220657"/>
                            <a:ext cx="0" cy="2574579"/>
                          </a:xfrm>
                          <a:prstGeom prst="line">
                            <a:avLst/>
                          </a:prstGeom>
                          <a:ln w="28575">
                            <a:solidFill>
                              <a:schemeClr val="tx1"/>
                            </a:solidFill>
                            <a:prstDash val="dash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3" name="Straight Connector 32"/>
                          <p:cNvCxnSpPr/>
                          <p:nvPr/>
                        </p:nvCxnSpPr>
                        <p:spPr>
                          <a:xfrm flipV="1">
                            <a:off x="1733522" y="233052"/>
                            <a:ext cx="0" cy="2600325"/>
                          </a:xfrm>
                          <a:prstGeom prst="line">
                            <a:avLst/>
                          </a:prstGeom>
                          <a:ln w="28575">
                            <a:solidFill>
                              <a:schemeClr val="tx1"/>
                            </a:solidFill>
                            <a:prstDash val="dash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4" name="Straight Connector 33"/>
                          <p:cNvCxnSpPr/>
                          <p:nvPr/>
                        </p:nvCxnSpPr>
                        <p:spPr>
                          <a:xfrm flipV="1">
                            <a:off x="4863389" y="220659"/>
                            <a:ext cx="0" cy="2574579"/>
                          </a:xfrm>
                          <a:prstGeom prst="line">
                            <a:avLst/>
                          </a:prstGeom>
                          <a:ln w="28575">
                            <a:solidFill>
                              <a:schemeClr val="tx1"/>
                            </a:solidFill>
                            <a:prstDash val="dash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5" name="Straight Connector 34"/>
                          <p:cNvCxnSpPr/>
                          <p:nvPr/>
                        </p:nvCxnSpPr>
                        <p:spPr>
                          <a:xfrm flipV="1">
                            <a:off x="3906656" y="233052"/>
                            <a:ext cx="0" cy="2574579"/>
                          </a:xfrm>
                          <a:prstGeom prst="line">
                            <a:avLst/>
                          </a:prstGeom>
                          <a:ln w="28575">
                            <a:solidFill>
                              <a:schemeClr val="tx1"/>
                            </a:solidFill>
                            <a:prstDash val="dash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cxnSp>
                      <p:nvCxnSpPr>
                        <p:cNvPr id="31" name="Straight Connector 30"/>
                        <p:cNvCxnSpPr/>
                        <p:nvPr/>
                      </p:nvCxnSpPr>
                      <p:spPr>
                        <a:xfrm flipH="1" flipV="1">
                          <a:off x="131570" y="2314202"/>
                          <a:ext cx="4736710" cy="7953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prstDash val="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24" name="Text Box 2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52067" y="736339"/>
                            <a:ext cx="697382" cy="643236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>
                            <a:spAutoFit/>
                          </a:bodyPr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sz="1000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00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sz="1000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𝑳𝒂𝒕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en-US" sz="7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24" name="Text Box 2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 bwMode="auto">
                          <a:xfrm>
                            <a:off x="852067" y="736339"/>
                            <a:ext cx="697382" cy="643236"/>
                          </a:xfrm>
                          <a:prstGeom prst="rect">
                            <a:avLst/>
                          </a:prstGeom>
                          <a:blipFill>
                            <a:blip r:embed="rId3"/>
                            <a:stretch>
                              <a:fillRect/>
                            </a:stretch>
                          </a:blip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25" name="Text Box 2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84204" y="2276084"/>
                            <a:ext cx="771374" cy="643236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>
                            <a:spAutoFit/>
                          </a:bodyPr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sz="1000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00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sz="1000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𝑳𝒂𝒕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en-US" sz="7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25" name="Text Box 2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 bwMode="auto">
                          <a:xfrm>
                            <a:off x="784204" y="2276084"/>
                            <a:ext cx="771374" cy="643236"/>
                          </a:xfrm>
                          <a:prstGeom prst="rect">
                            <a:avLst/>
                          </a:prstGeom>
                          <a:blipFill>
                            <a:blip r:embed="rId4"/>
                            <a:stretch>
                              <a:fillRect/>
                            </a:stretch>
                          </a:blip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26" name="Text Box 2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82493" y="93959"/>
                            <a:ext cx="1943735" cy="67110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>
                            <a:spAutoFit/>
                          </a:bodyPr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sz="1000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00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sz="1000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𝑳𝒐𝒏𝒈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en-US" sz="7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26" name="Text Box 2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 bwMode="auto">
                          <a:xfrm>
                            <a:off x="982493" y="93959"/>
                            <a:ext cx="1943735" cy="671108"/>
                          </a:xfrm>
                          <a:prstGeom prst="rect">
                            <a:avLst/>
                          </a:prstGeom>
                          <a:blipFill>
                            <a:blip r:embed="rId5"/>
                            <a:stretch>
                              <a:fillRect/>
                            </a:stretch>
                          </a:blip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27" name="Text Box 2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78332" y="21571"/>
                            <a:ext cx="1752600" cy="67110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>
                            <a:spAutoFit/>
                          </a:bodyPr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sz="1000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00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sz="1000" b="1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Arial" panose="020B0604020202020204" pitchFamily="34" charset="0"/>
                                        </a:rPr>
                                        <m:t>𝑳𝒐𝒏𝒈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en-US" sz="7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27" name="Text Box 2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 bwMode="auto">
                          <a:xfrm>
                            <a:off x="4478332" y="21571"/>
                            <a:ext cx="1752600" cy="671108"/>
                          </a:xfrm>
                          <a:prstGeom prst="rect">
                            <a:avLst/>
                          </a:prstGeom>
                          <a:blipFill>
                            <a:blip r:embed="rId6"/>
                            <a:stretch>
                              <a:fillRect/>
                            </a:stretch>
                          </a:blip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28" name="Text Box 2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097106" y="45328"/>
                            <a:ext cx="920410" cy="761032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>
                            <a:spAutoFit/>
                          </a:bodyPr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sz="1400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𝑳</m:t>
                                  </m:r>
                                </m:oMath>
                              </m:oMathPara>
                            </a14:m>
                            <a:endParaRPr lang="en-US" sz="7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28" name="Text Box 2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 bwMode="auto">
                          <a:xfrm>
                            <a:off x="3097106" y="45328"/>
                            <a:ext cx="920410" cy="761032"/>
                          </a:xfrm>
                          <a:prstGeom prst="rect">
                            <a:avLst/>
                          </a:prstGeom>
                          <a:blipFill>
                            <a:blip r:embed="rId7"/>
                            <a:stretch>
                              <a:fillRect/>
                            </a:stretch>
                          </a:blip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29" name="Text Box 2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51051" y="1409668"/>
                            <a:ext cx="921043" cy="761032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rot="0" vert="horz" wrap="square" lIns="91440" tIns="45720" rIns="91440" bIns="45720" anchor="t" anchorCtr="0">
                            <a:spAutoFit/>
                          </a:bodyPr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800"/>
                              </a:spcAft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sz="1400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𝑾</m:t>
                                  </m:r>
                                </m:oMath>
                              </m:oMathPara>
                            </a14:m>
                            <a:endParaRPr lang="en-US" sz="70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29" name="Text Box 2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 bwMode="auto">
                          <a:xfrm>
                            <a:off x="751051" y="1409668"/>
                            <a:ext cx="921043" cy="761032"/>
                          </a:xfrm>
                          <a:prstGeom prst="rect">
                            <a:avLst/>
                          </a:prstGeom>
                          <a:blipFill>
                            <a:blip r:embed="rId8"/>
                            <a:stretch>
                              <a:fillRect/>
                            </a:stretch>
                          </a:blip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p:cxnSp>
                  <p:nvCxnSpPr>
                    <p:cNvPr id="17" name="Straight Arrow Connector 16"/>
                    <p:cNvCxnSpPr/>
                    <p:nvPr/>
                  </p:nvCxnSpPr>
                  <p:spPr>
                    <a:xfrm flipV="1">
                      <a:off x="1133475" y="712927"/>
                      <a:ext cx="891145" cy="1448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prstDash val="sysDash"/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" name="Straight Arrow Connector 17"/>
                    <p:cNvCxnSpPr/>
                    <p:nvPr/>
                  </p:nvCxnSpPr>
                  <p:spPr>
                    <a:xfrm>
                      <a:off x="4201932" y="712927"/>
                      <a:ext cx="961624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prstDash val="sysDash"/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Straight Arrow Connector 18"/>
                    <p:cNvCxnSpPr/>
                    <p:nvPr/>
                  </p:nvCxnSpPr>
                  <p:spPr>
                    <a:xfrm rot="16200000">
                      <a:off x="854514" y="1144489"/>
                      <a:ext cx="281696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prstDash val="sysDash"/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Straight Arrow Connector 19"/>
                    <p:cNvCxnSpPr/>
                    <p:nvPr/>
                  </p:nvCxnSpPr>
                  <p:spPr>
                    <a:xfrm rot="16200000">
                      <a:off x="854019" y="2702627"/>
                      <a:ext cx="281696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prstDash val="sysDash"/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Straight Arrow Connector 20"/>
                    <p:cNvCxnSpPr/>
                    <p:nvPr/>
                  </p:nvCxnSpPr>
                  <p:spPr>
                    <a:xfrm rot="16200000">
                      <a:off x="399218" y="1916243"/>
                      <a:ext cx="1192292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prstDash val="sysDash"/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Arrow Connector 21"/>
                    <p:cNvCxnSpPr/>
                    <p:nvPr/>
                  </p:nvCxnSpPr>
                  <p:spPr>
                    <a:xfrm>
                      <a:off x="2028798" y="712927"/>
                      <a:ext cx="2173134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prstDash val="sysDash"/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5" name="Rectangle 14"/>
                  <p:cNvSpPr/>
                  <p:nvPr/>
                </p:nvSpPr>
                <p:spPr>
                  <a:xfrm>
                    <a:off x="2581033" y="1316563"/>
                    <a:ext cx="2146354" cy="1183179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 sz="1050"/>
                  </a:p>
                </p:txBody>
              </p:sp>
            </p:grpSp>
          </p:grpSp>
          <p:cxnSp>
            <p:nvCxnSpPr>
              <p:cNvPr id="7" name="Straight Connector 6"/>
              <p:cNvCxnSpPr/>
              <p:nvPr/>
            </p:nvCxnSpPr>
            <p:spPr>
              <a:xfrm flipH="1" flipV="1">
                <a:off x="180975" y="742950"/>
                <a:ext cx="4734763" cy="7949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H="1" flipV="1">
                <a:off x="190500" y="1066800"/>
                <a:ext cx="4734560" cy="7620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H="1" flipV="1">
                <a:off x="209550" y="2628900"/>
                <a:ext cx="4734560" cy="7620"/>
              </a:xfrm>
              <a:prstGeom prst="line">
                <a:avLst/>
              </a:prstGeom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122" name="Picture 2" descr="Related image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2605" b="8459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" t="12656" b="15696"/>
            <a:stretch/>
          </p:blipFill>
          <p:spPr bwMode="auto">
            <a:xfrm>
              <a:off x="1873855" y="3518820"/>
              <a:ext cx="1621721" cy="824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950" y="4091955"/>
            <a:ext cx="8383319" cy="2131896"/>
          </a:xfrm>
          <a:prstGeom prst="rect">
            <a:avLst/>
          </a:prstGeom>
        </p:spPr>
      </p:pic>
      <p:grpSp>
        <p:nvGrpSpPr>
          <p:cNvPr id="140" name="Group 139"/>
          <p:cNvGrpSpPr/>
          <p:nvPr/>
        </p:nvGrpSpPr>
        <p:grpSpPr>
          <a:xfrm>
            <a:off x="5006586" y="2783123"/>
            <a:ext cx="1171411" cy="1207373"/>
            <a:chOff x="5006586" y="2783123"/>
            <a:chExt cx="1171411" cy="1207373"/>
          </a:xfrm>
        </p:grpSpPr>
        <p:pic>
          <p:nvPicPr>
            <p:cNvPr id="141" name="Picture 140" descr="... un calo nelle vendite dei tablet, bene invece la vendita di &lt;strong&gt;pc&lt;/strong&gt;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78" t="13899" r="16368" b="13277"/>
            <a:stretch/>
          </p:blipFill>
          <p:spPr>
            <a:xfrm flipH="1">
              <a:off x="5006586" y="2783123"/>
              <a:ext cx="1171411" cy="597298"/>
            </a:xfrm>
            <a:prstGeom prst="rect">
              <a:avLst/>
            </a:prstGeom>
          </p:spPr>
        </p:pic>
        <p:grpSp>
          <p:nvGrpSpPr>
            <p:cNvPr id="143" name="Group 142"/>
            <p:cNvGrpSpPr/>
            <p:nvPr/>
          </p:nvGrpSpPr>
          <p:grpSpPr>
            <a:xfrm rot="5400000">
              <a:off x="5266641" y="3557517"/>
              <a:ext cx="632002" cy="233956"/>
              <a:chOff x="4690922" y="1959157"/>
              <a:chExt cx="1531337" cy="233956"/>
            </a:xfrm>
          </p:grpSpPr>
          <p:cxnSp>
            <p:nvCxnSpPr>
              <p:cNvPr id="144" name="Straight Arrow Connector 143"/>
              <p:cNvCxnSpPr/>
              <p:nvPr/>
            </p:nvCxnSpPr>
            <p:spPr>
              <a:xfrm>
                <a:off x="4697583" y="1959157"/>
                <a:ext cx="152467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Arrow Connector 144"/>
              <p:cNvCxnSpPr/>
              <p:nvPr/>
            </p:nvCxnSpPr>
            <p:spPr>
              <a:xfrm flipH="1">
                <a:off x="4690922" y="2193113"/>
                <a:ext cx="152467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94875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/>
              <a:t>Existing Approaches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A12FF-A51C-406A-A73F-F89A4E856ABD}" type="slidenum">
              <a:rPr lang="en-US" smtClean="0"/>
              <a:t>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65774" y="1146572"/>
            <a:ext cx="8229600" cy="4785360"/>
          </a:xfrm>
        </p:spPr>
        <p:txBody>
          <a:bodyPr>
            <a:normAutofit/>
          </a:bodyPr>
          <a:lstStyle/>
          <a:p>
            <a:r>
              <a:rPr lang="en-US" sz="2400" dirty="0"/>
              <a:t>Query-based Intersection Management (QB-IM)</a:t>
            </a:r>
          </a:p>
          <a:p>
            <a:pPr lvl="1"/>
            <a:r>
              <a:rPr lang="en-US" sz="2000" dirty="0"/>
              <a:t>Vehicles send estimated time of arrival and velocity of arrival to IM</a:t>
            </a:r>
          </a:p>
          <a:p>
            <a:pPr lvl="1"/>
            <a:r>
              <a:rPr lang="en-US" sz="2000" dirty="0"/>
              <a:t>IM accepts/rejects the request</a:t>
            </a:r>
          </a:p>
          <a:p>
            <a:pPr lvl="1"/>
            <a:r>
              <a:rPr lang="en-US" sz="2000" dirty="0"/>
              <a:t>AIM (Autonomous Intersection Management) [1]</a:t>
            </a:r>
          </a:p>
          <a:p>
            <a:pPr marL="274320" lvl="1" indent="0">
              <a:buNone/>
            </a:pPr>
            <a:endParaRPr lang="en-US" sz="2000" dirty="0"/>
          </a:p>
          <a:p>
            <a:r>
              <a:rPr lang="en-US" sz="2400" dirty="0"/>
              <a:t>Velocity Assignment Intersection Management (VA-IM)</a:t>
            </a:r>
          </a:p>
          <a:p>
            <a:pPr lvl="1"/>
            <a:r>
              <a:rPr lang="en-US" sz="2000" dirty="0"/>
              <a:t>Vehicles send their position and velocity</a:t>
            </a:r>
          </a:p>
          <a:p>
            <a:pPr lvl="1"/>
            <a:r>
              <a:rPr lang="en-US" sz="2000" dirty="0"/>
              <a:t>A target velocity is assigned to the vehicle</a:t>
            </a:r>
          </a:p>
          <a:p>
            <a:pPr lvl="1"/>
            <a:r>
              <a:rPr lang="en-US" sz="2000" dirty="0"/>
              <a:t>Cooperative Vehicle Intersection Control (CVIC) [2]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0" y="5334000"/>
            <a:ext cx="840280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222222"/>
                </a:solidFill>
                <a:latin typeface="Arial" panose="020B0604020202020204" pitchFamily="34" charset="0"/>
              </a:rPr>
              <a:t>[1] </a:t>
            </a:r>
            <a:r>
              <a:rPr lang="en-US" sz="900" dirty="0" err="1">
                <a:solidFill>
                  <a:srgbClr val="222222"/>
                </a:solidFill>
                <a:latin typeface="Arial" panose="020B0604020202020204" pitchFamily="34" charset="0"/>
              </a:rPr>
              <a:t>Dresner</a:t>
            </a:r>
            <a:r>
              <a:rPr lang="en-US" sz="900" dirty="0">
                <a:solidFill>
                  <a:srgbClr val="222222"/>
                </a:solidFill>
                <a:latin typeface="Arial" panose="020B0604020202020204" pitchFamily="34" charset="0"/>
              </a:rPr>
              <a:t>, Kurt, and Peter Stone. "A </a:t>
            </a:r>
            <a:r>
              <a:rPr lang="en-US" sz="900" dirty="0" err="1">
                <a:solidFill>
                  <a:srgbClr val="222222"/>
                </a:solidFill>
                <a:latin typeface="Arial" panose="020B0604020202020204" pitchFamily="34" charset="0"/>
              </a:rPr>
              <a:t>multiagent</a:t>
            </a:r>
            <a:r>
              <a:rPr lang="en-US" sz="900" dirty="0">
                <a:solidFill>
                  <a:srgbClr val="222222"/>
                </a:solidFill>
                <a:latin typeface="Arial" panose="020B0604020202020204" pitchFamily="34" charset="0"/>
              </a:rPr>
              <a:t> approach to autonomous intersection management." </a:t>
            </a:r>
            <a:r>
              <a:rPr lang="en-US" sz="900" i="1" dirty="0">
                <a:solidFill>
                  <a:srgbClr val="222222"/>
                </a:solidFill>
                <a:latin typeface="Arial" panose="020B0604020202020204" pitchFamily="34" charset="0"/>
              </a:rPr>
              <a:t>Journal of artificial intelligence research</a:t>
            </a:r>
            <a:r>
              <a:rPr lang="en-US" sz="900" dirty="0">
                <a:solidFill>
                  <a:srgbClr val="222222"/>
                </a:solidFill>
                <a:latin typeface="Arial" panose="020B0604020202020204" pitchFamily="34" charset="0"/>
              </a:rPr>
              <a:t> 31 (2008): 591-656.</a:t>
            </a:r>
            <a:endParaRPr lang="en-US" sz="900" dirty="0"/>
          </a:p>
        </p:txBody>
      </p:sp>
      <p:sp>
        <p:nvSpPr>
          <p:cNvPr id="6" name="Rectangle 5"/>
          <p:cNvSpPr/>
          <p:nvPr/>
        </p:nvSpPr>
        <p:spPr>
          <a:xfrm>
            <a:off x="0" y="5562600"/>
            <a:ext cx="8207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222222"/>
                </a:solidFill>
                <a:latin typeface="Arial" panose="020B0604020202020204" pitchFamily="34" charset="0"/>
              </a:rPr>
              <a:t>[2] Lee, </a:t>
            </a:r>
            <a:r>
              <a:rPr lang="en-US" sz="900" dirty="0" err="1">
                <a:solidFill>
                  <a:srgbClr val="222222"/>
                </a:solidFill>
                <a:latin typeface="Arial" panose="020B0604020202020204" pitchFamily="34" charset="0"/>
              </a:rPr>
              <a:t>Joyoung</a:t>
            </a:r>
            <a:r>
              <a:rPr lang="en-US" sz="900" dirty="0">
                <a:solidFill>
                  <a:srgbClr val="222222"/>
                </a:solidFill>
                <a:latin typeface="Arial" panose="020B0604020202020204" pitchFamily="34" charset="0"/>
              </a:rPr>
              <a:t>, and </a:t>
            </a:r>
            <a:r>
              <a:rPr lang="en-US" sz="900" dirty="0" err="1">
                <a:solidFill>
                  <a:srgbClr val="222222"/>
                </a:solidFill>
                <a:latin typeface="Arial" panose="020B0604020202020204" pitchFamily="34" charset="0"/>
              </a:rPr>
              <a:t>Byungkyu</a:t>
            </a:r>
            <a:r>
              <a:rPr lang="en-US" sz="900" dirty="0">
                <a:solidFill>
                  <a:srgbClr val="222222"/>
                </a:solidFill>
                <a:latin typeface="Arial" panose="020B0604020202020204" pitchFamily="34" charset="0"/>
              </a:rPr>
              <a:t> Park. "Development and evaluation of a cooperative vehicle intersection control algorithm under the connected vehicles environment." </a:t>
            </a:r>
            <a:r>
              <a:rPr lang="en-US" sz="900" i="1" dirty="0">
                <a:solidFill>
                  <a:srgbClr val="222222"/>
                </a:solidFill>
                <a:latin typeface="Arial" panose="020B0604020202020204" pitchFamily="34" charset="0"/>
              </a:rPr>
              <a:t>IEEE Transactions on Intelligent Transportation Systems</a:t>
            </a:r>
            <a:r>
              <a:rPr lang="en-US" sz="900" dirty="0">
                <a:solidFill>
                  <a:srgbClr val="222222"/>
                </a:solidFill>
                <a:latin typeface="Arial" panose="020B0604020202020204" pitchFamily="34" charset="0"/>
              </a:rPr>
              <a:t> 13.1 (2012): 81-90.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790666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Image result for car autonomous top view"/>
          <p:cNvPicPr/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2" y="3447424"/>
            <a:ext cx="464265" cy="33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Picture 64" descr="Image result for car autonomous top view"/>
          <p:cNvPicPr/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93654" y="5325888"/>
            <a:ext cx="464265" cy="33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1328"/>
          </a:xfrm>
        </p:spPr>
        <p:txBody>
          <a:bodyPr/>
          <a:lstStyle/>
          <a:p>
            <a:r>
              <a:rPr lang="en-US" dirty="0"/>
              <a:t>QB</a:t>
            </a:r>
            <a:r>
              <a:rPr lang="en-US" sz="4400" dirty="0"/>
              <a:t>-IM </a:t>
            </a:r>
            <a:r>
              <a:rPr lang="en-US" sz="2400" i="1" dirty="0"/>
              <a:t>(Query-based Intersection Management)</a:t>
            </a:r>
            <a:endParaRPr lang="en-US" sz="4400" i="1" dirty="0"/>
          </a:p>
        </p:txBody>
      </p:sp>
      <p:pic>
        <p:nvPicPr>
          <p:cNvPr id="7" name="Picture 6" descr="Image result for car autonomous top view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645691" y="3717162"/>
            <a:ext cx="464265" cy="330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Group 62"/>
          <p:cNvGrpSpPr/>
          <p:nvPr/>
        </p:nvGrpSpPr>
        <p:grpSpPr>
          <a:xfrm>
            <a:off x="-1476730" y="1923425"/>
            <a:ext cx="10315930" cy="3581400"/>
            <a:chOff x="-1476730" y="1923425"/>
            <a:chExt cx="10315930" cy="3581400"/>
          </a:xfrm>
        </p:grpSpPr>
        <p:sp>
          <p:nvSpPr>
            <p:cNvPr id="21" name="Rectangle 20"/>
            <p:cNvSpPr/>
            <p:nvPr/>
          </p:nvSpPr>
          <p:spPr>
            <a:xfrm>
              <a:off x="5181600" y="1923425"/>
              <a:ext cx="304800" cy="15240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486400" y="1923425"/>
              <a:ext cx="304800" cy="15240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5400000">
              <a:off x="7162800" y="2075825"/>
              <a:ext cx="304799" cy="30480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 rot="5400000">
              <a:off x="7162800" y="2380625"/>
              <a:ext cx="304799" cy="30480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3367087" y="1937712"/>
              <a:ext cx="304800" cy="332422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 rot="5400000">
              <a:off x="3367087" y="2242512"/>
              <a:ext cx="304800" cy="332422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181600" y="4057025"/>
              <a:ext cx="304800" cy="14478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486400" y="4057025"/>
              <a:ext cx="304800" cy="14478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 rot="5400000">
              <a:off x="32983" y="1937713"/>
              <a:ext cx="304800" cy="332422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32983" y="2242513"/>
              <a:ext cx="304800" cy="332422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132592" y="1154865"/>
            <a:ext cx="1594340" cy="1486412"/>
            <a:chOff x="2849979" y="1154865"/>
            <a:chExt cx="1594340" cy="1486412"/>
          </a:xfrm>
        </p:grpSpPr>
        <p:pic>
          <p:nvPicPr>
            <p:cNvPr id="1026" name="Picture 2" descr="https://writelatex.s3.amazonaws.com/ymzcznddvkvs/uploads/9007/8264425/1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67" r="66598" b="73576"/>
            <a:stretch/>
          </p:blipFill>
          <p:spPr bwMode="auto">
            <a:xfrm>
              <a:off x="2849979" y="2017076"/>
              <a:ext cx="461612" cy="624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https://writelatex.s3.amazonaws.com/ymzcznddvkvs/uploads/9007/8264425/1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96" r="23333" b="77224"/>
            <a:stretch/>
          </p:blipFill>
          <p:spPr bwMode="auto">
            <a:xfrm>
              <a:off x="3576628" y="1154865"/>
              <a:ext cx="867691" cy="814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8" name="Straight Arrow Connector 47"/>
          <p:cNvCxnSpPr/>
          <p:nvPr/>
        </p:nvCxnSpPr>
        <p:spPr>
          <a:xfrm flipH="1" flipV="1">
            <a:off x="1700023" y="2600373"/>
            <a:ext cx="128777" cy="115185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1791408" y="2621974"/>
            <a:ext cx="74784" cy="115502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reeform: Shape 54"/>
          <p:cNvSpPr/>
          <p:nvPr/>
        </p:nvSpPr>
        <p:spPr>
          <a:xfrm>
            <a:off x="1360739" y="1679944"/>
            <a:ext cx="467832" cy="536944"/>
          </a:xfrm>
          <a:custGeom>
            <a:avLst/>
            <a:gdLst>
              <a:gd name="connsiteX0" fmla="*/ 0 w 467832"/>
              <a:gd name="connsiteY0" fmla="*/ 536944 h 536944"/>
              <a:gd name="connsiteX1" fmla="*/ 85060 w 467832"/>
              <a:gd name="connsiteY1" fmla="*/ 101009 h 536944"/>
              <a:gd name="connsiteX2" fmla="*/ 467832 w 467832"/>
              <a:gd name="connsiteY2" fmla="*/ 0 h 536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832" h="536944">
                <a:moveTo>
                  <a:pt x="0" y="536944"/>
                </a:moveTo>
                <a:cubicBezTo>
                  <a:pt x="3544" y="363722"/>
                  <a:pt x="7088" y="190500"/>
                  <a:pt x="85060" y="101009"/>
                </a:cubicBezTo>
                <a:cubicBezTo>
                  <a:pt x="163032" y="11518"/>
                  <a:pt x="401379" y="14177"/>
                  <a:pt x="467832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/>
          <p:cNvSpPr/>
          <p:nvPr/>
        </p:nvSpPr>
        <p:spPr>
          <a:xfrm rot="11242001">
            <a:off x="1591706" y="1932777"/>
            <a:ext cx="467832" cy="536944"/>
          </a:xfrm>
          <a:custGeom>
            <a:avLst/>
            <a:gdLst>
              <a:gd name="connsiteX0" fmla="*/ 0 w 467832"/>
              <a:gd name="connsiteY0" fmla="*/ 536944 h 536944"/>
              <a:gd name="connsiteX1" fmla="*/ 85060 w 467832"/>
              <a:gd name="connsiteY1" fmla="*/ 101009 h 536944"/>
              <a:gd name="connsiteX2" fmla="*/ 467832 w 467832"/>
              <a:gd name="connsiteY2" fmla="*/ 0 h 536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832" h="536944">
                <a:moveTo>
                  <a:pt x="0" y="536944"/>
                </a:moveTo>
                <a:cubicBezTo>
                  <a:pt x="3544" y="363722"/>
                  <a:pt x="7088" y="190500"/>
                  <a:pt x="85060" y="101009"/>
                </a:cubicBezTo>
                <a:cubicBezTo>
                  <a:pt x="163032" y="11518"/>
                  <a:pt x="401379" y="14177"/>
                  <a:pt x="467832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2026592" y="1398108"/>
            <a:ext cx="474224" cy="514974"/>
            <a:chOff x="3743979" y="1398108"/>
            <a:chExt cx="474224" cy="514974"/>
          </a:xfrm>
        </p:grpSpPr>
        <p:sp>
          <p:nvSpPr>
            <p:cNvPr id="56" name="Arrow: Circular 55"/>
            <p:cNvSpPr/>
            <p:nvPr/>
          </p:nvSpPr>
          <p:spPr>
            <a:xfrm>
              <a:off x="3743979" y="1398108"/>
              <a:ext cx="457200" cy="492152"/>
            </a:xfrm>
            <a:prstGeom prst="circularArrow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Arrow: Circular 58"/>
            <p:cNvSpPr/>
            <p:nvPr/>
          </p:nvSpPr>
          <p:spPr>
            <a:xfrm rot="10800000">
              <a:off x="3761003" y="1420930"/>
              <a:ext cx="457200" cy="492152"/>
            </a:xfrm>
            <a:prstGeom prst="circularArrow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963031" y="995346"/>
            <a:ext cx="216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Intersection Manager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1279639" y="3437354"/>
            <a:ext cx="1091966" cy="2439291"/>
            <a:chOff x="1274548" y="3438994"/>
            <a:chExt cx="1091966" cy="2439291"/>
          </a:xfrm>
        </p:grpSpPr>
        <p:sp>
          <p:nvSpPr>
            <p:cNvPr id="19" name="TextBox 18"/>
            <p:cNvSpPr txBox="1"/>
            <p:nvPr/>
          </p:nvSpPr>
          <p:spPr>
            <a:xfrm>
              <a:off x="1274548" y="5231954"/>
              <a:ext cx="10919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Request</a:t>
              </a:r>
              <a:br>
                <a:rPr lang="en-US" dirty="0">
                  <a:latin typeface="+mj-lt"/>
                </a:rPr>
              </a:br>
              <a:r>
                <a:rPr lang="en-US" dirty="0">
                  <a:latin typeface="+mj-lt"/>
                </a:rPr>
                <a:t>Line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 flipH="1">
              <a:off x="1842405" y="3438994"/>
              <a:ext cx="1035" cy="1744246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Straight Arrow Connector 67"/>
          <p:cNvCxnSpPr/>
          <p:nvPr/>
        </p:nvCxnSpPr>
        <p:spPr>
          <a:xfrm flipH="1">
            <a:off x="3442054" y="3612836"/>
            <a:ext cx="4114800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5638800" y="3219953"/>
            <a:ext cx="0" cy="2179047"/>
          </a:xfrm>
          <a:prstGeom prst="straightConnector1">
            <a:avLst/>
          </a:prstGeom>
          <a:ln w="28575">
            <a:solidFill>
              <a:srgbClr val="00206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4648200" y="3447424"/>
            <a:ext cx="813043" cy="2591571"/>
            <a:chOff x="4648200" y="3447424"/>
            <a:chExt cx="813043" cy="2591571"/>
          </a:xfrm>
        </p:grpSpPr>
        <p:sp>
          <p:nvSpPr>
            <p:cNvPr id="15" name="TextBox 14"/>
            <p:cNvSpPr txBox="1"/>
            <p:nvPr/>
          </p:nvSpPr>
          <p:spPr>
            <a:xfrm>
              <a:off x="4648200" y="5669663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Enter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5181600" y="3447424"/>
              <a:ext cx="0" cy="2222239"/>
            </a:xfrm>
            <a:prstGeom prst="line">
              <a:avLst/>
            </a:prstGeom>
            <a:ln w="28575">
              <a:solidFill>
                <a:srgbClr val="0070C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5486400" y="3425827"/>
            <a:ext cx="638316" cy="2613168"/>
            <a:chOff x="5486400" y="3425827"/>
            <a:chExt cx="638316" cy="2613168"/>
          </a:xfrm>
        </p:grpSpPr>
        <p:sp>
          <p:nvSpPr>
            <p:cNvPr id="16" name="TextBox 15"/>
            <p:cNvSpPr txBox="1"/>
            <p:nvPr/>
          </p:nvSpPr>
          <p:spPr>
            <a:xfrm>
              <a:off x="5486400" y="5669663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Exit</a:t>
              </a: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5800724" y="3425827"/>
              <a:ext cx="0" cy="2222239"/>
            </a:xfrm>
            <a:prstGeom prst="line">
              <a:avLst/>
            </a:prstGeom>
            <a:ln w="28575">
              <a:solidFill>
                <a:srgbClr val="0070C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7290-4611-42A6-9F46-C799A971ACB9}" type="slidenum">
              <a:rPr lang="en-US" smtClean="0"/>
              <a:t>6</a:t>
            </a:fld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3793246" y="838200"/>
            <a:ext cx="5223293" cy="934110"/>
            <a:chOff x="3793246" y="838200"/>
            <a:chExt cx="5223293" cy="934110"/>
          </a:xfrm>
        </p:grpSpPr>
        <p:grpSp>
          <p:nvGrpSpPr>
            <p:cNvPr id="13" name="Group 12"/>
            <p:cNvGrpSpPr/>
            <p:nvPr/>
          </p:nvGrpSpPr>
          <p:grpSpPr>
            <a:xfrm>
              <a:off x="3793246" y="838200"/>
              <a:ext cx="601172" cy="934110"/>
              <a:chOff x="3793246" y="838200"/>
              <a:chExt cx="601172" cy="93411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3793246" y="1183706"/>
                <a:ext cx="601172" cy="58860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810000" y="838200"/>
                <a:ext cx="5478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t=0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228525" y="1199524"/>
                <a:ext cx="165454" cy="210175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453549" y="838200"/>
              <a:ext cx="601172" cy="934110"/>
              <a:chOff x="4453549" y="838200"/>
              <a:chExt cx="601172" cy="934110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4453549" y="1183706"/>
                <a:ext cx="601172" cy="58860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4474997" y="838200"/>
                <a:ext cx="5478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t=1</a:t>
                </a: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4648200" y="1182373"/>
                <a:ext cx="398738" cy="244475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113852" y="838200"/>
              <a:ext cx="601172" cy="934110"/>
              <a:chOff x="5113852" y="838200"/>
              <a:chExt cx="601172" cy="934110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5113852" y="1183706"/>
                <a:ext cx="601172" cy="58860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5139994" y="838200"/>
                <a:ext cx="5478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t=2</a:t>
                </a: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5126924" y="1184759"/>
                <a:ext cx="398738" cy="244475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5453860" y="1661019"/>
                <a:ext cx="250520" cy="902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434458" y="838200"/>
              <a:ext cx="601172" cy="930416"/>
              <a:chOff x="6434458" y="838200"/>
              <a:chExt cx="601172" cy="930416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6434458" y="1180012"/>
                <a:ext cx="601172" cy="58860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469988" y="838200"/>
                <a:ext cx="5478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t=4</a:t>
                </a: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6767346" y="1229130"/>
                <a:ext cx="250520" cy="5221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7094761" y="838200"/>
              <a:ext cx="601172" cy="930416"/>
              <a:chOff x="7094761" y="838200"/>
              <a:chExt cx="601172" cy="930416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7094761" y="1180012"/>
                <a:ext cx="601172" cy="58860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7134985" y="838200"/>
                <a:ext cx="5478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t=5</a:t>
                </a: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7431594" y="1173232"/>
                <a:ext cx="250520" cy="3391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7755064" y="838200"/>
              <a:ext cx="601172" cy="930416"/>
              <a:chOff x="7755064" y="838200"/>
              <a:chExt cx="601172" cy="930416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7755064" y="1180012"/>
                <a:ext cx="601172" cy="58860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7799982" y="838200"/>
                <a:ext cx="5478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t=6</a:t>
                </a: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8087020" y="1192808"/>
                <a:ext cx="250520" cy="1671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7788987" y="1512332"/>
                <a:ext cx="195233" cy="241204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774155" y="838200"/>
              <a:ext cx="613781" cy="934110"/>
              <a:chOff x="5774155" y="838200"/>
              <a:chExt cx="613781" cy="934110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5774155" y="1183706"/>
                <a:ext cx="601172" cy="58860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5804991" y="838200"/>
                <a:ext cx="5478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t=3</a:t>
                </a: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6137416" y="1527638"/>
                <a:ext cx="250520" cy="24447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5791197" y="1199524"/>
                <a:ext cx="193283" cy="210175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8415367" y="838200"/>
              <a:ext cx="601172" cy="930416"/>
              <a:chOff x="8415367" y="838200"/>
              <a:chExt cx="601172" cy="930416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8415367" y="1180012"/>
                <a:ext cx="601172" cy="58860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8464978" y="838200"/>
                <a:ext cx="5478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t=7</a:t>
                </a: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8430607" y="1510032"/>
                <a:ext cx="484793" cy="241204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3" name="TextBox 32"/>
          <p:cNvSpPr txBox="1"/>
          <p:nvPr/>
        </p:nvSpPr>
        <p:spPr>
          <a:xfrm>
            <a:off x="1918057" y="3124200"/>
            <a:ext cx="47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</a:t>
            </a:r>
          </a:p>
        </p:txBody>
      </p:sp>
      <p:sp>
        <p:nvSpPr>
          <p:cNvPr id="6" name="Rectangle 5"/>
          <p:cNvSpPr/>
          <p:nvPr/>
        </p:nvSpPr>
        <p:spPr>
          <a:xfrm>
            <a:off x="-54943" y="6087731"/>
            <a:ext cx="840280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222222"/>
                </a:solidFill>
                <a:latin typeface="Arial" panose="020B0604020202020204" pitchFamily="34" charset="0"/>
              </a:rPr>
              <a:t>[1] </a:t>
            </a:r>
            <a:r>
              <a:rPr lang="en-US" sz="900" dirty="0" err="1">
                <a:solidFill>
                  <a:srgbClr val="222222"/>
                </a:solidFill>
                <a:latin typeface="Arial" panose="020B0604020202020204" pitchFamily="34" charset="0"/>
              </a:rPr>
              <a:t>Dresner</a:t>
            </a:r>
            <a:r>
              <a:rPr lang="en-US" sz="900" dirty="0">
                <a:solidFill>
                  <a:srgbClr val="222222"/>
                </a:solidFill>
                <a:latin typeface="Arial" panose="020B0604020202020204" pitchFamily="34" charset="0"/>
              </a:rPr>
              <a:t>, Kurt, and Peter Stone. "A </a:t>
            </a:r>
            <a:r>
              <a:rPr lang="en-US" sz="900" dirty="0" err="1">
                <a:solidFill>
                  <a:srgbClr val="222222"/>
                </a:solidFill>
                <a:latin typeface="Arial" panose="020B0604020202020204" pitchFamily="34" charset="0"/>
              </a:rPr>
              <a:t>multiagent</a:t>
            </a:r>
            <a:r>
              <a:rPr lang="en-US" sz="900" dirty="0">
                <a:solidFill>
                  <a:srgbClr val="222222"/>
                </a:solidFill>
                <a:latin typeface="Arial" panose="020B0604020202020204" pitchFamily="34" charset="0"/>
              </a:rPr>
              <a:t> approach to autonomous intersection management." </a:t>
            </a:r>
            <a:r>
              <a:rPr lang="en-US" sz="900" i="1" dirty="0">
                <a:solidFill>
                  <a:srgbClr val="222222"/>
                </a:solidFill>
                <a:latin typeface="Arial" panose="020B0604020202020204" pitchFamily="34" charset="0"/>
              </a:rPr>
              <a:t>Journal of artificial intelligence research</a:t>
            </a:r>
            <a:r>
              <a:rPr lang="en-US" sz="900" dirty="0">
                <a:solidFill>
                  <a:srgbClr val="222222"/>
                </a:solidFill>
                <a:latin typeface="Arial" panose="020B0604020202020204" pitchFamily="34" charset="0"/>
              </a:rPr>
              <a:t> 31 (2008): 591-656.</a:t>
            </a:r>
            <a:endParaRPr lang="en-US" sz="9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80C185-9235-4323-9B84-88C4ABCB0870}"/>
              </a:ext>
            </a:extLst>
          </p:cNvPr>
          <p:cNvGrpSpPr/>
          <p:nvPr/>
        </p:nvGrpSpPr>
        <p:grpSpPr>
          <a:xfrm>
            <a:off x="2896296" y="1995226"/>
            <a:ext cx="5861190" cy="3821059"/>
            <a:chOff x="2896296" y="1995226"/>
            <a:chExt cx="5861190" cy="3821059"/>
          </a:xfrm>
        </p:grpSpPr>
        <p:sp>
          <p:nvSpPr>
            <p:cNvPr id="8" name="Explosion: 8 Points 7">
              <a:extLst>
                <a:ext uri="{FF2B5EF4-FFF2-40B4-BE49-F238E27FC236}">
                  <a16:creationId xmlns:a16="http://schemas.microsoft.com/office/drawing/2014/main" id="{2CB1B879-99F1-47CD-B2E4-B976A3CCB9B6}"/>
                </a:ext>
              </a:extLst>
            </p:cNvPr>
            <p:cNvSpPr/>
            <p:nvPr/>
          </p:nvSpPr>
          <p:spPr>
            <a:xfrm>
              <a:off x="2896296" y="1995226"/>
              <a:ext cx="5861190" cy="3821059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E6750F-7C67-4F4C-AF21-9C153C73CD7E}"/>
                </a:ext>
              </a:extLst>
            </p:cNvPr>
            <p:cNvSpPr txBox="1"/>
            <p:nvPr/>
          </p:nvSpPr>
          <p:spPr>
            <a:xfrm>
              <a:off x="3994243" y="3492445"/>
              <a:ext cx="33985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Arial Rounded MT Bold" panose="020F0704030504030204" pitchFamily="34" charset="0"/>
                </a:rPr>
                <a:t>Not efficient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145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3.7037E-6 L 0.24514 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5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44444E-6 L -0.00104 -0.3340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671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-0.45052 0.0025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5" y="11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514 0.00046 L 0.61181 0.0030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181 0.00301 L 1.09514 0.0013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-9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33403 L -0.00139 -0.9615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052 0.00255 L -1.08281 0.0016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15" y="-46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Image result for car autonomous top view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2" y="3447424"/>
            <a:ext cx="464265" cy="33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Picture 64" descr="Image result for car autonomous top view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93654" y="5325888"/>
            <a:ext cx="464265" cy="33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6738"/>
          </a:xfrm>
        </p:spPr>
        <p:txBody>
          <a:bodyPr/>
          <a:lstStyle/>
          <a:p>
            <a:r>
              <a:rPr lang="en-US" sz="4400" dirty="0"/>
              <a:t>VA-IM </a:t>
            </a:r>
            <a:r>
              <a:rPr lang="en-US" sz="2400" i="1" dirty="0"/>
              <a:t>(Velocity Assignment Intersection Management)</a:t>
            </a:r>
            <a:endParaRPr lang="en-US" sz="4400" i="1" dirty="0"/>
          </a:p>
        </p:txBody>
      </p:sp>
      <p:pic>
        <p:nvPicPr>
          <p:cNvPr id="7" name="Picture 6" descr="Image result for car autonomous top view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645691" y="3717162"/>
            <a:ext cx="464265" cy="330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Group 62"/>
          <p:cNvGrpSpPr/>
          <p:nvPr/>
        </p:nvGrpSpPr>
        <p:grpSpPr>
          <a:xfrm>
            <a:off x="-1476730" y="1923425"/>
            <a:ext cx="10315930" cy="3581400"/>
            <a:chOff x="-1476730" y="1923425"/>
            <a:chExt cx="10315930" cy="3581400"/>
          </a:xfrm>
        </p:grpSpPr>
        <p:sp>
          <p:nvSpPr>
            <p:cNvPr id="21" name="Rectangle 20"/>
            <p:cNvSpPr/>
            <p:nvPr/>
          </p:nvSpPr>
          <p:spPr>
            <a:xfrm>
              <a:off x="5181600" y="1923425"/>
              <a:ext cx="304800" cy="15240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486400" y="1923425"/>
              <a:ext cx="304800" cy="15240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5400000">
              <a:off x="7162800" y="2075825"/>
              <a:ext cx="304799" cy="30480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 rot="5400000">
              <a:off x="7162800" y="2380625"/>
              <a:ext cx="304799" cy="30480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3367087" y="1937712"/>
              <a:ext cx="304800" cy="332422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 rot="5400000">
              <a:off x="3367087" y="2242512"/>
              <a:ext cx="304800" cy="332422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181600" y="4057025"/>
              <a:ext cx="304800" cy="14478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486400" y="4057025"/>
              <a:ext cx="304800" cy="14478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 rot="5400000">
              <a:off x="32983" y="1937713"/>
              <a:ext cx="304800" cy="332422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32983" y="2242513"/>
              <a:ext cx="304800" cy="332422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849979" y="1154865"/>
            <a:ext cx="1594340" cy="1486412"/>
            <a:chOff x="2849979" y="1154865"/>
            <a:chExt cx="1594340" cy="1486412"/>
          </a:xfrm>
        </p:grpSpPr>
        <p:pic>
          <p:nvPicPr>
            <p:cNvPr id="1026" name="Picture 2" descr="https://writelatex.s3.amazonaws.com/ymzcznddvkvs/uploads/9007/8264425/1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67" r="66598" b="73576"/>
            <a:stretch/>
          </p:blipFill>
          <p:spPr bwMode="auto">
            <a:xfrm>
              <a:off x="2849979" y="2017076"/>
              <a:ext cx="461612" cy="624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https://writelatex.s3.amazonaws.com/ymzcznddvkvs/uploads/9007/8264425/1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96" r="23333" b="77224"/>
            <a:stretch/>
          </p:blipFill>
          <p:spPr bwMode="auto">
            <a:xfrm>
              <a:off x="3576628" y="1154865"/>
              <a:ext cx="867691" cy="814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8" name="Straight Arrow Connector 47"/>
          <p:cNvCxnSpPr/>
          <p:nvPr/>
        </p:nvCxnSpPr>
        <p:spPr>
          <a:xfrm flipV="1">
            <a:off x="1828800" y="2553376"/>
            <a:ext cx="1099135" cy="119884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1866192" y="2578153"/>
            <a:ext cx="1099135" cy="119884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reeform: Shape 54"/>
          <p:cNvSpPr/>
          <p:nvPr/>
        </p:nvSpPr>
        <p:spPr>
          <a:xfrm>
            <a:off x="3078126" y="1679944"/>
            <a:ext cx="467832" cy="536944"/>
          </a:xfrm>
          <a:custGeom>
            <a:avLst/>
            <a:gdLst>
              <a:gd name="connsiteX0" fmla="*/ 0 w 467832"/>
              <a:gd name="connsiteY0" fmla="*/ 536944 h 536944"/>
              <a:gd name="connsiteX1" fmla="*/ 85060 w 467832"/>
              <a:gd name="connsiteY1" fmla="*/ 101009 h 536944"/>
              <a:gd name="connsiteX2" fmla="*/ 467832 w 467832"/>
              <a:gd name="connsiteY2" fmla="*/ 0 h 536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832" h="536944">
                <a:moveTo>
                  <a:pt x="0" y="536944"/>
                </a:moveTo>
                <a:cubicBezTo>
                  <a:pt x="3544" y="363722"/>
                  <a:pt x="7088" y="190500"/>
                  <a:pt x="85060" y="101009"/>
                </a:cubicBezTo>
                <a:cubicBezTo>
                  <a:pt x="163032" y="11518"/>
                  <a:pt x="401379" y="14177"/>
                  <a:pt x="467832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/>
          <p:cNvSpPr/>
          <p:nvPr/>
        </p:nvSpPr>
        <p:spPr>
          <a:xfrm rot="11242001">
            <a:off x="3309093" y="1932777"/>
            <a:ext cx="467832" cy="536944"/>
          </a:xfrm>
          <a:custGeom>
            <a:avLst/>
            <a:gdLst>
              <a:gd name="connsiteX0" fmla="*/ 0 w 467832"/>
              <a:gd name="connsiteY0" fmla="*/ 536944 h 536944"/>
              <a:gd name="connsiteX1" fmla="*/ 85060 w 467832"/>
              <a:gd name="connsiteY1" fmla="*/ 101009 h 536944"/>
              <a:gd name="connsiteX2" fmla="*/ 467832 w 467832"/>
              <a:gd name="connsiteY2" fmla="*/ 0 h 536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832" h="536944">
                <a:moveTo>
                  <a:pt x="0" y="536944"/>
                </a:moveTo>
                <a:cubicBezTo>
                  <a:pt x="3544" y="363722"/>
                  <a:pt x="7088" y="190500"/>
                  <a:pt x="85060" y="101009"/>
                </a:cubicBezTo>
                <a:cubicBezTo>
                  <a:pt x="163032" y="11518"/>
                  <a:pt x="401379" y="14177"/>
                  <a:pt x="467832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3743979" y="1398108"/>
            <a:ext cx="474224" cy="514974"/>
            <a:chOff x="3743979" y="1398108"/>
            <a:chExt cx="474224" cy="514974"/>
          </a:xfrm>
        </p:grpSpPr>
        <p:sp>
          <p:nvSpPr>
            <p:cNvPr id="56" name="Arrow: Circular 55"/>
            <p:cNvSpPr/>
            <p:nvPr/>
          </p:nvSpPr>
          <p:spPr>
            <a:xfrm>
              <a:off x="3743979" y="1398108"/>
              <a:ext cx="457200" cy="492152"/>
            </a:xfrm>
            <a:prstGeom prst="circularArrow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Arrow: Circular 58"/>
            <p:cNvSpPr/>
            <p:nvPr/>
          </p:nvSpPr>
          <p:spPr>
            <a:xfrm rot="10800000">
              <a:off x="3761003" y="1420930"/>
              <a:ext cx="457200" cy="492152"/>
            </a:xfrm>
            <a:prstGeom prst="circularArrow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2680418" y="995346"/>
            <a:ext cx="216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Intersection Manager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1311391" y="3437354"/>
            <a:ext cx="1091966" cy="2416975"/>
            <a:chOff x="1306300" y="3438994"/>
            <a:chExt cx="1091966" cy="2416975"/>
          </a:xfrm>
        </p:grpSpPr>
        <p:sp>
          <p:nvSpPr>
            <p:cNvPr id="19" name="TextBox 18"/>
            <p:cNvSpPr txBox="1"/>
            <p:nvPr/>
          </p:nvSpPr>
          <p:spPr>
            <a:xfrm>
              <a:off x="1306300" y="5209638"/>
              <a:ext cx="10919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Request</a:t>
              </a:r>
              <a:br>
                <a:rPr lang="en-US" dirty="0">
                  <a:latin typeface="+mj-lt"/>
                </a:rPr>
              </a:br>
              <a:r>
                <a:rPr lang="en-US" dirty="0">
                  <a:latin typeface="+mj-lt"/>
                </a:rPr>
                <a:t>Line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 flipH="1">
              <a:off x="1842405" y="3438994"/>
              <a:ext cx="1035" cy="1744246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Straight Arrow Connector 67"/>
          <p:cNvCxnSpPr/>
          <p:nvPr/>
        </p:nvCxnSpPr>
        <p:spPr>
          <a:xfrm flipH="1">
            <a:off x="3442054" y="3612836"/>
            <a:ext cx="4114800" cy="0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5638800" y="3219953"/>
            <a:ext cx="0" cy="2179047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4648200" y="3447424"/>
            <a:ext cx="813043" cy="2591571"/>
            <a:chOff x="4648200" y="3447424"/>
            <a:chExt cx="813043" cy="2591571"/>
          </a:xfrm>
        </p:grpSpPr>
        <p:sp>
          <p:nvSpPr>
            <p:cNvPr id="15" name="TextBox 14"/>
            <p:cNvSpPr txBox="1"/>
            <p:nvPr/>
          </p:nvSpPr>
          <p:spPr>
            <a:xfrm>
              <a:off x="4648200" y="5669663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Enter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5181600" y="3447424"/>
              <a:ext cx="0" cy="2222239"/>
            </a:xfrm>
            <a:prstGeom prst="line">
              <a:avLst/>
            </a:prstGeom>
            <a:ln w="28575">
              <a:solidFill>
                <a:srgbClr val="0070C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5486400" y="3425827"/>
            <a:ext cx="638316" cy="2613168"/>
            <a:chOff x="5486400" y="3425827"/>
            <a:chExt cx="638316" cy="2613168"/>
          </a:xfrm>
        </p:grpSpPr>
        <p:sp>
          <p:nvSpPr>
            <p:cNvPr id="16" name="TextBox 15"/>
            <p:cNvSpPr txBox="1"/>
            <p:nvPr/>
          </p:nvSpPr>
          <p:spPr>
            <a:xfrm>
              <a:off x="5486400" y="5669663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Exit</a:t>
              </a: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5800724" y="3425827"/>
              <a:ext cx="0" cy="2222239"/>
            </a:xfrm>
            <a:prstGeom prst="line">
              <a:avLst/>
            </a:prstGeom>
            <a:ln w="28575">
              <a:solidFill>
                <a:srgbClr val="0070C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2821037" y="4373705"/>
                <a:ext cx="15185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10.2 m/s</a:t>
                </a: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1037" y="4373705"/>
                <a:ext cx="1518557" cy="369332"/>
              </a:xfrm>
              <a:prstGeom prst="rect">
                <a:avLst/>
              </a:prstGeom>
              <a:blipFill>
                <a:blip r:embed="rId7"/>
                <a:stretch>
                  <a:fillRect t="-8197" r="-120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2817916" y="4372021"/>
                <a:ext cx="14031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8.5 m/s</a:t>
                </a: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7916" y="4372021"/>
                <a:ext cx="1403141" cy="369332"/>
              </a:xfrm>
              <a:prstGeom prst="rect">
                <a:avLst/>
              </a:prstGeom>
              <a:blipFill>
                <a:blip r:embed="rId8"/>
                <a:stretch>
                  <a:fillRect t="-8197" r="-391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7290-4611-42A6-9F46-C799A971ACB9}" type="slidenum">
              <a:rPr lang="en-US" smtClean="0"/>
              <a:t>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5383" y="6017121"/>
            <a:ext cx="7772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[1] Lee,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Joyoung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, and </a:t>
            </a:r>
            <a:r>
              <a:rPr lang="en-US" sz="800" dirty="0" err="1">
                <a:solidFill>
                  <a:srgbClr val="222222"/>
                </a:solidFill>
                <a:latin typeface="Arial" panose="020B0604020202020204" pitchFamily="34" charset="0"/>
              </a:rPr>
              <a:t>Byungkyu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 Park. "Development and evaluation of a cooperative vehicle intersection control algorithm under the connected vehicles environment." </a:t>
            </a:r>
            <a:r>
              <a:rPr lang="en-US" sz="800" i="1" dirty="0">
                <a:solidFill>
                  <a:srgbClr val="222222"/>
                </a:solidFill>
                <a:latin typeface="Arial" panose="020B0604020202020204" pitchFamily="34" charset="0"/>
              </a:rPr>
              <a:t>IEEE Transactions on Intelligent Transportation Systems</a:t>
            </a:r>
            <a:r>
              <a:rPr lang="en-US" sz="800" dirty="0">
                <a:solidFill>
                  <a:srgbClr val="222222"/>
                </a:solidFill>
                <a:latin typeface="Arial" panose="020B0604020202020204" pitchFamily="34" charset="0"/>
              </a:rPr>
              <a:t> 13.1 (2012): 81-90.</a:t>
            </a:r>
            <a:endParaRPr lang="en-US" sz="8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AF105B1-7649-4666-9169-237D382CB7A4}"/>
              </a:ext>
            </a:extLst>
          </p:cNvPr>
          <p:cNvGrpSpPr/>
          <p:nvPr/>
        </p:nvGrpSpPr>
        <p:grpSpPr>
          <a:xfrm>
            <a:off x="2896296" y="1995226"/>
            <a:ext cx="5861190" cy="3821059"/>
            <a:chOff x="2896296" y="1995226"/>
            <a:chExt cx="5861190" cy="3821059"/>
          </a:xfrm>
        </p:grpSpPr>
        <p:sp>
          <p:nvSpPr>
            <p:cNvPr id="44" name="Explosion: 8 Points 43">
              <a:extLst>
                <a:ext uri="{FF2B5EF4-FFF2-40B4-BE49-F238E27FC236}">
                  <a16:creationId xmlns:a16="http://schemas.microsoft.com/office/drawing/2014/main" id="{30F3B93F-0C4B-428F-AE6C-2616A02F4B59}"/>
                </a:ext>
              </a:extLst>
            </p:cNvPr>
            <p:cNvSpPr/>
            <p:nvPr/>
          </p:nvSpPr>
          <p:spPr>
            <a:xfrm>
              <a:off x="2896296" y="1995226"/>
              <a:ext cx="5861190" cy="3821059"/>
            </a:xfrm>
            <a:prstGeom prst="irregularSeal1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C806CBA-9DF3-44E7-A983-30F7DFB6497D}"/>
                </a:ext>
              </a:extLst>
            </p:cNvPr>
            <p:cNvSpPr txBox="1"/>
            <p:nvPr/>
          </p:nvSpPr>
          <p:spPr>
            <a:xfrm>
              <a:off x="4045794" y="3259926"/>
              <a:ext cx="33985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Arial Rounded MT Bold" panose="020F0704030504030204" pitchFamily="34" charset="0"/>
                </a:rPr>
                <a:t>Better Efficiency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183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3.7037E-6 L 0.24514 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44444E-6 L -0.00104 -0.3340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671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-0.45052 0.0025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5" y="11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514 0.00046 L 0.61181 0.0030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181 0.00301 L 1.09514 0.0013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-9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33403 L -0.00139 -0.9615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052 0.00255 L -1.08281 0.0016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15" y="-4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780577"/>
          </a:xfrm>
        </p:spPr>
        <p:txBody>
          <a:bodyPr/>
          <a:lstStyle/>
          <a:p>
            <a:r>
              <a:rPr lang="en-US" dirty="0"/>
              <a:t>Timing Problem in VA-IM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18451" y="1062989"/>
            <a:ext cx="8673147" cy="4785360"/>
          </a:xfrm>
        </p:spPr>
        <p:txBody>
          <a:bodyPr>
            <a:normAutofit/>
          </a:bodyPr>
          <a:lstStyle/>
          <a:p>
            <a:r>
              <a:rPr lang="en-US" sz="2400" dirty="0"/>
              <a:t>Round Trip Delay (RTD) due to communication is ignored.</a:t>
            </a:r>
          </a:p>
          <a:p>
            <a:pPr lvl="1"/>
            <a:r>
              <a:rPr lang="en-US" sz="2000" dirty="0"/>
              <a:t>Inconsistency between vehicle position and what IM thinks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714500" y="3381375"/>
            <a:ext cx="10643" cy="2447925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 result for car autonomous top view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3100" y="4768126"/>
            <a:ext cx="711835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car autonomous top view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72005" y="4763541"/>
            <a:ext cx="711835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result for car autonomous top view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78858" y="4765144"/>
            <a:ext cx="711835" cy="444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/>
          <p:cNvGrpSpPr/>
          <p:nvPr/>
        </p:nvGrpSpPr>
        <p:grpSpPr>
          <a:xfrm>
            <a:off x="3452958" y="3415753"/>
            <a:ext cx="3232605" cy="2940212"/>
            <a:chOff x="3452958" y="3415753"/>
            <a:chExt cx="3232605" cy="2940212"/>
          </a:xfrm>
        </p:grpSpPr>
        <p:grpSp>
          <p:nvGrpSpPr>
            <p:cNvPr id="8" name="Group 7"/>
            <p:cNvGrpSpPr/>
            <p:nvPr/>
          </p:nvGrpSpPr>
          <p:grpSpPr>
            <a:xfrm>
              <a:off x="3757238" y="3775632"/>
              <a:ext cx="2928325" cy="2580333"/>
              <a:chOff x="3757238" y="4309032"/>
              <a:chExt cx="2928325" cy="2580333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H="1">
                <a:off x="3757238" y="4309032"/>
                <a:ext cx="24108" cy="1474745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>
                <a:off x="4581525" y="4706022"/>
                <a:ext cx="9525" cy="1056603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923564" y="4420103"/>
                <a:ext cx="0" cy="1980697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5161564" y="6366145"/>
                <a:ext cx="15239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>
                    <a:latin typeface="Cambria Math" panose="02040503050406030204" pitchFamily="18" charset="0"/>
                  </a:rPr>
                  <a:t>Actual Receive </a:t>
                </a:r>
              </a:p>
              <a:p>
                <a:pPr algn="ctr"/>
                <a:r>
                  <a:rPr lang="en-US" sz="1400" i="1" dirty="0">
                    <a:latin typeface="Cambria Math" panose="02040503050406030204" pitchFamily="18" charset="0"/>
                  </a:rPr>
                  <a:t>Position</a:t>
                </a:r>
                <a:endParaRPr lang="en-US" sz="1400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452958" y="3415753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Best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90254" y="3758822"/>
              <a:ext cx="1063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Average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95830" y="3553236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Worst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74064" y="2743200"/>
            <a:ext cx="1091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Request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4648" y="5784347"/>
            <a:ext cx="158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Cambria Math" panose="02040503050406030204" pitchFamily="18" charset="0"/>
              </a:rPr>
              <a:t>Expected Receive Position</a:t>
            </a:r>
            <a:endParaRPr lang="en-US" sz="1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741250" y="5257800"/>
            <a:ext cx="4171950" cy="381000"/>
            <a:chOff x="1714500" y="4719445"/>
            <a:chExt cx="4171950" cy="381000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1714500" y="5100445"/>
              <a:ext cx="417195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802050" y="4719445"/>
                  <a:ext cx="396775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FF0000"/>
                      </a:solidFill>
                      <a:latin typeface="Arial Rounded MT Bold" panose="020F0704030504030204" pitchFamily="34" charset="0"/>
                    </a:rPr>
                    <a:t>Worst-case error in position (</a:t>
                  </a:r>
                  <a14:m>
                    <m:oMath xmlns:m="http://schemas.openxmlformats.org/officeDocument/2006/math">
                      <m:r>
                        <a:rPr lang="en-US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𝑅𝑇𝐷</m:t>
                      </m:r>
                      <m:r>
                        <a:rPr lang="en-US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∗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600" dirty="0">
                      <a:solidFill>
                        <a:srgbClr val="FF0000"/>
                      </a:solidFill>
                      <a:latin typeface="Arial Rounded MT Bold" panose="020F0704030504030204" pitchFamily="34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2050" y="4719445"/>
                  <a:ext cx="3967753" cy="338554"/>
                </a:xfrm>
                <a:prstGeom prst="rect">
                  <a:avLst/>
                </a:prstGeom>
                <a:blipFill>
                  <a:blip r:embed="rId5"/>
                  <a:stretch>
                    <a:fillRect l="-768" t="-5455" b="-2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-1772751" y="4184089"/>
            <a:ext cx="11678750" cy="1094251"/>
            <a:chOff x="1015577" y="3648319"/>
            <a:chExt cx="11131890" cy="609601"/>
          </a:xfrm>
        </p:grpSpPr>
        <p:sp>
          <p:nvSpPr>
            <p:cNvPr id="25" name="Rectangle 24"/>
            <p:cNvSpPr/>
            <p:nvPr/>
          </p:nvSpPr>
          <p:spPr>
            <a:xfrm rot="5400000">
              <a:off x="8096174" y="-98174"/>
              <a:ext cx="304800" cy="7797786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 rot="5400000">
              <a:off x="8096174" y="206626"/>
              <a:ext cx="304800" cy="7797786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 rot="5400000">
              <a:off x="2525290" y="2138607"/>
              <a:ext cx="304800" cy="332422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rot="5400000">
              <a:off x="2525290" y="2443407"/>
              <a:ext cx="304800" cy="332422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375523" y="2152825"/>
            <a:ext cx="1594340" cy="1486412"/>
            <a:chOff x="2849979" y="1154865"/>
            <a:chExt cx="1594340" cy="1486412"/>
          </a:xfrm>
        </p:grpSpPr>
        <p:pic>
          <p:nvPicPr>
            <p:cNvPr id="41" name="Picture 2" descr="https://writelatex.s3.amazonaws.com/ymzcznddvkvs/uploads/9007/8264425/1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67" r="66598" b="73576"/>
            <a:stretch/>
          </p:blipFill>
          <p:spPr bwMode="auto">
            <a:xfrm>
              <a:off x="2849979" y="2017076"/>
              <a:ext cx="461612" cy="624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https://writelatex.s3.amazonaws.com/ymzcznddvkvs/uploads/9007/8264425/1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96" r="23333" b="77224"/>
            <a:stretch/>
          </p:blipFill>
          <p:spPr bwMode="auto">
            <a:xfrm>
              <a:off x="3576628" y="1154865"/>
              <a:ext cx="867691" cy="814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3" name="Straight Arrow Connector 42"/>
          <p:cNvCxnSpPr/>
          <p:nvPr/>
        </p:nvCxnSpPr>
        <p:spPr>
          <a:xfrm flipV="1">
            <a:off x="1354344" y="3455669"/>
            <a:ext cx="1028784" cy="129451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46" idx="2"/>
          </p:cNvCxnSpPr>
          <p:nvPr/>
        </p:nvCxnSpPr>
        <p:spPr>
          <a:xfrm flipH="1" flipV="1">
            <a:off x="2802145" y="3435473"/>
            <a:ext cx="1602784" cy="1389014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: Shape 44"/>
          <p:cNvSpPr/>
          <p:nvPr/>
        </p:nvSpPr>
        <p:spPr>
          <a:xfrm>
            <a:off x="2603670" y="2677904"/>
            <a:ext cx="467832" cy="536944"/>
          </a:xfrm>
          <a:custGeom>
            <a:avLst/>
            <a:gdLst>
              <a:gd name="connsiteX0" fmla="*/ 0 w 467832"/>
              <a:gd name="connsiteY0" fmla="*/ 536944 h 536944"/>
              <a:gd name="connsiteX1" fmla="*/ 85060 w 467832"/>
              <a:gd name="connsiteY1" fmla="*/ 101009 h 536944"/>
              <a:gd name="connsiteX2" fmla="*/ 467832 w 467832"/>
              <a:gd name="connsiteY2" fmla="*/ 0 h 536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832" h="536944">
                <a:moveTo>
                  <a:pt x="0" y="536944"/>
                </a:moveTo>
                <a:cubicBezTo>
                  <a:pt x="3544" y="363722"/>
                  <a:pt x="7088" y="190500"/>
                  <a:pt x="85060" y="101009"/>
                </a:cubicBezTo>
                <a:cubicBezTo>
                  <a:pt x="163032" y="11518"/>
                  <a:pt x="401379" y="14177"/>
                  <a:pt x="467832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/>
          <p:nvPr/>
        </p:nvSpPr>
        <p:spPr>
          <a:xfrm rot="11242001">
            <a:off x="2834637" y="2930737"/>
            <a:ext cx="467832" cy="536944"/>
          </a:xfrm>
          <a:custGeom>
            <a:avLst/>
            <a:gdLst>
              <a:gd name="connsiteX0" fmla="*/ 0 w 467832"/>
              <a:gd name="connsiteY0" fmla="*/ 536944 h 536944"/>
              <a:gd name="connsiteX1" fmla="*/ 85060 w 467832"/>
              <a:gd name="connsiteY1" fmla="*/ 101009 h 536944"/>
              <a:gd name="connsiteX2" fmla="*/ 467832 w 467832"/>
              <a:gd name="connsiteY2" fmla="*/ 0 h 536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832" h="536944">
                <a:moveTo>
                  <a:pt x="0" y="536944"/>
                </a:moveTo>
                <a:cubicBezTo>
                  <a:pt x="3544" y="363722"/>
                  <a:pt x="7088" y="190500"/>
                  <a:pt x="85060" y="101009"/>
                </a:cubicBezTo>
                <a:cubicBezTo>
                  <a:pt x="163032" y="11518"/>
                  <a:pt x="401379" y="14177"/>
                  <a:pt x="467832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3269523" y="2396068"/>
            <a:ext cx="474224" cy="514974"/>
            <a:chOff x="3743979" y="1398108"/>
            <a:chExt cx="474224" cy="514974"/>
          </a:xfrm>
        </p:grpSpPr>
        <p:sp>
          <p:nvSpPr>
            <p:cNvPr id="48" name="Arrow: Circular 47"/>
            <p:cNvSpPr/>
            <p:nvPr/>
          </p:nvSpPr>
          <p:spPr>
            <a:xfrm>
              <a:off x="3743979" y="1398108"/>
              <a:ext cx="457200" cy="492152"/>
            </a:xfrm>
            <a:prstGeom prst="circularArrow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rrow: Circular 48"/>
            <p:cNvSpPr/>
            <p:nvPr/>
          </p:nvSpPr>
          <p:spPr>
            <a:xfrm rot="10800000">
              <a:off x="3761003" y="1420930"/>
              <a:ext cx="457200" cy="492152"/>
            </a:xfrm>
            <a:prstGeom prst="circularArrow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753129" y="2853828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2778566" y="3574691"/>
            <a:ext cx="556398" cy="119211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41" idx="3"/>
          </p:cNvCxnSpPr>
          <p:nvPr/>
        </p:nvCxnSpPr>
        <p:spPr>
          <a:xfrm flipH="1" flipV="1">
            <a:off x="2837135" y="3327137"/>
            <a:ext cx="2600126" cy="146877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7290-4611-42A6-9F46-C799A971ACB9}" type="slidenum">
              <a:rPr lang="en-US" smtClean="0"/>
              <a:t>8</a:t>
            </a:fld>
            <a:endParaRPr lang="en-US"/>
          </a:p>
        </p:txBody>
      </p:sp>
      <p:pic>
        <p:nvPicPr>
          <p:cNvPr id="51" name="Picture 50" descr="Image result for car autonomous top view"/>
          <p:cNvPicPr/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67780" y="4768125"/>
            <a:ext cx="711835" cy="44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567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2.22222E-6 L 0.22847 0.00092 " pathEditMode="relative" rAng="0" ptsTypes="AA">
                                      <p:cBhvr>
                                        <p:cTn id="15" dur="4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4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3.33333E-6 L 0.32014 0.00255 " pathEditMode="relative" rAng="0" ptsTypes="AA">
                                      <p:cBhvr>
                                        <p:cTn id="17" dur="4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11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0092 L 0.46389 0.00163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29" y="11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6738"/>
          </a:xfrm>
        </p:spPr>
        <p:txBody>
          <a:bodyPr/>
          <a:lstStyle/>
          <a:p>
            <a:r>
              <a:rPr lang="en-US" sz="4400" dirty="0"/>
              <a:t>Ignoring RTD Will Cause Crashes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-1476730" y="1923425"/>
            <a:ext cx="10315930" cy="3581400"/>
            <a:chOff x="-1476730" y="1923425"/>
            <a:chExt cx="10315930" cy="3581400"/>
          </a:xfrm>
        </p:grpSpPr>
        <p:sp>
          <p:nvSpPr>
            <p:cNvPr id="21" name="Rectangle 20"/>
            <p:cNvSpPr/>
            <p:nvPr/>
          </p:nvSpPr>
          <p:spPr>
            <a:xfrm>
              <a:off x="5181600" y="1923425"/>
              <a:ext cx="304800" cy="15240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486400" y="1923425"/>
              <a:ext cx="304800" cy="15240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5400000">
              <a:off x="7162800" y="2075825"/>
              <a:ext cx="304799" cy="30480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 rot="5400000">
              <a:off x="7162800" y="2380625"/>
              <a:ext cx="304799" cy="30480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3367087" y="1937712"/>
              <a:ext cx="304800" cy="332422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 rot="5400000">
              <a:off x="3367087" y="2242512"/>
              <a:ext cx="304800" cy="332422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181600" y="4057025"/>
              <a:ext cx="304800" cy="14478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486400" y="4057025"/>
              <a:ext cx="304800" cy="14478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 rot="5400000">
              <a:off x="32983" y="1937713"/>
              <a:ext cx="304800" cy="332422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32983" y="2242513"/>
              <a:ext cx="304800" cy="332422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849979" y="1154865"/>
            <a:ext cx="1594340" cy="1486412"/>
            <a:chOff x="2849979" y="1154865"/>
            <a:chExt cx="1594340" cy="1486412"/>
          </a:xfrm>
        </p:grpSpPr>
        <p:pic>
          <p:nvPicPr>
            <p:cNvPr id="1026" name="Picture 2" descr="https://writelatex.s3.amazonaws.com/ymzcznddvkvs/uploads/9007/8264425/1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67" r="66598" b="73576"/>
            <a:stretch/>
          </p:blipFill>
          <p:spPr bwMode="auto">
            <a:xfrm>
              <a:off x="2849979" y="2017076"/>
              <a:ext cx="461612" cy="624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https://writelatex.s3.amazonaws.com/ymzcznddvkvs/uploads/9007/8264425/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96" r="23333" b="77224"/>
            <a:stretch/>
          </p:blipFill>
          <p:spPr bwMode="auto">
            <a:xfrm>
              <a:off x="3576628" y="1154865"/>
              <a:ext cx="867691" cy="814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8" name="Straight Arrow Connector 47"/>
          <p:cNvCxnSpPr/>
          <p:nvPr/>
        </p:nvCxnSpPr>
        <p:spPr>
          <a:xfrm flipV="1">
            <a:off x="1828800" y="2553376"/>
            <a:ext cx="1099135" cy="119884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2573111" y="2578155"/>
            <a:ext cx="392217" cy="117478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reeform: Shape 54"/>
          <p:cNvSpPr/>
          <p:nvPr/>
        </p:nvSpPr>
        <p:spPr>
          <a:xfrm>
            <a:off x="3078126" y="1679944"/>
            <a:ext cx="467832" cy="536944"/>
          </a:xfrm>
          <a:custGeom>
            <a:avLst/>
            <a:gdLst>
              <a:gd name="connsiteX0" fmla="*/ 0 w 467832"/>
              <a:gd name="connsiteY0" fmla="*/ 536944 h 536944"/>
              <a:gd name="connsiteX1" fmla="*/ 85060 w 467832"/>
              <a:gd name="connsiteY1" fmla="*/ 101009 h 536944"/>
              <a:gd name="connsiteX2" fmla="*/ 467832 w 467832"/>
              <a:gd name="connsiteY2" fmla="*/ 0 h 536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832" h="536944">
                <a:moveTo>
                  <a:pt x="0" y="536944"/>
                </a:moveTo>
                <a:cubicBezTo>
                  <a:pt x="3544" y="363722"/>
                  <a:pt x="7088" y="190500"/>
                  <a:pt x="85060" y="101009"/>
                </a:cubicBezTo>
                <a:cubicBezTo>
                  <a:pt x="163032" y="11518"/>
                  <a:pt x="401379" y="14177"/>
                  <a:pt x="467832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/>
          <p:cNvSpPr/>
          <p:nvPr/>
        </p:nvSpPr>
        <p:spPr>
          <a:xfrm rot="11242001">
            <a:off x="3309093" y="1932777"/>
            <a:ext cx="467832" cy="536944"/>
          </a:xfrm>
          <a:custGeom>
            <a:avLst/>
            <a:gdLst>
              <a:gd name="connsiteX0" fmla="*/ 0 w 467832"/>
              <a:gd name="connsiteY0" fmla="*/ 536944 h 536944"/>
              <a:gd name="connsiteX1" fmla="*/ 85060 w 467832"/>
              <a:gd name="connsiteY1" fmla="*/ 101009 h 536944"/>
              <a:gd name="connsiteX2" fmla="*/ 467832 w 467832"/>
              <a:gd name="connsiteY2" fmla="*/ 0 h 536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832" h="536944">
                <a:moveTo>
                  <a:pt x="0" y="536944"/>
                </a:moveTo>
                <a:cubicBezTo>
                  <a:pt x="3544" y="363722"/>
                  <a:pt x="7088" y="190500"/>
                  <a:pt x="85060" y="101009"/>
                </a:cubicBezTo>
                <a:cubicBezTo>
                  <a:pt x="163032" y="11518"/>
                  <a:pt x="401379" y="14177"/>
                  <a:pt x="467832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3743979" y="1398108"/>
            <a:ext cx="474224" cy="514974"/>
            <a:chOff x="3743979" y="1398108"/>
            <a:chExt cx="474224" cy="514974"/>
          </a:xfrm>
        </p:grpSpPr>
        <p:sp>
          <p:nvSpPr>
            <p:cNvPr id="56" name="Arrow: Circular 55"/>
            <p:cNvSpPr/>
            <p:nvPr/>
          </p:nvSpPr>
          <p:spPr>
            <a:xfrm>
              <a:off x="3743979" y="1398108"/>
              <a:ext cx="457200" cy="492152"/>
            </a:xfrm>
            <a:prstGeom prst="circularArrow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Arrow: Circular 58"/>
            <p:cNvSpPr/>
            <p:nvPr/>
          </p:nvSpPr>
          <p:spPr>
            <a:xfrm rot="10800000">
              <a:off x="3761003" y="1420930"/>
              <a:ext cx="457200" cy="492152"/>
            </a:xfrm>
            <a:prstGeom prst="circularArrow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2680418" y="995346"/>
            <a:ext cx="216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Intersection Manager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1258824" y="3437354"/>
            <a:ext cx="1091966" cy="2468145"/>
            <a:chOff x="1253733" y="3438994"/>
            <a:chExt cx="1091966" cy="2468145"/>
          </a:xfrm>
        </p:grpSpPr>
        <p:sp>
          <p:nvSpPr>
            <p:cNvPr id="19" name="TextBox 18"/>
            <p:cNvSpPr txBox="1"/>
            <p:nvPr/>
          </p:nvSpPr>
          <p:spPr>
            <a:xfrm>
              <a:off x="1253733" y="5260808"/>
              <a:ext cx="10919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Request</a:t>
              </a:r>
              <a:br>
                <a:rPr lang="en-US" dirty="0">
                  <a:latin typeface="+mj-lt"/>
                </a:rPr>
              </a:br>
              <a:r>
                <a:rPr lang="en-US" dirty="0">
                  <a:latin typeface="+mj-lt"/>
                </a:rPr>
                <a:t>Line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 flipH="1">
              <a:off x="1842405" y="3438994"/>
              <a:ext cx="1035" cy="1744246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2821037" y="4373705"/>
                <a:ext cx="13689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=10.2</m:t>
                          </m:r>
                        </m:e>
                        <m:sub/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1037" y="4373705"/>
                <a:ext cx="136896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2819528" y="4362450"/>
                <a:ext cx="12604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=9.5</m:t>
                          </m:r>
                        </m:e>
                        <m:sub/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528" y="4362450"/>
                <a:ext cx="1260410" cy="369332"/>
              </a:xfrm>
              <a:prstGeom prst="rect">
                <a:avLst/>
              </a:prstGeom>
              <a:blipFill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ounded Rectangle 3"/>
          <p:cNvSpPr/>
          <p:nvPr/>
        </p:nvSpPr>
        <p:spPr>
          <a:xfrm>
            <a:off x="-1576383" y="3752222"/>
            <a:ext cx="1465325" cy="31781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-1576382" y="3739211"/>
            <a:ext cx="721013" cy="330825"/>
            <a:chOff x="-1576382" y="3739211"/>
            <a:chExt cx="721013" cy="330825"/>
          </a:xfrm>
        </p:grpSpPr>
        <p:sp>
          <p:nvSpPr>
            <p:cNvPr id="40" name="Rounded Rectangle 30"/>
            <p:cNvSpPr/>
            <p:nvPr/>
          </p:nvSpPr>
          <p:spPr>
            <a:xfrm>
              <a:off x="-1576382" y="3752936"/>
              <a:ext cx="721013" cy="30686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pic>
          <p:nvPicPr>
            <p:cNvPr id="42" name="Picture 41" descr="Image result for car autonomous top view"/>
            <p:cNvPicPr/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-1464678" y="3739211"/>
              <a:ext cx="464265" cy="330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-1574501" y="3741758"/>
            <a:ext cx="721013" cy="330825"/>
            <a:chOff x="-1576382" y="3739211"/>
            <a:chExt cx="721013" cy="330825"/>
          </a:xfrm>
        </p:grpSpPr>
        <p:sp>
          <p:nvSpPr>
            <p:cNvPr id="41" name="Rounded Rectangle 30"/>
            <p:cNvSpPr/>
            <p:nvPr/>
          </p:nvSpPr>
          <p:spPr>
            <a:xfrm>
              <a:off x="-1576382" y="3752936"/>
              <a:ext cx="721013" cy="306863"/>
            </a:xfrm>
            <a:prstGeom prst="roundRect">
              <a:avLst/>
            </a:prstGeom>
            <a:solidFill>
              <a:srgbClr val="FB7E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pic>
          <p:nvPicPr>
            <p:cNvPr id="7" name="Picture 6" descr="Image result for car autonomous top view"/>
            <p:cNvPicPr/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-1464678" y="3739211"/>
              <a:ext cx="464265" cy="3308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" name="Rounded Rectangle 30"/>
          <p:cNvSpPr/>
          <p:nvPr/>
        </p:nvSpPr>
        <p:spPr>
          <a:xfrm rot="16200000">
            <a:off x="5299885" y="5348858"/>
            <a:ext cx="678784" cy="30686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46" name="Picture 45" descr="Image result for car autonomous top view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93654" y="5325888"/>
            <a:ext cx="464265" cy="33082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Rounded Rectangle 30"/>
          <p:cNvSpPr/>
          <p:nvPr/>
        </p:nvSpPr>
        <p:spPr>
          <a:xfrm rot="10800000">
            <a:off x="7225946" y="3446394"/>
            <a:ext cx="678784" cy="30686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49" name="Picture 48" descr="Image result for car autonomous top view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2" y="3447424"/>
            <a:ext cx="464265" cy="330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7290-4611-42A6-9F46-C799A971ACB9}" type="slidenum">
              <a:rPr lang="en-US" smtClean="0"/>
              <a:t>9</a:t>
            </a:fld>
            <a:endParaRPr lang="en-US"/>
          </a:p>
        </p:txBody>
      </p:sp>
      <p:sp>
        <p:nvSpPr>
          <p:cNvPr id="5" name="Explosion 2 4"/>
          <p:cNvSpPr/>
          <p:nvPr/>
        </p:nvSpPr>
        <p:spPr>
          <a:xfrm>
            <a:off x="3964567" y="2666375"/>
            <a:ext cx="3581400" cy="2057400"/>
          </a:xfrm>
          <a:prstGeom prst="irregularSeal2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Accidents will happen!</a:t>
            </a:r>
          </a:p>
        </p:txBody>
      </p:sp>
    </p:spTree>
    <p:extLst>
      <p:ext uri="{BB962C8B-B14F-4D97-AF65-F5344CB8AC3E}">
        <p14:creationId xmlns:p14="http://schemas.microsoft.com/office/powerpoint/2010/main" val="208936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0.33542 -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33594 -0.002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88" y="-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96296E-6 L 0.33594 -0.002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88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507 -0.00255 L 0.41649 -0.00255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xit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49 -0.00255 L 0.75 -0.0025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542 -0.00278 L 0.66858 -0.003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-4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316 -0.00162 L 0.66632 -0.0025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-4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44444E-6 L 0.00035 -0.228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143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-0.45052 0.002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2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00104 -0.2303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2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-0.45139 0.0046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5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44" grpId="0" animBg="1"/>
      <p:bldP spid="44" grpId="1" animBg="1"/>
      <p:bldP spid="43" grpId="0" animBg="1"/>
      <p:bldP spid="43" grpId="1" animBg="1"/>
      <p:bldP spid="47" grpId="0" animBg="1"/>
      <p:bldP spid="47" grpId="1" animBg="1"/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ML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ML" id="{77AA0A61-1A77-4627-94FB-8AC5EF831A96}" vid="{D514412F-9458-4A70-82C6-39CEF2047D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25574</TotalTime>
  <Words>2333</Words>
  <Application>Microsoft Office PowerPoint</Application>
  <PresentationFormat>On-screen Show (4:3)</PresentationFormat>
  <Paragraphs>434</Paragraphs>
  <Slides>35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</vt:lpstr>
      <vt:lpstr>Arial Rounded MT Bold</vt:lpstr>
      <vt:lpstr>Bell MT</vt:lpstr>
      <vt:lpstr>Bookman Old Style</vt:lpstr>
      <vt:lpstr>Calibri</vt:lpstr>
      <vt:lpstr>Cambria Math</vt:lpstr>
      <vt:lpstr>Candara</vt:lpstr>
      <vt:lpstr>Comic Sans MS</vt:lpstr>
      <vt:lpstr>Gill Sans MT</vt:lpstr>
      <vt:lpstr>Times New Roman</vt:lpstr>
      <vt:lpstr>Wingdings</vt:lpstr>
      <vt:lpstr>Wingdings 3</vt:lpstr>
      <vt:lpstr>CML</vt:lpstr>
      <vt:lpstr>RIM: Robust Intersection Management for Connected Autonomous Vehicles</vt:lpstr>
      <vt:lpstr>Why Autonomous intersections?</vt:lpstr>
      <vt:lpstr>Intersection Manager (IM)</vt:lpstr>
      <vt:lpstr>Safety buffer</vt:lpstr>
      <vt:lpstr>Existing Approaches</vt:lpstr>
      <vt:lpstr>QB-IM (Query-based Intersection Management)</vt:lpstr>
      <vt:lpstr>VA-IM (Velocity Assignment Intersection Management)</vt:lpstr>
      <vt:lpstr>Timing Problem in VA-IM</vt:lpstr>
      <vt:lpstr>Ignoring RTD Will Cause Crashes</vt:lpstr>
      <vt:lpstr>Crossroads Technique</vt:lpstr>
      <vt:lpstr>Issues of Crossroads</vt:lpstr>
      <vt:lpstr>Issues of Crossroads</vt:lpstr>
      <vt:lpstr>RIM Overview</vt:lpstr>
      <vt:lpstr>Our Approach: RIM</vt:lpstr>
      <vt:lpstr>Find the Optimal Trajectory</vt:lpstr>
      <vt:lpstr>Find the Optimal Trajectory (cont.)</vt:lpstr>
      <vt:lpstr>Dealing with Round-trip Delay</vt:lpstr>
      <vt:lpstr>Feasibility of VOA and TOA</vt:lpstr>
      <vt:lpstr>Feasibility of VOA and TOA</vt:lpstr>
      <vt:lpstr>Our Testbed</vt:lpstr>
      <vt:lpstr>IM &amp; Car Schematic</vt:lpstr>
      <vt:lpstr>Video of Our Intersection</vt:lpstr>
      <vt:lpstr>Crossroad Position Error </vt:lpstr>
      <vt:lpstr>RIM is Robust</vt:lpstr>
      <vt:lpstr>Robustness of RIM vs Crossroads</vt:lpstr>
      <vt:lpstr>Crossroads needs a Safety Buffer</vt:lpstr>
      <vt:lpstr>Evaluation using Our Simulator </vt:lpstr>
      <vt:lpstr>Simulator Video</vt:lpstr>
      <vt:lpstr>Throughput Improvement</vt:lpstr>
      <vt:lpstr>Efficiently Making a Turn</vt:lpstr>
      <vt:lpstr>Position of Our Work</vt:lpstr>
      <vt:lpstr>Conclusion</vt:lpstr>
      <vt:lpstr>Question?</vt:lpstr>
      <vt:lpstr>Finding with WCRTD</vt:lpstr>
      <vt:lpstr>Round-trip Delay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RIM: Robust Intersection Management for Connected Autonomous Vehicles</dc:title>
  <dc:creator>mohammad khayatian</dc:creator>
  <cp:lastModifiedBy>Mohammad Khayatian</cp:lastModifiedBy>
  <cp:revision>45</cp:revision>
  <dcterms:modified xsi:type="dcterms:W3CDTF">2020-03-03T19:34:42Z</dcterms:modified>
</cp:coreProperties>
</file>