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2" r:id="rId5"/>
    <p:sldMasterId id="2147483670" r:id="rId6"/>
  </p:sldMasterIdLst>
  <p:notesMasterIdLst>
    <p:notesMasterId r:id="rId27"/>
  </p:notesMasterIdLst>
  <p:sldIdLst>
    <p:sldId id="256" r:id="rId7"/>
    <p:sldId id="282" r:id="rId8"/>
    <p:sldId id="284" r:id="rId9"/>
    <p:sldId id="303" r:id="rId10"/>
    <p:sldId id="285" r:id="rId11"/>
    <p:sldId id="286" r:id="rId12"/>
    <p:sldId id="313" r:id="rId13"/>
    <p:sldId id="288" r:id="rId14"/>
    <p:sldId id="290" r:id="rId15"/>
    <p:sldId id="312" r:id="rId16"/>
    <p:sldId id="304" r:id="rId17"/>
    <p:sldId id="305" r:id="rId18"/>
    <p:sldId id="306" r:id="rId19"/>
    <p:sldId id="307" r:id="rId20"/>
    <p:sldId id="289" r:id="rId21"/>
    <p:sldId id="293" r:id="rId22"/>
    <p:sldId id="291" r:id="rId23"/>
    <p:sldId id="308" r:id="rId24"/>
    <p:sldId id="309" r:id="rId25"/>
    <p:sldId id="31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FA7"/>
    <a:srgbClr val="F2F2F2"/>
    <a:srgbClr val="FFB7AF"/>
    <a:srgbClr val="303030"/>
    <a:srgbClr val="474748"/>
    <a:srgbClr val="191919"/>
    <a:srgbClr val="001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99BBC-5F03-72CB-CAF3-95BFEC63C8E8}" v="118" dt="2025-07-09T18:01:49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73630"/>
  </p:normalViewPr>
  <p:slideViewPr>
    <p:cSldViewPr snapToGrid="0">
      <p:cViewPr varScale="1">
        <p:scale>
          <a:sx n="87" d="100"/>
          <a:sy n="87" d="100"/>
        </p:scale>
        <p:origin x="2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iral Shrivastava" userId="S::ashriva6@asurite.asu.edu::bf996594-f51b-41de-b878-212f0fa11076" providerId="AD" clId="Web-{92699BBC-5F03-72CB-CAF3-95BFEC63C8E8}"/>
    <pc:docChg chg="modSld">
      <pc:chgData name="Aviral Shrivastava" userId="S::ashriva6@asurite.asu.edu::bf996594-f51b-41de-b878-212f0fa11076" providerId="AD" clId="Web-{92699BBC-5F03-72CB-CAF3-95BFEC63C8E8}" dt="2025-07-09T18:01:49.662" v="84"/>
      <pc:docMkLst>
        <pc:docMk/>
      </pc:docMkLst>
      <pc:sldChg chg="addSp modSp">
        <pc:chgData name="Aviral Shrivastava" userId="S::ashriva6@asurite.asu.edu::bf996594-f51b-41de-b878-212f0fa11076" providerId="AD" clId="Web-{92699BBC-5F03-72CB-CAF3-95BFEC63C8E8}" dt="2025-07-09T18:01:49.662" v="84"/>
        <pc:sldMkLst>
          <pc:docMk/>
          <pc:sldMk cId="2226193016" sldId="291"/>
        </pc:sldMkLst>
        <pc:spChg chg="mod">
          <ac:chgData name="Aviral Shrivastava" userId="S::ashriva6@asurite.asu.edu::bf996594-f51b-41de-b878-212f0fa11076" providerId="AD" clId="Web-{92699BBC-5F03-72CB-CAF3-95BFEC63C8E8}" dt="2025-07-09T18:01:46.552" v="83"/>
          <ac:spMkLst>
            <pc:docMk/>
            <pc:sldMk cId="2226193016" sldId="291"/>
            <ac:spMk id="27" creationId="{9D199079-DF95-77F6-FE49-4A46789BA57F}"/>
          </ac:spMkLst>
        </pc:spChg>
        <pc:graphicFrameChg chg="add mod modGraphic">
          <ac:chgData name="Aviral Shrivastava" userId="S::ashriva6@asurite.asu.edu::bf996594-f51b-41de-b878-212f0fa11076" providerId="AD" clId="Web-{92699BBC-5F03-72CB-CAF3-95BFEC63C8E8}" dt="2025-07-09T18:01:49.662" v="84"/>
          <ac:graphicFrameMkLst>
            <pc:docMk/>
            <pc:sldMk cId="2226193016" sldId="291"/>
            <ac:graphicFrameMk id="4" creationId="{FC85C964-180A-281F-6810-7B2CEFA1AEA7}"/>
          </ac:graphicFrameMkLst>
        </pc:graphicFrameChg>
        <pc:graphicFrameChg chg="mod modGraphic">
          <ac:chgData name="Aviral Shrivastava" userId="S::ashriva6@asurite.asu.edu::bf996594-f51b-41de-b878-212f0fa11076" providerId="AD" clId="Web-{92699BBC-5F03-72CB-CAF3-95BFEC63C8E8}" dt="2025-07-09T17:56:26.462" v="9"/>
          <ac:graphicFrameMkLst>
            <pc:docMk/>
            <pc:sldMk cId="2226193016" sldId="291"/>
            <ac:graphicFrameMk id="26" creationId="{219983AF-7037-9C24-B79A-72F6E72B6368}"/>
          </ac:graphicFrameMkLst>
        </pc:graphicFrameChg>
      </pc:sldChg>
    </pc:docChg>
  </pc:docChgLst>
  <pc:docChgLst>
    <pc:chgData name="Kaustubh Harapanahalli (Student)" userId="04cda4a3-e969-49ba-a397-03da44c9b5b1" providerId="ADAL" clId="{A8650122-962F-7849-BBA2-21BB5EE1A6C1}"/>
    <pc:docChg chg="undo redo custSel addSld delSld modSld sldOrd">
      <pc:chgData name="Kaustubh Harapanahalli (Student)" userId="04cda4a3-e969-49ba-a397-03da44c9b5b1" providerId="ADAL" clId="{A8650122-962F-7849-BBA2-21BB5EE1A6C1}" dt="2025-07-07T21:45:28.687" v="13171" actId="478"/>
      <pc:docMkLst>
        <pc:docMk/>
      </pc:docMkLst>
      <pc:sldChg chg="modSp mod modNotesTx">
        <pc:chgData name="Kaustubh Harapanahalli (Student)" userId="04cda4a3-e969-49ba-a397-03da44c9b5b1" providerId="ADAL" clId="{A8650122-962F-7849-BBA2-21BB5EE1A6C1}" dt="2025-07-07T21:33:01.331" v="13039" actId="20577"/>
        <pc:sldMkLst>
          <pc:docMk/>
          <pc:sldMk cId="2273372393" sldId="256"/>
        </pc:sldMkLst>
        <pc:spChg chg="mod">
          <ac:chgData name="Kaustubh Harapanahalli (Student)" userId="04cda4a3-e969-49ba-a397-03da44c9b5b1" providerId="ADAL" clId="{A8650122-962F-7849-BBA2-21BB5EE1A6C1}" dt="2025-07-07T07:09:11.192" v="8432" actId="113"/>
          <ac:spMkLst>
            <pc:docMk/>
            <pc:sldMk cId="2273372393" sldId="256"/>
            <ac:spMk id="2" creationId="{E9FC2BBE-BEE4-8FE6-4A23-2D92BDE96208}"/>
          </ac:spMkLst>
        </pc:spChg>
        <pc:spChg chg="mod">
          <ac:chgData name="Kaustubh Harapanahalli (Student)" userId="04cda4a3-e969-49ba-a397-03da44c9b5b1" providerId="ADAL" clId="{A8650122-962F-7849-BBA2-21BB5EE1A6C1}" dt="2025-07-07T07:09:18.188" v="8433" actId="113"/>
          <ac:spMkLst>
            <pc:docMk/>
            <pc:sldMk cId="2273372393" sldId="256"/>
            <ac:spMk id="3" creationId="{57DE541B-6A36-5964-C55F-90EA923E336D}"/>
          </ac:spMkLst>
        </pc:spChg>
        <pc:spChg chg="mod">
          <ac:chgData name="Kaustubh Harapanahalli (Student)" userId="04cda4a3-e969-49ba-a397-03da44c9b5b1" providerId="ADAL" clId="{A8650122-962F-7849-BBA2-21BB5EE1A6C1}" dt="2025-07-07T07:09:22.844" v="8436" actId="113"/>
          <ac:spMkLst>
            <pc:docMk/>
            <pc:sldMk cId="2273372393" sldId="256"/>
            <ac:spMk id="4" creationId="{FB2F8746-3406-5AEF-62BD-E6784DDE1990}"/>
          </ac:spMkLst>
        </pc:spChg>
        <pc:spChg chg="mod">
          <ac:chgData name="Kaustubh Harapanahalli (Student)" userId="04cda4a3-e969-49ba-a397-03da44c9b5b1" providerId="ADAL" clId="{A8650122-962F-7849-BBA2-21BB5EE1A6C1}" dt="2025-07-07T07:09:20.688" v="8435" actId="113"/>
          <ac:spMkLst>
            <pc:docMk/>
            <pc:sldMk cId="2273372393" sldId="256"/>
            <ac:spMk id="5" creationId="{C47F5FDA-2061-977F-6A65-EC70A1B82674}"/>
          </ac:spMkLst>
        </pc:spChg>
      </pc:sldChg>
      <pc:sldChg chg="addSp delSp modSp mod modNotesTx">
        <pc:chgData name="Kaustubh Harapanahalli (Student)" userId="04cda4a3-e969-49ba-a397-03da44c9b5b1" providerId="ADAL" clId="{A8650122-962F-7849-BBA2-21BB5EE1A6C1}" dt="2025-07-07T21:44:39.618" v="13161" actId="478"/>
        <pc:sldMkLst>
          <pc:docMk/>
          <pc:sldMk cId="2598704432" sldId="282"/>
        </pc:sldMkLst>
        <pc:spChg chg="add del mod">
          <ac:chgData name="Kaustubh Harapanahalli (Student)" userId="04cda4a3-e969-49ba-a397-03da44c9b5b1" providerId="ADAL" clId="{A8650122-962F-7849-BBA2-21BB5EE1A6C1}" dt="2025-07-07T21:44:34.246" v="13160" actId="1076"/>
          <ac:spMkLst>
            <pc:docMk/>
            <pc:sldMk cId="2598704432" sldId="282"/>
            <ac:spMk id="5" creationId="{71C0DF37-1739-2BE8-4A93-0D9298921050}"/>
          </ac:spMkLst>
        </pc:spChg>
        <pc:spChg chg="mod">
          <ac:chgData name="Kaustubh Harapanahalli (Student)" userId="04cda4a3-e969-49ba-a397-03da44c9b5b1" providerId="ADAL" clId="{A8650122-962F-7849-BBA2-21BB5EE1A6C1}" dt="2025-07-07T07:09:35.420" v="8437" actId="2711"/>
          <ac:spMkLst>
            <pc:docMk/>
            <pc:sldMk cId="2598704432" sldId="282"/>
            <ac:spMk id="12" creationId="{3607F366-8DE1-5752-0C6F-C45A3484FF28}"/>
          </ac:spMkLst>
        </pc:spChg>
        <pc:spChg chg="mod">
          <ac:chgData name="Kaustubh Harapanahalli (Student)" userId="04cda4a3-e969-49ba-a397-03da44c9b5b1" providerId="ADAL" clId="{A8650122-962F-7849-BBA2-21BB5EE1A6C1}" dt="2025-07-04T23:25:05.989" v="408" actId="1076"/>
          <ac:spMkLst>
            <pc:docMk/>
            <pc:sldMk cId="2598704432" sldId="282"/>
            <ac:spMk id="23" creationId="{6059BBE4-70AE-1C11-AB07-E19CB5270326}"/>
          </ac:spMkLst>
        </pc:spChg>
        <pc:spChg chg="mod topLvl">
          <ac:chgData name="Kaustubh Harapanahalli (Student)" userId="04cda4a3-e969-49ba-a397-03da44c9b5b1" providerId="ADAL" clId="{A8650122-962F-7849-BBA2-21BB5EE1A6C1}" dt="2025-07-04T23:25:10.234" v="409" actId="165"/>
          <ac:spMkLst>
            <pc:docMk/>
            <pc:sldMk cId="2598704432" sldId="282"/>
            <ac:spMk id="41" creationId="{DE37B54A-69F1-1E02-A84A-B686F67E4AD4}"/>
          </ac:spMkLst>
        </pc:spChg>
        <pc:spChg chg="mod topLvl">
          <ac:chgData name="Kaustubh Harapanahalli (Student)" userId="04cda4a3-e969-49ba-a397-03da44c9b5b1" providerId="ADAL" clId="{A8650122-962F-7849-BBA2-21BB5EE1A6C1}" dt="2025-07-04T23:25:10.234" v="409" actId="165"/>
          <ac:spMkLst>
            <pc:docMk/>
            <pc:sldMk cId="2598704432" sldId="282"/>
            <ac:spMk id="42" creationId="{D305B7F2-99DC-A5DC-024C-C1023210BED7}"/>
          </ac:spMkLst>
        </pc:spChg>
        <pc:spChg chg="mod topLvl">
          <ac:chgData name="Kaustubh Harapanahalli (Student)" userId="04cda4a3-e969-49ba-a397-03da44c9b5b1" providerId="ADAL" clId="{A8650122-962F-7849-BBA2-21BB5EE1A6C1}" dt="2025-07-04T23:25:10.234" v="409" actId="165"/>
          <ac:spMkLst>
            <pc:docMk/>
            <pc:sldMk cId="2598704432" sldId="282"/>
            <ac:spMk id="43" creationId="{865231E9-84E8-F2D5-02D6-9DF0AC4A917B}"/>
          </ac:spMkLst>
        </pc:spChg>
        <pc:spChg chg="mod topLvl">
          <ac:chgData name="Kaustubh Harapanahalli (Student)" userId="04cda4a3-e969-49ba-a397-03da44c9b5b1" providerId="ADAL" clId="{A8650122-962F-7849-BBA2-21BB5EE1A6C1}" dt="2025-07-04T23:25:10.234" v="409" actId="165"/>
          <ac:spMkLst>
            <pc:docMk/>
            <pc:sldMk cId="2598704432" sldId="282"/>
            <ac:spMk id="44" creationId="{87CE4AF1-45E2-05DA-0104-59B1845DA345}"/>
          </ac:spMkLst>
        </pc:spChg>
        <pc:spChg chg="mod">
          <ac:chgData name="Kaustubh Harapanahalli (Student)" userId="04cda4a3-e969-49ba-a397-03da44c9b5b1" providerId="ADAL" clId="{A8650122-962F-7849-BBA2-21BB5EE1A6C1}" dt="2025-07-04T23:23:50.961" v="389" actId="1076"/>
          <ac:spMkLst>
            <pc:docMk/>
            <pc:sldMk cId="2598704432" sldId="282"/>
            <ac:spMk id="1029" creationId="{DCFDD0A4-A38A-771A-96CB-7625C7B9C01C}"/>
          </ac:spMkLst>
        </pc:spChg>
        <pc:grpChg chg="topLvl">
          <ac:chgData name="Kaustubh Harapanahalli (Student)" userId="04cda4a3-e969-49ba-a397-03da44c9b5b1" providerId="ADAL" clId="{A8650122-962F-7849-BBA2-21BB5EE1A6C1}" dt="2025-07-04T23:25:10.234" v="409" actId="165"/>
          <ac:grpSpMkLst>
            <pc:docMk/>
            <pc:sldMk cId="2598704432" sldId="282"/>
            <ac:grpSpMk id="4" creationId="{13D0A169-18EF-433C-EF1E-EAAB0A43ACB1}"/>
          </ac:grpSpMkLst>
        </pc:grpChg>
        <pc:picChg chg="mod">
          <ac:chgData name="Kaustubh Harapanahalli (Student)" userId="04cda4a3-e969-49ba-a397-03da44c9b5b1" providerId="ADAL" clId="{A8650122-962F-7849-BBA2-21BB5EE1A6C1}" dt="2025-07-07T06:07:45.346" v="5399" actId="207"/>
          <ac:picMkLst>
            <pc:docMk/>
            <pc:sldMk cId="2598704432" sldId="282"/>
            <ac:picMk id="34" creationId="{FFCADD35-BDD7-C712-ADCA-F2A235253DF9}"/>
          </ac:picMkLst>
        </pc:picChg>
        <pc:picChg chg="mod">
          <ac:chgData name="Kaustubh Harapanahalli (Student)" userId="04cda4a3-e969-49ba-a397-03da44c9b5b1" providerId="ADAL" clId="{A8650122-962F-7849-BBA2-21BB5EE1A6C1}" dt="2025-07-04T23:23:40.021" v="388" actId="1076"/>
          <ac:picMkLst>
            <pc:docMk/>
            <pc:sldMk cId="2598704432" sldId="282"/>
            <ac:picMk id="35" creationId="{A25898BD-12F4-B727-1F0F-A7F7F762DA72}"/>
          </ac:picMkLst>
        </pc:picChg>
        <pc:picChg chg="mod">
          <ac:chgData name="Kaustubh Harapanahalli (Student)" userId="04cda4a3-e969-49ba-a397-03da44c9b5b1" providerId="ADAL" clId="{A8650122-962F-7849-BBA2-21BB5EE1A6C1}" dt="2025-07-07T06:07:45.346" v="5399" actId="207"/>
          <ac:picMkLst>
            <pc:docMk/>
            <pc:sldMk cId="2598704432" sldId="282"/>
            <ac:picMk id="36" creationId="{A7CFF396-69E6-BBB1-C84D-FE0F4D6AEDCE}"/>
          </ac:picMkLst>
        </pc:picChg>
        <pc:picChg chg="mod">
          <ac:chgData name="Kaustubh Harapanahalli (Student)" userId="04cda4a3-e969-49ba-a397-03da44c9b5b1" providerId="ADAL" clId="{A8650122-962F-7849-BBA2-21BB5EE1A6C1}" dt="2025-07-04T23:23:40.021" v="388" actId="1076"/>
          <ac:picMkLst>
            <pc:docMk/>
            <pc:sldMk cId="2598704432" sldId="282"/>
            <ac:picMk id="37" creationId="{27054028-5DA3-7106-DA80-8C41E9FAB778}"/>
          </ac:picMkLst>
        </pc:picChg>
        <pc:picChg chg="mod">
          <ac:chgData name="Kaustubh Harapanahalli (Student)" userId="04cda4a3-e969-49ba-a397-03da44c9b5b1" providerId="ADAL" clId="{A8650122-962F-7849-BBA2-21BB5EE1A6C1}" dt="2025-07-04T23:23:40.021" v="388" actId="1076"/>
          <ac:picMkLst>
            <pc:docMk/>
            <pc:sldMk cId="2598704432" sldId="282"/>
            <ac:picMk id="38" creationId="{97E49FE7-977F-A838-CFF7-26F61A7E8C60}"/>
          </ac:picMkLst>
        </pc:picChg>
        <pc:picChg chg="mod">
          <ac:chgData name="Kaustubh Harapanahalli (Student)" userId="04cda4a3-e969-49ba-a397-03da44c9b5b1" providerId="ADAL" clId="{A8650122-962F-7849-BBA2-21BB5EE1A6C1}" dt="2025-07-04T23:23:40.021" v="388" actId="1076"/>
          <ac:picMkLst>
            <pc:docMk/>
            <pc:sldMk cId="2598704432" sldId="282"/>
            <ac:picMk id="39" creationId="{692885C8-3315-390E-DD97-4995E541E364}"/>
          </ac:picMkLst>
        </pc:picChg>
        <pc:picChg chg="mod">
          <ac:chgData name="Kaustubh Harapanahalli (Student)" userId="04cda4a3-e969-49ba-a397-03da44c9b5b1" providerId="ADAL" clId="{A8650122-962F-7849-BBA2-21BB5EE1A6C1}" dt="2025-07-07T06:07:45.346" v="5399" actId="207"/>
          <ac:picMkLst>
            <pc:docMk/>
            <pc:sldMk cId="2598704432" sldId="282"/>
            <ac:picMk id="46" creationId="{0FB721D6-AD48-ABE9-910C-5ECAC2C52A42}"/>
          </ac:picMkLst>
        </pc:picChg>
        <pc:picChg chg="mod">
          <ac:chgData name="Kaustubh Harapanahalli (Student)" userId="04cda4a3-e969-49ba-a397-03da44c9b5b1" providerId="ADAL" clId="{A8650122-962F-7849-BBA2-21BB5EE1A6C1}" dt="2025-07-04T23:23:40.021" v="388" actId="1076"/>
          <ac:picMkLst>
            <pc:docMk/>
            <pc:sldMk cId="2598704432" sldId="282"/>
            <ac:picMk id="47" creationId="{FA441A55-41C4-652D-8026-9E30D1125085}"/>
          </ac:picMkLst>
        </pc:picChg>
        <pc:picChg chg="mod">
          <ac:chgData name="Kaustubh Harapanahalli (Student)" userId="04cda4a3-e969-49ba-a397-03da44c9b5b1" providerId="ADAL" clId="{A8650122-962F-7849-BBA2-21BB5EE1A6C1}" dt="2025-07-04T23:23:40.021" v="388" actId="1076"/>
          <ac:picMkLst>
            <pc:docMk/>
            <pc:sldMk cId="2598704432" sldId="282"/>
            <ac:picMk id="48" creationId="{7BE40E2A-FADE-9247-3C31-2C853B89A6F5}"/>
          </ac:picMkLst>
        </pc:picChg>
        <pc:picChg chg="mod">
          <ac:chgData name="Kaustubh Harapanahalli (Student)" userId="04cda4a3-e969-49ba-a397-03da44c9b5b1" providerId="ADAL" clId="{A8650122-962F-7849-BBA2-21BB5EE1A6C1}" dt="2025-07-04T23:23:40.021" v="388" actId="1076"/>
          <ac:picMkLst>
            <pc:docMk/>
            <pc:sldMk cId="2598704432" sldId="282"/>
            <ac:picMk id="49" creationId="{A778C3D4-DD01-3FF5-45BD-30E2E5BE97DC}"/>
          </ac:picMkLst>
        </pc:picChg>
      </pc:sldChg>
      <pc:sldChg chg="addSp modSp mod modNotesTx">
        <pc:chgData name="Kaustubh Harapanahalli (Student)" userId="04cda4a3-e969-49ba-a397-03da44c9b5b1" providerId="ADAL" clId="{A8650122-962F-7849-BBA2-21BB5EE1A6C1}" dt="2025-07-07T19:12:32.289" v="12491"/>
        <pc:sldMkLst>
          <pc:docMk/>
          <pc:sldMk cId="4282046280" sldId="284"/>
        </pc:sldMkLst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4282046280" sldId="284"/>
            <ac:spMk id="2" creationId="{72119F07-7EF4-A533-D2CA-15A101E5964E}"/>
          </ac:spMkLst>
        </pc:spChg>
        <pc:spChg chg="mod">
          <ac:chgData name="Kaustubh Harapanahalli (Student)" userId="04cda4a3-e969-49ba-a397-03da44c9b5b1" providerId="ADAL" clId="{A8650122-962F-7849-BBA2-21BB5EE1A6C1}" dt="2025-07-07T07:09:38.917" v="8438" actId="2711"/>
          <ac:spMkLst>
            <pc:docMk/>
            <pc:sldMk cId="4282046280" sldId="284"/>
            <ac:spMk id="12" creationId="{40B8C826-7A57-469C-B0A8-B0F836AFB8AA}"/>
          </ac:spMkLst>
        </pc:spChg>
      </pc:sldChg>
      <pc:sldChg chg="addSp delSp modSp mod modNotesTx">
        <pc:chgData name="Kaustubh Harapanahalli (Student)" userId="04cda4a3-e969-49ba-a397-03da44c9b5b1" providerId="ADAL" clId="{A8650122-962F-7849-BBA2-21BB5EE1A6C1}" dt="2025-07-07T21:44:53.443" v="13163" actId="478"/>
        <pc:sldMkLst>
          <pc:docMk/>
          <pc:sldMk cId="3188550752" sldId="285"/>
        </pc:sldMkLst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3188550752" sldId="285"/>
            <ac:spMk id="2" creationId="{2EEAA296-B523-A3DF-3436-EFEA1FD87BB3}"/>
          </ac:spMkLst>
        </pc:spChg>
        <pc:spChg chg="mod">
          <ac:chgData name="Kaustubh Harapanahalli (Student)" userId="04cda4a3-e969-49ba-a397-03da44c9b5b1" providerId="ADAL" clId="{A8650122-962F-7849-BBA2-21BB5EE1A6C1}" dt="2025-07-07T07:09:47.094" v="8440" actId="2711"/>
          <ac:spMkLst>
            <pc:docMk/>
            <pc:sldMk cId="3188550752" sldId="285"/>
            <ac:spMk id="5" creationId="{6A079C21-8007-6C45-6AF6-169959EDB41D}"/>
          </ac:spMkLst>
        </pc:spChg>
        <pc:graphicFrameChg chg="mod modGraphic">
          <ac:chgData name="Kaustubh Harapanahalli (Student)" userId="04cda4a3-e969-49ba-a397-03da44c9b5b1" providerId="ADAL" clId="{A8650122-962F-7849-BBA2-21BB5EE1A6C1}" dt="2025-07-07T06:15:12.425" v="6115" actId="14734"/>
          <ac:graphicFrameMkLst>
            <pc:docMk/>
            <pc:sldMk cId="3188550752" sldId="285"/>
            <ac:graphicFrameMk id="13" creationId="{62D25947-5BE0-A222-408B-A117DB3D241E}"/>
          </ac:graphicFrameMkLst>
        </pc:graphicFrameChg>
      </pc:sldChg>
      <pc:sldChg chg="addSp delSp modSp mod modNotesTx">
        <pc:chgData name="Kaustubh Harapanahalli (Student)" userId="04cda4a3-e969-49ba-a397-03da44c9b5b1" providerId="ADAL" clId="{A8650122-962F-7849-BBA2-21BB5EE1A6C1}" dt="2025-07-07T19:12:32.289" v="12491"/>
        <pc:sldMkLst>
          <pc:docMk/>
          <pc:sldMk cId="337847731" sldId="286"/>
        </pc:sldMkLst>
        <pc:spChg chg="add mod topLvl">
          <ac:chgData name="Kaustubh Harapanahalli (Student)" userId="04cda4a3-e969-49ba-a397-03da44c9b5b1" providerId="ADAL" clId="{A8650122-962F-7849-BBA2-21BB5EE1A6C1}" dt="2025-07-07T07:40:27.773" v="8938" actId="20577"/>
          <ac:spMkLst>
            <pc:docMk/>
            <pc:sldMk cId="337847731" sldId="286"/>
            <ac:spMk id="2" creationId="{E9AF2BDB-6386-51B0-4147-ECFA07C69C65}"/>
          </ac:spMkLst>
        </pc:spChg>
        <pc:spChg chg="add mod topLvl">
          <ac:chgData name="Kaustubh Harapanahalli (Student)" userId="04cda4a3-e969-49ba-a397-03da44c9b5b1" providerId="ADAL" clId="{A8650122-962F-7849-BBA2-21BB5EE1A6C1}" dt="2025-07-07T07:34:50.086" v="8835" actId="14100"/>
          <ac:spMkLst>
            <pc:docMk/>
            <pc:sldMk cId="337847731" sldId="286"/>
            <ac:spMk id="4" creationId="{380E134F-3657-30D8-6462-D4EACD567C8A}"/>
          </ac:spMkLst>
        </pc:spChg>
        <pc:spChg chg="mod">
          <ac:chgData name="Kaustubh Harapanahalli (Student)" userId="04cda4a3-e969-49ba-a397-03da44c9b5b1" providerId="ADAL" clId="{A8650122-962F-7849-BBA2-21BB5EE1A6C1}" dt="2025-07-07T07:09:03.958" v="8429" actId="2711"/>
          <ac:spMkLst>
            <pc:docMk/>
            <pc:sldMk cId="337847731" sldId="286"/>
            <ac:spMk id="5" creationId="{4E68CDC4-7513-18E3-B43F-C70DD3D827D9}"/>
          </ac:spMkLst>
        </pc:spChg>
        <pc:spChg chg="add mod topLvl">
          <ac:chgData name="Kaustubh Harapanahalli (Student)" userId="04cda4a3-e969-49ba-a397-03da44c9b5b1" providerId="ADAL" clId="{A8650122-962F-7849-BBA2-21BB5EE1A6C1}" dt="2025-07-07T07:42:26.521" v="9062" actId="1076"/>
          <ac:spMkLst>
            <pc:docMk/>
            <pc:sldMk cId="337847731" sldId="286"/>
            <ac:spMk id="6" creationId="{2F9D7756-CAE8-35BC-CD06-FFDA7EB849E9}"/>
          </ac:spMkLst>
        </pc:spChg>
        <pc:spChg chg="add mod topLvl">
          <ac:chgData name="Kaustubh Harapanahalli (Student)" userId="04cda4a3-e969-49ba-a397-03da44c9b5b1" providerId="ADAL" clId="{A8650122-962F-7849-BBA2-21BB5EE1A6C1}" dt="2025-07-07T07:34:47.694" v="8834" actId="14100"/>
          <ac:spMkLst>
            <pc:docMk/>
            <pc:sldMk cId="337847731" sldId="286"/>
            <ac:spMk id="7" creationId="{F9C5616E-38D6-7533-9E3B-DF47A9B929F7}"/>
          </ac:spMkLst>
        </pc:spChg>
        <pc:spChg chg="add mod topLvl">
          <ac:chgData name="Kaustubh Harapanahalli (Student)" userId="04cda4a3-e969-49ba-a397-03da44c9b5b1" providerId="ADAL" clId="{A8650122-962F-7849-BBA2-21BB5EE1A6C1}" dt="2025-07-07T07:42:32.153" v="9063" actId="1076"/>
          <ac:spMkLst>
            <pc:docMk/>
            <pc:sldMk cId="337847731" sldId="286"/>
            <ac:spMk id="8" creationId="{9D05AF37-2DC9-350A-7A42-1ACCA9B138E9}"/>
          </ac:spMkLst>
        </pc:spChg>
        <pc:spChg chg="add mod topLvl">
          <ac:chgData name="Kaustubh Harapanahalli (Student)" userId="04cda4a3-e969-49ba-a397-03da44c9b5b1" providerId="ADAL" clId="{A8650122-962F-7849-BBA2-21BB5EE1A6C1}" dt="2025-07-07T07:42:32.153" v="9063" actId="1076"/>
          <ac:spMkLst>
            <pc:docMk/>
            <pc:sldMk cId="337847731" sldId="286"/>
            <ac:spMk id="9" creationId="{67AFAF05-A13E-8D31-5687-F4BB4E743BDA}"/>
          </ac:spMkLst>
        </pc:spChg>
        <pc:spChg chg="mod topLvl">
          <ac:chgData name="Kaustubh Harapanahalli (Student)" userId="04cda4a3-e969-49ba-a397-03da44c9b5b1" providerId="ADAL" clId="{A8650122-962F-7849-BBA2-21BB5EE1A6C1}" dt="2025-07-07T07:42:24.404" v="9061" actId="1076"/>
          <ac:spMkLst>
            <pc:docMk/>
            <pc:sldMk cId="337847731" sldId="286"/>
            <ac:spMk id="10" creationId="{D38B104D-F93D-485A-D172-21B6D1CF315B}"/>
          </ac:spMkLst>
        </pc:spChg>
        <pc:spChg chg="add mod topLvl">
          <ac:chgData name="Kaustubh Harapanahalli (Student)" userId="04cda4a3-e969-49ba-a397-03da44c9b5b1" providerId="ADAL" clId="{A8650122-962F-7849-BBA2-21BB5EE1A6C1}" dt="2025-07-07T07:42:32.153" v="9063" actId="1076"/>
          <ac:spMkLst>
            <pc:docMk/>
            <pc:sldMk cId="337847731" sldId="286"/>
            <ac:spMk id="11" creationId="{77487F8D-D084-C1BD-ABA9-467BF3E81508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337847731" sldId="286"/>
            <ac:spMk id="12" creationId="{895493E7-3547-BEBD-9525-C3FA7FFF7D0B}"/>
          </ac:spMkLst>
        </pc:spChg>
        <pc:spChg chg="add mod topLvl">
          <ac:chgData name="Kaustubh Harapanahalli (Student)" userId="04cda4a3-e969-49ba-a397-03da44c9b5b1" providerId="ADAL" clId="{A8650122-962F-7849-BBA2-21BB5EE1A6C1}" dt="2025-07-07T07:34:19.980" v="8770" actId="1076"/>
          <ac:spMkLst>
            <pc:docMk/>
            <pc:sldMk cId="337847731" sldId="286"/>
            <ac:spMk id="13" creationId="{7ACA4B50-5720-AAB8-B2D9-4B9A048DB3C4}"/>
          </ac:spMkLst>
        </pc:spChg>
        <pc:spChg chg="mod topLvl">
          <ac:chgData name="Kaustubh Harapanahalli (Student)" userId="04cda4a3-e969-49ba-a397-03da44c9b5b1" providerId="ADAL" clId="{A8650122-962F-7849-BBA2-21BB5EE1A6C1}" dt="2025-07-07T07:35:37.323" v="8905" actId="20577"/>
          <ac:spMkLst>
            <pc:docMk/>
            <pc:sldMk cId="337847731" sldId="286"/>
            <ac:spMk id="14" creationId="{B137D25F-C17A-F024-2A6E-7F6D501CE6D4}"/>
          </ac:spMkLst>
        </pc:spChg>
        <pc:spChg chg="add mod topLvl">
          <ac:chgData name="Kaustubh Harapanahalli (Student)" userId="04cda4a3-e969-49ba-a397-03da44c9b5b1" providerId="ADAL" clId="{A8650122-962F-7849-BBA2-21BB5EE1A6C1}" dt="2025-07-07T07:34:19.980" v="8770" actId="1076"/>
          <ac:spMkLst>
            <pc:docMk/>
            <pc:sldMk cId="337847731" sldId="286"/>
            <ac:spMk id="15" creationId="{9CF6D0F6-265F-DE4B-04EC-F03E26EE219F}"/>
          </ac:spMkLst>
        </pc:spChg>
      </pc:sldChg>
      <pc:sldChg chg="addSp delSp modSp add mod modNotesTx">
        <pc:chgData name="Kaustubh Harapanahalli (Student)" userId="04cda4a3-e969-49ba-a397-03da44c9b5b1" providerId="ADAL" clId="{A8650122-962F-7849-BBA2-21BB5EE1A6C1}" dt="2025-07-07T19:48:37.047" v="12763" actId="207"/>
        <pc:sldMkLst>
          <pc:docMk/>
          <pc:sldMk cId="1529491844" sldId="288"/>
        </pc:sldMkLst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1529491844" sldId="288"/>
            <ac:spMk id="4" creationId="{198372DD-EA7E-BC9E-DC82-775A2E59560C}"/>
          </ac:spMkLst>
        </pc:spChg>
        <pc:spChg chg="add mod">
          <ac:chgData name="Kaustubh Harapanahalli (Student)" userId="04cda4a3-e969-49ba-a397-03da44c9b5b1" providerId="ADAL" clId="{A8650122-962F-7849-BBA2-21BB5EE1A6C1}" dt="2025-07-07T19:25:29.033" v="12532" actId="1037"/>
          <ac:spMkLst>
            <pc:docMk/>
            <pc:sldMk cId="1529491844" sldId="288"/>
            <ac:spMk id="6" creationId="{A81EEB4B-FA17-5286-E6C5-BB67C6672F20}"/>
          </ac:spMkLst>
        </pc:spChg>
        <pc:spChg chg="add mod">
          <ac:chgData name="Kaustubh Harapanahalli (Student)" userId="04cda4a3-e969-49ba-a397-03da44c9b5b1" providerId="ADAL" clId="{A8650122-962F-7849-BBA2-21BB5EE1A6C1}" dt="2025-07-07T19:41:42.699" v="12674" actId="21"/>
          <ac:spMkLst>
            <pc:docMk/>
            <pc:sldMk cId="1529491844" sldId="288"/>
            <ac:spMk id="7" creationId="{C2BB22AF-3A36-3383-DA8A-B93F7907336A}"/>
          </ac:spMkLst>
        </pc:spChg>
        <pc:spChg chg="mod topLvl">
          <ac:chgData name="Kaustubh Harapanahalli (Student)" userId="04cda4a3-e969-49ba-a397-03da44c9b5b1" providerId="ADAL" clId="{A8650122-962F-7849-BBA2-21BB5EE1A6C1}" dt="2025-07-07T19:25:15.203" v="12525" actId="20577"/>
          <ac:spMkLst>
            <pc:docMk/>
            <pc:sldMk cId="1529491844" sldId="288"/>
            <ac:spMk id="8" creationId="{99A8D864-541A-0364-88BE-24E7CC824657}"/>
          </ac:spMkLst>
        </pc:spChg>
        <pc:spChg chg="mod">
          <ac:chgData name="Kaustubh Harapanahalli (Student)" userId="04cda4a3-e969-49ba-a397-03da44c9b5b1" providerId="ADAL" clId="{A8650122-962F-7849-BBA2-21BB5EE1A6C1}" dt="2025-07-07T19:46:54.798" v="12738" actId="20577"/>
          <ac:spMkLst>
            <pc:docMk/>
            <pc:sldMk cId="1529491844" sldId="288"/>
            <ac:spMk id="9" creationId="{2A24D692-1969-6093-25AE-65235E847CEC}"/>
          </ac:spMkLst>
        </pc:spChg>
        <pc:spChg chg="mod topLvl">
          <ac:chgData name="Kaustubh Harapanahalli (Student)" userId="04cda4a3-e969-49ba-a397-03da44c9b5b1" providerId="ADAL" clId="{A8650122-962F-7849-BBA2-21BB5EE1A6C1}" dt="2025-07-07T19:47:58.988" v="12761" actId="207"/>
          <ac:spMkLst>
            <pc:docMk/>
            <pc:sldMk cId="1529491844" sldId="288"/>
            <ac:spMk id="10" creationId="{D70F9135-0922-2FB1-3257-0B7809FB6FC0}"/>
          </ac:spMkLst>
        </pc:spChg>
        <pc:spChg chg="mod topLvl">
          <ac:chgData name="Kaustubh Harapanahalli (Student)" userId="04cda4a3-e969-49ba-a397-03da44c9b5b1" providerId="ADAL" clId="{A8650122-962F-7849-BBA2-21BB5EE1A6C1}" dt="2025-07-07T19:48:37.047" v="12763" actId="207"/>
          <ac:spMkLst>
            <pc:docMk/>
            <pc:sldMk cId="1529491844" sldId="288"/>
            <ac:spMk id="11" creationId="{16770368-70C5-B840-7E36-CBD2FBC93439}"/>
          </ac:spMkLst>
        </pc:spChg>
        <pc:spChg chg="add mod">
          <ac:chgData name="Kaustubh Harapanahalli (Student)" userId="04cda4a3-e969-49ba-a397-03da44c9b5b1" providerId="ADAL" clId="{A8650122-962F-7849-BBA2-21BB5EE1A6C1}" dt="2025-07-07T19:47:20.993" v="12757" actId="1076"/>
          <ac:spMkLst>
            <pc:docMk/>
            <pc:sldMk cId="1529491844" sldId="288"/>
            <ac:spMk id="12" creationId="{EAA278DC-B5AB-3D8D-01C4-DB98ED012A8B}"/>
          </ac:spMkLst>
        </pc:spChg>
        <pc:spChg chg="mod topLvl">
          <ac:chgData name="Kaustubh Harapanahalli (Student)" userId="04cda4a3-e969-49ba-a397-03da44c9b5b1" providerId="ADAL" clId="{A8650122-962F-7849-BBA2-21BB5EE1A6C1}" dt="2025-07-07T08:04:17.426" v="9413" actId="1076"/>
          <ac:spMkLst>
            <pc:docMk/>
            <pc:sldMk cId="1529491844" sldId="288"/>
            <ac:spMk id="13" creationId="{719E6597-A600-E89D-7FC1-72312E70A072}"/>
          </ac:spMkLst>
        </pc:spChg>
        <pc:spChg chg="mod topLvl">
          <ac:chgData name="Kaustubh Harapanahalli (Student)" userId="04cda4a3-e969-49ba-a397-03da44c9b5b1" providerId="ADAL" clId="{A8650122-962F-7849-BBA2-21BB5EE1A6C1}" dt="2025-07-07T08:04:17.426" v="9413" actId="1076"/>
          <ac:spMkLst>
            <pc:docMk/>
            <pc:sldMk cId="1529491844" sldId="288"/>
            <ac:spMk id="14" creationId="{7D961C5E-01AF-DF07-D2B9-EA6B3C419EFD}"/>
          </ac:spMkLst>
        </pc:spChg>
        <pc:spChg chg="mod topLvl">
          <ac:chgData name="Kaustubh Harapanahalli (Student)" userId="04cda4a3-e969-49ba-a397-03da44c9b5b1" providerId="ADAL" clId="{A8650122-962F-7849-BBA2-21BB5EE1A6C1}" dt="2025-07-07T08:04:17.426" v="9413" actId="1076"/>
          <ac:spMkLst>
            <pc:docMk/>
            <pc:sldMk cId="1529491844" sldId="288"/>
            <ac:spMk id="15" creationId="{1B7FF0FF-BD3A-9C6A-D648-6444786AD8C4}"/>
          </ac:spMkLst>
        </pc:spChg>
        <pc:spChg chg="mod topLvl">
          <ac:chgData name="Kaustubh Harapanahalli (Student)" userId="04cda4a3-e969-49ba-a397-03da44c9b5b1" providerId="ADAL" clId="{A8650122-962F-7849-BBA2-21BB5EE1A6C1}" dt="2025-07-07T08:04:17.426" v="9413" actId="1076"/>
          <ac:spMkLst>
            <pc:docMk/>
            <pc:sldMk cId="1529491844" sldId="288"/>
            <ac:spMk id="16" creationId="{74B76674-EE01-0FB8-7A4E-E764F845B251}"/>
          </ac:spMkLst>
        </pc:spChg>
        <pc:spChg chg="mod topLvl">
          <ac:chgData name="Kaustubh Harapanahalli (Student)" userId="04cda4a3-e969-49ba-a397-03da44c9b5b1" providerId="ADAL" clId="{A8650122-962F-7849-BBA2-21BB5EE1A6C1}" dt="2025-07-07T08:04:17.426" v="9413" actId="1076"/>
          <ac:spMkLst>
            <pc:docMk/>
            <pc:sldMk cId="1529491844" sldId="288"/>
            <ac:spMk id="17" creationId="{F2F8F789-9CCF-DEE6-D3C9-9D7F5053788F}"/>
          </ac:spMkLst>
        </pc:spChg>
        <pc:spChg chg="add mod">
          <ac:chgData name="Kaustubh Harapanahalli (Student)" userId="04cda4a3-e969-49ba-a397-03da44c9b5b1" providerId="ADAL" clId="{A8650122-962F-7849-BBA2-21BB5EE1A6C1}" dt="2025-07-07T19:46:31.928" v="12725" actId="1076"/>
          <ac:spMkLst>
            <pc:docMk/>
            <pc:sldMk cId="1529491844" sldId="288"/>
            <ac:spMk id="21" creationId="{D81D0FD2-D7E1-FDC0-34C8-6BEE9B08120E}"/>
          </ac:spMkLst>
        </pc:spChg>
        <pc:spChg chg="mod topLvl">
          <ac:chgData name="Kaustubh Harapanahalli (Student)" userId="04cda4a3-e969-49ba-a397-03da44c9b5b1" providerId="ADAL" clId="{A8650122-962F-7849-BBA2-21BB5EE1A6C1}" dt="2025-07-07T08:04:17.426" v="9413" actId="1076"/>
          <ac:spMkLst>
            <pc:docMk/>
            <pc:sldMk cId="1529491844" sldId="288"/>
            <ac:spMk id="29" creationId="{B759A421-D617-10E0-D018-BEECD9C8D12B}"/>
          </ac:spMkLst>
        </pc:spChg>
        <pc:spChg chg="add del mod">
          <ac:chgData name="Kaustubh Harapanahalli (Student)" userId="04cda4a3-e969-49ba-a397-03da44c9b5b1" providerId="ADAL" clId="{A8650122-962F-7849-BBA2-21BB5EE1A6C1}" dt="2025-07-07T17:47:05.834" v="11826" actId="1076"/>
          <ac:spMkLst>
            <pc:docMk/>
            <pc:sldMk cId="1529491844" sldId="288"/>
            <ac:spMk id="32" creationId="{60C20647-0084-028F-D2E1-11A2BC10F511}"/>
          </ac:spMkLst>
        </pc:spChg>
        <pc:spChg chg="mod">
          <ac:chgData name="Kaustubh Harapanahalli (Student)" userId="04cda4a3-e969-49ba-a397-03da44c9b5b1" providerId="ADAL" clId="{A8650122-962F-7849-BBA2-21BB5EE1A6C1}" dt="2025-07-07T19:42:13.721" v="12678" actId="1076"/>
          <ac:spMkLst>
            <pc:docMk/>
            <pc:sldMk cId="1529491844" sldId="288"/>
            <ac:spMk id="33" creationId="{3CB1087B-04B4-737D-5105-4EF298593BBB}"/>
          </ac:spMkLst>
        </pc:spChg>
        <pc:spChg chg="mod">
          <ac:chgData name="Kaustubh Harapanahalli (Student)" userId="04cda4a3-e969-49ba-a397-03da44c9b5b1" providerId="ADAL" clId="{A8650122-962F-7849-BBA2-21BB5EE1A6C1}" dt="2025-07-07T19:42:15.733" v="12679" actId="1076"/>
          <ac:spMkLst>
            <pc:docMk/>
            <pc:sldMk cId="1529491844" sldId="288"/>
            <ac:spMk id="34" creationId="{2C8908AC-F5D6-9AC7-DEFF-3CCABB289968}"/>
          </ac:spMkLst>
        </pc:spChg>
        <pc:spChg chg="mod">
          <ac:chgData name="Kaustubh Harapanahalli (Student)" userId="04cda4a3-e969-49ba-a397-03da44c9b5b1" providerId="ADAL" clId="{A8650122-962F-7849-BBA2-21BB5EE1A6C1}" dt="2025-07-07T19:42:21.368" v="12681" actId="1076"/>
          <ac:spMkLst>
            <pc:docMk/>
            <pc:sldMk cId="1529491844" sldId="288"/>
            <ac:spMk id="36" creationId="{98327EE6-3B52-3E7B-430E-B402E1D09F56}"/>
          </ac:spMkLst>
        </pc:spChg>
        <pc:spChg chg="mod">
          <ac:chgData name="Kaustubh Harapanahalli (Student)" userId="04cda4a3-e969-49ba-a397-03da44c9b5b1" providerId="ADAL" clId="{A8650122-962F-7849-BBA2-21BB5EE1A6C1}" dt="2025-07-07T19:42:21.368" v="12681" actId="1076"/>
          <ac:spMkLst>
            <pc:docMk/>
            <pc:sldMk cId="1529491844" sldId="288"/>
            <ac:spMk id="37" creationId="{D0773C76-0C81-7AE6-343E-97B86B92588B}"/>
          </ac:spMkLst>
        </pc:spChg>
        <pc:spChg chg="mod">
          <ac:chgData name="Kaustubh Harapanahalli (Student)" userId="04cda4a3-e969-49ba-a397-03da44c9b5b1" providerId="ADAL" clId="{A8650122-962F-7849-BBA2-21BB5EE1A6C1}" dt="2025-07-07T19:42:21.368" v="12681" actId="1076"/>
          <ac:spMkLst>
            <pc:docMk/>
            <pc:sldMk cId="1529491844" sldId="288"/>
            <ac:spMk id="38" creationId="{A152E9E2-7796-4DF4-C04B-1D4FDEC7EDEA}"/>
          </ac:spMkLst>
        </pc:spChg>
        <pc:spChg chg="mod">
          <ac:chgData name="Kaustubh Harapanahalli (Student)" userId="04cda4a3-e969-49ba-a397-03da44c9b5b1" providerId="ADAL" clId="{A8650122-962F-7849-BBA2-21BB5EE1A6C1}" dt="2025-07-07T17:47:08.427" v="11827"/>
          <ac:spMkLst>
            <pc:docMk/>
            <pc:sldMk cId="1529491844" sldId="288"/>
            <ac:spMk id="92" creationId="{7FDC9719-E346-207A-9D91-A51BE83DCC4A}"/>
          </ac:spMkLst>
        </pc:spChg>
        <pc:spChg chg="mod">
          <ac:chgData name="Kaustubh Harapanahalli (Student)" userId="04cda4a3-e969-49ba-a397-03da44c9b5b1" providerId="ADAL" clId="{A8650122-962F-7849-BBA2-21BB5EE1A6C1}" dt="2025-07-07T17:47:08.427" v="11827"/>
          <ac:spMkLst>
            <pc:docMk/>
            <pc:sldMk cId="1529491844" sldId="288"/>
            <ac:spMk id="93" creationId="{352BE59B-2CF2-8FA7-89DA-9C5C6ACC7FBD}"/>
          </ac:spMkLst>
        </pc:spChg>
        <pc:spChg chg="mod">
          <ac:chgData name="Kaustubh Harapanahalli (Student)" userId="04cda4a3-e969-49ba-a397-03da44c9b5b1" providerId="ADAL" clId="{A8650122-962F-7849-BBA2-21BB5EE1A6C1}" dt="2025-07-07T17:47:08.427" v="11827"/>
          <ac:spMkLst>
            <pc:docMk/>
            <pc:sldMk cId="1529491844" sldId="288"/>
            <ac:spMk id="94" creationId="{2BB78A83-4D54-97BB-2966-6FB1374805C0}"/>
          </ac:spMkLst>
        </pc:spChg>
        <pc:spChg chg="mod">
          <ac:chgData name="Kaustubh Harapanahalli (Student)" userId="04cda4a3-e969-49ba-a397-03da44c9b5b1" providerId="ADAL" clId="{A8650122-962F-7849-BBA2-21BB5EE1A6C1}" dt="2025-07-07T17:47:08.427" v="11827"/>
          <ac:spMkLst>
            <pc:docMk/>
            <pc:sldMk cId="1529491844" sldId="288"/>
            <ac:spMk id="96" creationId="{0ACDE32A-AC73-CF87-5417-142F6151C42E}"/>
          </ac:spMkLst>
        </pc:spChg>
        <pc:spChg chg="mod">
          <ac:chgData name="Kaustubh Harapanahalli (Student)" userId="04cda4a3-e969-49ba-a397-03da44c9b5b1" providerId="ADAL" clId="{A8650122-962F-7849-BBA2-21BB5EE1A6C1}" dt="2025-07-07T17:47:08.427" v="11827"/>
          <ac:spMkLst>
            <pc:docMk/>
            <pc:sldMk cId="1529491844" sldId="288"/>
            <ac:spMk id="100" creationId="{E4B7FF2A-375C-6D93-AD50-620FF4D9C3F8}"/>
          </ac:spMkLst>
        </pc:spChg>
        <pc:spChg chg="mod">
          <ac:chgData name="Kaustubh Harapanahalli (Student)" userId="04cda4a3-e969-49ba-a397-03da44c9b5b1" providerId="ADAL" clId="{A8650122-962F-7849-BBA2-21BB5EE1A6C1}" dt="2025-07-07T17:47:08.427" v="11827"/>
          <ac:spMkLst>
            <pc:docMk/>
            <pc:sldMk cId="1529491844" sldId="288"/>
            <ac:spMk id="101" creationId="{557C930D-0C85-D8B5-86D3-E90792800D8B}"/>
          </ac:spMkLst>
        </pc:spChg>
        <pc:spChg chg="mod">
          <ac:chgData name="Kaustubh Harapanahalli (Student)" userId="04cda4a3-e969-49ba-a397-03da44c9b5b1" providerId="ADAL" clId="{A8650122-962F-7849-BBA2-21BB5EE1A6C1}" dt="2025-07-07T17:47:08.427" v="11827"/>
          <ac:spMkLst>
            <pc:docMk/>
            <pc:sldMk cId="1529491844" sldId="288"/>
            <ac:spMk id="102" creationId="{CA727FD4-2CE7-0E1E-5264-5C17F43794C1}"/>
          </ac:spMkLst>
        </pc:spChg>
        <pc:spChg chg="mod">
          <ac:chgData name="Kaustubh Harapanahalli (Student)" userId="04cda4a3-e969-49ba-a397-03da44c9b5b1" providerId="ADAL" clId="{A8650122-962F-7849-BBA2-21BB5EE1A6C1}" dt="2025-07-07T17:47:46.419" v="11899" actId="20577"/>
          <ac:spMkLst>
            <pc:docMk/>
            <pc:sldMk cId="1529491844" sldId="288"/>
            <ac:spMk id="125" creationId="{8519A6EF-C951-E2B3-0671-B5F5592A579E}"/>
          </ac:spMkLst>
        </pc:spChg>
        <pc:spChg chg="mod">
          <ac:chgData name="Kaustubh Harapanahalli (Student)" userId="04cda4a3-e969-49ba-a397-03da44c9b5b1" providerId="ADAL" clId="{A8650122-962F-7849-BBA2-21BB5EE1A6C1}" dt="2025-07-07T17:47:52.113" v="11901" actId="20577"/>
          <ac:spMkLst>
            <pc:docMk/>
            <pc:sldMk cId="1529491844" sldId="288"/>
            <ac:spMk id="126" creationId="{292FCE0C-DD7E-B867-A6D1-341C3F15BFC3}"/>
          </ac:spMkLst>
        </pc:spChg>
        <pc:spChg chg="mod">
          <ac:chgData name="Kaustubh Harapanahalli (Student)" userId="04cda4a3-e969-49ba-a397-03da44c9b5b1" providerId="ADAL" clId="{A8650122-962F-7849-BBA2-21BB5EE1A6C1}" dt="2025-07-07T17:47:54.743" v="11903" actId="20577"/>
          <ac:spMkLst>
            <pc:docMk/>
            <pc:sldMk cId="1529491844" sldId="288"/>
            <ac:spMk id="127" creationId="{B46D3935-DF28-470A-C53F-958AE570512D}"/>
          </ac:spMkLst>
        </pc:spChg>
        <pc:spChg chg="mod">
          <ac:chgData name="Kaustubh Harapanahalli (Student)" userId="04cda4a3-e969-49ba-a397-03da44c9b5b1" providerId="ADAL" clId="{A8650122-962F-7849-BBA2-21BB5EE1A6C1}" dt="2025-07-07T17:48:03.045" v="11909" actId="20577"/>
          <ac:spMkLst>
            <pc:docMk/>
            <pc:sldMk cId="1529491844" sldId="288"/>
            <ac:spMk id="128" creationId="{12F49693-55EA-FAE4-045B-38F2391FA625}"/>
          </ac:spMkLst>
        </pc:spChg>
        <pc:spChg chg="mod">
          <ac:chgData name="Kaustubh Harapanahalli (Student)" userId="04cda4a3-e969-49ba-a397-03da44c9b5b1" providerId="ADAL" clId="{A8650122-962F-7849-BBA2-21BB5EE1A6C1}" dt="2025-07-07T17:48:08.584" v="11911" actId="20577"/>
          <ac:spMkLst>
            <pc:docMk/>
            <pc:sldMk cId="1529491844" sldId="288"/>
            <ac:spMk id="129" creationId="{D411D733-F02F-FF55-1197-BACDF815F629}"/>
          </ac:spMkLst>
        </pc:spChg>
        <pc:spChg chg="mod">
          <ac:chgData name="Kaustubh Harapanahalli (Student)" userId="04cda4a3-e969-49ba-a397-03da44c9b5b1" providerId="ADAL" clId="{A8650122-962F-7849-BBA2-21BB5EE1A6C1}" dt="2025-07-07T17:48:13.690" v="11914" actId="20577"/>
          <ac:spMkLst>
            <pc:docMk/>
            <pc:sldMk cId="1529491844" sldId="288"/>
            <ac:spMk id="130" creationId="{3FD75DA0-4E81-637F-B20F-7904BD0237A1}"/>
          </ac:spMkLst>
        </pc:spChg>
        <pc:spChg chg="mod">
          <ac:chgData name="Kaustubh Harapanahalli (Student)" userId="04cda4a3-e969-49ba-a397-03da44c9b5b1" providerId="ADAL" clId="{A8650122-962F-7849-BBA2-21BB5EE1A6C1}" dt="2025-07-07T17:47:57.451" v="11905" actId="20577"/>
          <ac:spMkLst>
            <pc:docMk/>
            <pc:sldMk cId="1529491844" sldId="288"/>
            <ac:spMk id="131" creationId="{F1E816A5-57E8-CC07-FBE1-E1144B1E69D4}"/>
          </ac:spMkLst>
        </pc:spChg>
        <pc:spChg chg="mod">
          <ac:chgData name="Kaustubh Harapanahalli (Student)" userId="04cda4a3-e969-49ba-a397-03da44c9b5b1" providerId="ADAL" clId="{A8650122-962F-7849-BBA2-21BB5EE1A6C1}" dt="2025-07-07T17:48:00.469" v="11907" actId="20577"/>
          <ac:spMkLst>
            <pc:docMk/>
            <pc:sldMk cId="1529491844" sldId="288"/>
            <ac:spMk id="132" creationId="{ECD27AAA-A6FC-8820-8DFF-1DDDFB9E190A}"/>
          </ac:spMkLst>
        </pc:spChg>
        <pc:spChg chg="mod">
          <ac:chgData name="Kaustubh Harapanahalli (Student)" userId="04cda4a3-e969-49ba-a397-03da44c9b5b1" providerId="ADAL" clId="{A8650122-962F-7849-BBA2-21BB5EE1A6C1}" dt="2025-07-07T19:24:02.978" v="12512" actId="20577"/>
          <ac:spMkLst>
            <pc:docMk/>
            <pc:sldMk cId="1529491844" sldId="288"/>
            <ac:spMk id="133" creationId="{7B3DDE1E-5B33-B684-FAB7-D0AF85ED3066}"/>
          </ac:spMkLst>
        </pc:spChg>
        <pc:spChg chg="mod">
          <ac:chgData name="Kaustubh Harapanahalli (Student)" userId="04cda4a3-e969-49ba-a397-03da44c9b5b1" providerId="ADAL" clId="{A8650122-962F-7849-BBA2-21BB5EE1A6C1}" dt="2025-07-07T19:45:21.717" v="12709" actId="1035"/>
          <ac:spMkLst>
            <pc:docMk/>
            <pc:sldMk cId="1529491844" sldId="288"/>
            <ac:spMk id="134" creationId="{93EE8A9C-688E-AE49-EFE6-83D5937070B7}"/>
          </ac:spMkLst>
        </pc:spChg>
        <pc:spChg chg="mod">
          <ac:chgData name="Kaustubh Harapanahalli (Student)" userId="04cda4a3-e969-49ba-a397-03da44c9b5b1" providerId="ADAL" clId="{A8650122-962F-7849-BBA2-21BB5EE1A6C1}" dt="2025-07-07T19:23:59.762" v="12508" actId="20577"/>
          <ac:spMkLst>
            <pc:docMk/>
            <pc:sldMk cId="1529491844" sldId="288"/>
            <ac:spMk id="135" creationId="{8B48C025-C45A-99DC-B54B-F17DAD35E076}"/>
          </ac:spMkLst>
        </pc:spChg>
        <pc:grpChg chg="mod">
          <ac:chgData name="Kaustubh Harapanahalli (Student)" userId="04cda4a3-e969-49ba-a397-03da44c9b5b1" providerId="ADAL" clId="{A8650122-962F-7849-BBA2-21BB5EE1A6C1}" dt="2025-07-07T17:47:18.090" v="11830" actId="1076"/>
          <ac:grpSpMkLst>
            <pc:docMk/>
            <pc:sldMk cId="1529491844" sldId="288"/>
            <ac:grpSpMk id="86" creationId="{BB332454-31F6-852F-4E46-E849ECDC2218}"/>
          </ac:grpSpMkLst>
        </pc:grpChg>
        <pc:cxnChg chg="mod">
          <ac:chgData name="Kaustubh Harapanahalli (Student)" userId="04cda4a3-e969-49ba-a397-03da44c9b5b1" providerId="ADAL" clId="{A8650122-962F-7849-BBA2-21BB5EE1A6C1}" dt="2025-07-07T19:47:17.453" v="12756" actId="14100"/>
          <ac:cxnSpMkLst>
            <pc:docMk/>
            <pc:sldMk cId="1529491844" sldId="288"/>
            <ac:cxnSpMk id="19" creationId="{7442BB88-81C0-A39B-5F14-FE7CDD8C8845}"/>
          </ac:cxnSpMkLst>
        </pc:cxnChg>
        <pc:cxnChg chg="mod">
          <ac:chgData name="Kaustubh Harapanahalli (Student)" userId="04cda4a3-e969-49ba-a397-03da44c9b5b1" providerId="ADAL" clId="{A8650122-962F-7849-BBA2-21BB5EE1A6C1}" dt="2025-07-07T19:47:17.453" v="12756" actId="14100"/>
          <ac:cxnSpMkLst>
            <pc:docMk/>
            <pc:sldMk cId="1529491844" sldId="288"/>
            <ac:cxnSpMk id="20" creationId="{1F28FDBD-544A-29A7-53DD-4D8B2E548887}"/>
          </ac:cxnSpMkLst>
        </pc:cxnChg>
        <pc:cxnChg chg="mod">
          <ac:chgData name="Kaustubh Harapanahalli (Student)" userId="04cda4a3-e969-49ba-a397-03da44c9b5b1" providerId="ADAL" clId="{A8650122-962F-7849-BBA2-21BB5EE1A6C1}" dt="2025-07-07T08:04:17.426" v="9413" actId="1076"/>
          <ac:cxnSpMkLst>
            <pc:docMk/>
            <pc:sldMk cId="1529491844" sldId="288"/>
            <ac:cxnSpMk id="22" creationId="{C86C7E23-1C59-4E8F-D5DE-153F1B122463}"/>
          </ac:cxnSpMkLst>
        </pc:cxnChg>
        <pc:cxnChg chg="mod">
          <ac:chgData name="Kaustubh Harapanahalli (Student)" userId="04cda4a3-e969-49ba-a397-03da44c9b5b1" providerId="ADAL" clId="{A8650122-962F-7849-BBA2-21BB5EE1A6C1}" dt="2025-07-07T08:04:17.426" v="9413" actId="1076"/>
          <ac:cxnSpMkLst>
            <pc:docMk/>
            <pc:sldMk cId="1529491844" sldId="288"/>
            <ac:cxnSpMk id="26" creationId="{A7CD7A98-6393-04AE-1D31-87AC355D2460}"/>
          </ac:cxnSpMkLst>
        </pc:cxnChg>
        <pc:cxnChg chg="mod">
          <ac:chgData name="Kaustubh Harapanahalli (Student)" userId="04cda4a3-e969-49ba-a397-03da44c9b5b1" providerId="ADAL" clId="{A8650122-962F-7849-BBA2-21BB5EE1A6C1}" dt="2025-07-07T08:04:13.283" v="9412" actId="1076"/>
          <ac:cxnSpMkLst>
            <pc:docMk/>
            <pc:sldMk cId="1529491844" sldId="288"/>
            <ac:cxnSpMk id="28" creationId="{948D6F42-550A-EA1F-C896-1EB84F934E4C}"/>
          </ac:cxnSpMkLst>
        </pc:cxnChg>
      </pc:sldChg>
      <pc:sldChg chg="addSp delSp modSp del mod modNotesTx">
        <pc:chgData name="Kaustubh Harapanahalli (Student)" userId="04cda4a3-e969-49ba-a397-03da44c9b5b1" providerId="ADAL" clId="{A8650122-962F-7849-BBA2-21BB5EE1A6C1}" dt="2025-07-07T05:13:27.462" v="3787" actId="2696"/>
        <pc:sldMkLst>
          <pc:docMk/>
          <pc:sldMk cId="3263093303" sldId="288"/>
        </pc:sldMkLst>
      </pc:sldChg>
      <pc:sldChg chg="addSp modSp del ord modNotesTx">
        <pc:chgData name="Kaustubh Harapanahalli (Student)" userId="04cda4a3-e969-49ba-a397-03da44c9b5b1" providerId="ADAL" clId="{A8650122-962F-7849-BBA2-21BB5EE1A6C1}" dt="2025-07-07T05:13:27.462" v="3787" actId="2696"/>
        <pc:sldMkLst>
          <pc:docMk/>
          <pc:sldMk cId="2475741678" sldId="289"/>
        </pc:sldMkLst>
      </pc:sldChg>
      <pc:sldChg chg="add del">
        <pc:chgData name="Kaustubh Harapanahalli (Student)" userId="04cda4a3-e969-49ba-a397-03da44c9b5b1" providerId="ADAL" clId="{A8650122-962F-7849-BBA2-21BB5EE1A6C1}" dt="2025-07-07T05:52:06.335" v="3907" actId="2696"/>
        <pc:sldMkLst>
          <pc:docMk/>
          <pc:sldMk cId="3243578250" sldId="289"/>
        </pc:sldMkLst>
      </pc:sldChg>
      <pc:sldChg chg="addSp modSp add mod ord modNotesTx">
        <pc:chgData name="Kaustubh Harapanahalli (Student)" userId="04cda4a3-e969-49ba-a397-03da44c9b5b1" providerId="ADAL" clId="{A8650122-962F-7849-BBA2-21BB5EE1A6C1}" dt="2025-07-07T19:30:02.702" v="12578" actId="20578"/>
        <pc:sldMkLst>
          <pc:docMk/>
          <pc:sldMk cId="3259434187" sldId="289"/>
        </pc:sldMkLst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3259434187" sldId="289"/>
            <ac:spMk id="2" creationId="{98936F09-D2D9-09F6-4887-0A6596ACCF28}"/>
          </ac:spMkLst>
        </pc:spChg>
        <pc:spChg chg="mod">
          <ac:chgData name="Kaustubh Harapanahalli (Student)" userId="04cda4a3-e969-49ba-a397-03da44c9b5b1" providerId="ADAL" clId="{A8650122-962F-7849-BBA2-21BB5EE1A6C1}" dt="2025-07-07T07:10:50.039" v="8451" actId="2711"/>
          <ac:spMkLst>
            <pc:docMk/>
            <pc:sldMk cId="3259434187" sldId="289"/>
            <ac:spMk id="5" creationId="{4D182B7A-305C-F8F8-3F96-EFEF03EB0046}"/>
          </ac:spMkLst>
        </pc:spChg>
      </pc:sldChg>
      <pc:sldChg chg="addSp delSp modSp add mod modNotesTx">
        <pc:chgData name="Kaustubh Harapanahalli (Student)" userId="04cda4a3-e969-49ba-a397-03da44c9b5b1" providerId="ADAL" clId="{A8650122-962F-7849-BBA2-21BB5EE1A6C1}" dt="2025-07-07T19:12:32.289" v="12491"/>
        <pc:sldMkLst>
          <pc:docMk/>
          <pc:sldMk cId="1237869979" sldId="290"/>
        </pc:sldMkLst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1237869979" sldId="290"/>
            <ac:spMk id="2" creationId="{3CDB44AF-FE76-74F9-BE15-2C0EF56B2C0B}"/>
          </ac:spMkLst>
        </pc:spChg>
        <pc:spChg chg="mod">
          <ac:chgData name="Kaustubh Harapanahalli (Student)" userId="04cda4a3-e969-49ba-a397-03da44c9b5b1" providerId="ADAL" clId="{A8650122-962F-7849-BBA2-21BB5EE1A6C1}" dt="2025-07-07T08:13:28.229" v="9600" actId="20577"/>
          <ac:spMkLst>
            <pc:docMk/>
            <pc:sldMk cId="1237869979" sldId="290"/>
            <ac:spMk id="5" creationId="{30923E8D-6371-0C79-AB00-84B26DE0246F}"/>
          </ac:spMkLst>
        </pc:spChg>
        <pc:spChg chg="mod topLvl">
          <ac:chgData name="Kaustubh Harapanahalli (Student)" userId="04cda4a3-e969-49ba-a397-03da44c9b5b1" providerId="ADAL" clId="{A8650122-962F-7849-BBA2-21BB5EE1A6C1}" dt="2025-07-07T08:14:12.220" v="9612" actId="1076"/>
          <ac:spMkLst>
            <pc:docMk/>
            <pc:sldMk cId="1237869979" sldId="290"/>
            <ac:spMk id="6" creationId="{8F285341-976C-9C14-A344-5913E539FF37}"/>
          </ac:spMkLst>
        </pc:spChg>
        <pc:spChg chg="mod">
          <ac:chgData name="Kaustubh Harapanahalli (Student)" userId="04cda4a3-e969-49ba-a397-03da44c9b5b1" providerId="ADAL" clId="{A8650122-962F-7849-BBA2-21BB5EE1A6C1}" dt="2025-07-07T08:07:28.411" v="9465" actId="208"/>
          <ac:spMkLst>
            <pc:docMk/>
            <pc:sldMk cId="1237869979" sldId="290"/>
            <ac:spMk id="7" creationId="{34EC3511-7D12-14EC-6F6F-6BEF9835703A}"/>
          </ac:spMkLst>
        </pc:spChg>
        <pc:spChg chg="mod topLvl">
          <ac:chgData name="Kaustubh Harapanahalli (Student)" userId="04cda4a3-e969-49ba-a397-03da44c9b5b1" providerId="ADAL" clId="{A8650122-962F-7849-BBA2-21BB5EE1A6C1}" dt="2025-07-07T08:13:39.176" v="9604" actId="1076"/>
          <ac:spMkLst>
            <pc:docMk/>
            <pc:sldMk cId="1237869979" sldId="290"/>
            <ac:spMk id="8" creationId="{32FAC224-65A5-78C6-929D-848626EA9A1D}"/>
          </ac:spMkLst>
        </pc:spChg>
        <pc:spChg chg="mod">
          <ac:chgData name="Kaustubh Harapanahalli (Student)" userId="04cda4a3-e969-49ba-a397-03da44c9b5b1" providerId="ADAL" clId="{A8650122-962F-7849-BBA2-21BB5EE1A6C1}" dt="2025-07-07T08:07:28.411" v="9465" actId="208"/>
          <ac:spMkLst>
            <pc:docMk/>
            <pc:sldMk cId="1237869979" sldId="290"/>
            <ac:spMk id="9" creationId="{36284C8B-54FC-9662-C707-307CDFE29AAF}"/>
          </ac:spMkLst>
        </pc:spChg>
        <pc:spChg chg="mod topLvl">
          <ac:chgData name="Kaustubh Harapanahalli (Student)" userId="04cda4a3-e969-49ba-a397-03da44c9b5b1" providerId="ADAL" clId="{A8650122-962F-7849-BBA2-21BB5EE1A6C1}" dt="2025-07-07T08:14:08.571" v="9611" actId="1076"/>
          <ac:spMkLst>
            <pc:docMk/>
            <pc:sldMk cId="1237869979" sldId="290"/>
            <ac:spMk id="10" creationId="{515E4967-9177-2798-D2C4-481A6BC248A6}"/>
          </ac:spMkLst>
        </pc:spChg>
        <pc:spChg chg="mod topLvl">
          <ac:chgData name="Kaustubh Harapanahalli (Student)" userId="04cda4a3-e969-49ba-a397-03da44c9b5b1" providerId="ADAL" clId="{A8650122-962F-7849-BBA2-21BB5EE1A6C1}" dt="2025-07-07T08:14:03.994" v="9610" actId="1076"/>
          <ac:spMkLst>
            <pc:docMk/>
            <pc:sldMk cId="1237869979" sldId="290"/>
            <ac:spMk id="11" creationId="{2EE560E0-FC3F-298A-7572-445C9F8EF809}"/>
          </ac:spMkLst>
        </pc:spChg>
        <pc:spChg chg="mod topLvl">
          <ac:chgData name="Kaustubh Harapanahalli (Student)" userId="04cda4a3-e969-49ba-a397-03da44c9b5b1" providerId="ADAL" clId="{A8650122-962F-7849-BBA2-21BB5EE1A6C1}" dt="2025-07-07T08:08:19.381" v="9473" actId="1076"/>
          <ac:spMkLst>
            <pc:docMk/>
            <pc:sldMk cId="1237869979" sldId="290"/>
            <ac:spMk id="12" creationId="{D3025465-19A1-F77A-F837-108A9584C53E}"/>
          </ac:spMkLst>
        </pc:spChg>
        <pc:spChg chg="mod topLvl">
          <ac:chgData name="Kaustubh Harapanahalli (Student)" userId="04cda4a3-e969-49ba-a397-03da44c9b5b1" providerId="ADAL" clId="{A8650122-962F-7849-BBA2-21BB5EE1A6C1}" dt="2025-07-07T08:13:57.175" v="9608" actId="1076"/>
          <ac:spMkLst>
            <pc:docMk/>
            <pc:sldMk cId="1237869979" sldId="290"/>
            <ac:spMk id="13" creationId="{08362EAF-3498-9FFF-41CF-FB3CC843FF34}"/>
          </ac:spMkLst>
        </pc:spChg>
        <pc:spChg chg="mod topLvl">
          <ac:chgData name="Kaustubh Harapanahalli (Student)" userId="04cda4a3-e969-49ba-a397-03da44c9b5b1" providerId="ADAL" clId="{A8650122-962F-7849-BBA2-21BB5EE1A6C1}" dt="2025-07-07T08:08:08.276" v="9471" actId="1076"/>
          <ac:spMkLst>
            <pc:docMk/>
            <pc:sldMk cId="1237869979" sldId="290"/>
            <ac:spMk id="14" creationId="{B03C51CE-670B-BB2C-0B82-2CA3787F135B}"/>
          </ac:spMkLst>
        </pc:spChg>
        <pc:spChg chg="mod topLvl">
          <ac:chgData name="Kaustubh Harapanahalli (Student)" userId="04cda4a3-e969-49ba-a397-03da44c9b5b1" providerId="ADAL" clId="{A8650122-962F-7849-BBA2-21BB5EE1A6C1}" dt="2025-07-07T08:08:08.276" v="9471" actId="1076"/>
          <ac:spMkLst>
            <pc:docMk/>
            <pc:sldMk cId="1237869979" sldId="290"/>
            <ac:spMk id="15" creationId="{8CD2AD07-55FC-53E6-DA2F-52AA8CBF889C}"/>
          </ac:spMkLst>
        </pc:spChg>
        <pc:spChg chg="mod topLvl">
          <ac:chgData name="Kaustubh Harapanahalli (Student)" userId="04cda4a3-e969-49ba-a397-03da44c9b5b1" providerId="ADAL" clId="{A8650122-962F-7849-BBA2-21BB5EE1A6C1}" dt="2025-07-07T08:08:08.276" v="9471" actId="1076"/>
          <ac:spMkLst>
            <pc:docMk/>
            <pc:sldMk cId="1237869979" sldId="290"/>
            <ac:spMk id="16" creationId="{7E79B64D-C5C8-65F4-61A8-5D0DC6021913}"/>
          </ac:spMkLst>
        </pc:spChg>
        <pc:spChg chg="mod topLvl">
          <ac:chgData name="Kaustubh Harapanahalli (Student)" userId="04cda4a3-e969-49ba-a397-03da44c9b5b1" providerId="ADAL" clId="{A8650122-962F-7849-BBA2-21BB5EE1A6C1}" dt="2025-07-07T08:14:01.376" v="9609" actId="1076"/>
          <ac:spMkLst>
            <pc:docMk/>
            <pc:sldMk cId="1237869979" sldId="290"/>
            <ac:spMk id="29" creationId="{826DF5B8-FD26-F2B4-6024-40B0070445CA}"/>
          </ac:spMkLst>
        </pc:spChg>
        <pc:spChg chg="add mod">
          <ac:chgData name="Kaustubh Harapanahalli (Student)" userId="04cda4a3-e969-49ba-a397-03da44c9b5b1" providerId="ADAL" clId="{A8650122-962F-7849-BBA2-21BB5EE1A6C1}" dt="2025-07-07T08:08:08.276" v="9471" actId="1076"/>
          <ac:spMkLst>
            <pc:docMk/>
            <pc:sldMk cId="1237869979" sldId="290"/>
            <ac:spMk id="44" creationId="{A1B9FF42-F9DD-028E-B6F7-21A15EB941E3}"/>
          </ac:spMkLst>
        </pc:spChg>
        <pc:spChg chg="add mod">
          <ac:chgData name="Kaustubh Harapanahalli (Student)" userId="04cda4a3-e969-49ba-a397-03da44c9b5b1" providerId="ADAL" clId="{A8650122-962F-7849-BBA2-21BB5EE1A6C1}" dt="2025-07-07T08:08:08.276" v="9471" actId="1076"/>
          <ac:spMkLst>
            <pc:docMk/>
            <pc:sldMk cId="1237869979" sldId="290"/>
            <ac:spMk id="45" creationId="{70013751-8B56-E7A2-0C30-3EC29CB64ADD}"/>
          </ac:spMkLst>
        </pc:spChg>
        <pc:spChg chg="add mod">
          <ac:chgData name="Kaustubh Harapanahalli (Student)" userId="04cda4a3-e969-49ba-a397-03da44c9b5b1" providerId="ADAL" clId="{A8650122-962F-7849-BBA2-21BB5EE1A6C1}" dt="2025-07-07T08:08:08.276" v="9471" actId="1076"/>
          <ac:spMkLst>
            <pc:docMk/>
            <pc:sldMk cId="1237869979" sldId="290"/>
            <ac:spMk id="46" creationId="{9C7246BB-418B-1DE6-7C9C-0C3EA1D99264}"/>
          </ac:spMkLst>
        </pc:spChg>
        <pc:spChg chg="mod">
          <ac:chgData name="Kaustubh Harapanahalli (Student)" userId="04cda4a3-e969-49ba-a397-03da44c9b5b1" providerId="ADAL" clId="{A8650122-962F-7849-BBA2-21BB5EE1A6C1}" dt="2025-07-07T08:07:28.411" v="9465" actId="208"/>
          <ac:spMkLst>
            <pc:docMk/>
            <pc:sldMk cId="1237869979" sldId="290"/>
            <ac:spMk id="53" creationId="{6CBCD476-9269-B8C6-4231-61C138DBDFA0}"/>
          </ac:spMkLst>
        </pc:spChg>
        <pc:spChg chg="mod">
          <ac:chgData name="Kaustubh Harapanahalli (Student)" userId="04cda4a3-e969-49ba-a397-03da44c9b5b1" providerId="ADAL" clId="{A8650122-962F-7849-BBA2-21BB5EE1A6C1}" dt="2025-07-07T08:07:28.411" v="9465" actId="208"/>
          <ac:spMkLst>
            <pc:docMk/>
            <pc:sldMk cId="1237869979" sldId="290"/>
            <ac:spMk id="54" creationId="{CCA52A58-C054-2A12-4AA7-621C4321CB34}"/>
          </ac:spMkLst>
        </pc:spChg>
        <pc:spChg chg="mod">
          <ac:chgData name="Kaustubh Harapanahalli (Student)" userId="04cda4a3-e969-49ba-a397-03da44c9b5b1" providerId="ADAL" clId="{A8650122-962F-7849-BBA2-21BB5EE1A6C1}" dt="2025-07-07T08:07:28.411" v="9465" actId="208"/>
          <ac:spMkLst>
            <pc:docMk/>
            <pc:sldMk cId="1237869979" sldId="290"/>
            <ac:spMk id="55" creationId="{D4882D79-E2C6-591E-C355-BEEA36C3FAAF}"/>
          </ac:spMkLst>
        </pc:spChg>
        <pc:spChg chg="mod">
          <ac:chgData name="Kaustubh Harapanahalli (Student)" userId="04cda4a3-e969-49ba-a397-03da44c9b5b1" providerId="ADAL" clId="{A8650122-962F-7849-BBA2-21BB5EE1A6C1}" dt="2025-07-07T08:07:28.411" v="9465" actId="208"/>
          <ac:spMkLst>
            <pc:docMk/>
            <pc:sldMk cId="1237869979" sldId="290"/>
            <ac:spMk id="59" creationId="{5C0FA567-1788-6BC7-C66D-4E0B90BCBA24}"/>
          </ac:spMkLst>
        </pc:spChg>
        <pc:spChg chg="mod">
          <ac:chgData name="Kaustubh Harapanahalli (Student)" userId="04cda4a3-e969-49ba-a397-03da44c9b5b1" providerId="ADAL" clId="{A8650122-962F-7849-BBA2-21BB5EE1A6C1}" dt="2025-07-07T08:07:28.411" v="9465" actId="208"/>
          <ac:spMkLst>
            <pc:docMk/>
            <pc:sldMk cId="1237869979" sldId="290"/>
            <ac:spMk id="60" creationId="{43FB3503-44FC-FCED-A74C-AC25C064CAC4}"/>
          </ac:spMkLst>
        </pc:spChg>
        <pc:spChg chg="mod">
          <ac:chgData name="Kaustubh Harapanahalli (Student)" userId="04cda4a3-e969-49ba-a397-03da44c9b5b1" providerId="ADAL" clId="{A8650122-962F-7849-BBA2-21BB5EE1A6C1}" dt="2025-07-07T08:07:28.411" v="9465" actId="208"/>
          <ac:spMkLst>
            <pc:docMk/>
            <pc:sldMk cId="1237869979" sldId="290"/>
            <ac:spMk id="61" creationId="{9500891A-5DF5-687B-0C9B-C5B47601D9B2}"/>
          </ac:spMkLst>
        </pc:spChg>
        <pc:spChg chg="mod">
          <ac:chgData name="Kaustubh Harapanahalli (Student)" userId="04cda4a3-e969-49ba-a397-03da44c9b5b1" providerId="ADAL" clId="{A8650122-962F-7849-BBA2-21BB5EE1A6C1}" dt="2025-07-07T08:07:28.411" v="9465" actId="208"/>
          <ac:spMkLst>
            <pc:docMk/>
            <pc:sldMk cId="1237869979" sldId="290"/>
            <ac:spMk id="62" creationId="{E326F6D3-8FCC-8E8B-1264-E6F4C7F27A45}"/>
          </ac:spMkLst>
        </pc:spChg>
        <pc:spChg chg="add mod">
          <ac:chgData name="Kaustubh Harapanahalli (Student)" userId="04cda4a3-e969-49ba-a397-03da44c9b5b1" providerId="ADAL" clId="{A8650122-962F-7849-BBA2-21BB5EE1A6C1}" dt="2025-07-07T08:08:22.179" v="9474" actId="1076"/>
          <ac:spMkLst>
            <pc:docMk/>
            <pc:sldMk cId="1237869979" sldId="290"/>
            <ac:spMk id="65" creationId="{8A9916AD-0876-9E4A-DEE9-D0F0D95EE946}"/>
          </ac:spMkLst>
        </pc:spChg>
        <pc:spChg chg="add mod">
          <ac:chgData name="Kaustubh Harapanahalli (Student)" userId="04cda4a3-e969-49ba-a397-03da44c9b5b1" providerId="ADAL" clId="{A8650122-962F-7849-BBA2-21BB5EE1A6C1}" dt="2025-07-07T08:10:43.328" v="9526" actId="1076"/>
          <ac:spMkLst>
            <pc:docMk/>
            <pc:sldMk cId="1237869979" sldId="290"/>
            <ac:spMk id="71" creationId="{9DB2D69E-9B73-7BBF-A7DB-1D949C972966}"/>
          </ac:spMkLst>
        </pc:spChg>
        <pc:spChg chg="add mod">
          <ac:chgData name="Kaustubh Harapanahalli (Student)" userId="04cda4a3-e969-49ba-a397-03da44c9b5b1" providerId="ADAL" clId="{A8650122-962F-7849-BBA2-21BB5EE1A6C1}" dt="2025-07-07T08:08:57.773" v="9478" actId="1076"/>
          <ac:spMkLst>
            <pc:docMk/>
            <pc:sldMk cId="1237869979" sldId="290"/>
            <ac:spMk id="73" creationId="{52697BA4-0FE8-713C-4114-A4CB700829E1}"/>
          </ac:spMkLst>
        </pc:spChg>
        <pc:spChg chg="add mod">
          <ac:chgData name="Kaustubh Harapanahalli (Student)" userId="04cda4a3-e969-49ba-a397-03da44c9b5b1" providerId="ADAL" clId="{A8650122-962F-7849-BBA2-21BB5EE1A6C1}" dt="2025-07-07T08:09:09.346" v="9481" actId="1076"/>
          <ac:spMkLst>
            <pc:docMk/>
            <pc:sldMk cId="1237869979" sldId="290"/>
            <ac:spMk id="75" creationId="{89D97619-A1F2-A4B0-208F-6DA73B086D55}"/>
          </ac:spMkLst>
        </pc:spChg>
        <pc:spChg chg="mod">
          <ac:chgData name="Kaustubh Harapanahalli (Student)" userId="04cda4a3-e969-49ba-a397-03da44c9b5b1" providerId="ADAL" clId="{A8650122-962F-7849-BBA2-21BB5EE1A6C1}" dt="2025-07-07T08:02:53.461" v="9401" actId="1076"/>
          <ac:spMkLst>
            <pc:docMk/>
            <pc:sldMk cId="1237869979" sldId="290"/>
            <ac:spMk id="88" creationId="{06DBEF10-4F0A-4A14-EBCE-2D8641232509}"/>
          </ac:spMkLst>
        </pc:spChg>
        <pc:spChg chg="mod">
          <ac:chgData name="Kaustubh Harapanahalli (Student)" userId="04cda4a3-e969-49ba-a397-03da44c9b5b1" providerId="ADAL" clId="{A8650122-962F-7849-BBA2-21BB5EE1A6C1}" dt="2025-07-07T08:02:53.461" v="9401" actId="1076"/>
          <ac:spMkLst>
            <pc:docMk/>
            <pc:sldMk cId="1237869979" sldId="290"/>
            <ac:spMk id="95" creationId="{41EFFCFA-BD3E-9E09-2AF3-A192A58F1D0E}"/>
          </ac:spMkLst>
        </pc:spChg>
        <pc:spChg chg="add mod">
          <ac:chgData name="Kaustubh Harapanahalli (Student)" userId="04cda4a3-e969-49ba-a397-03da44c9b5b1" providerId="ADAL" clId="{A8650122-962F-7849-BBA2-21BB5EE1A6C1}" dt="2025-07-07T08:10:49.456" v="9528" actId="1076"/>
          <ac:spMkLst>
            <pc:docMk/>
            <pc:sldMk cId="1237869979" sldId="290"/>
            <ac:spMk id="97" creationId="{42600D50-BE38-D43F-FED6-BA558485885A}"/>
          </ac:spMkLst>
        </pc:spChg>
        <pc:spChg chg="add mod">
          <ac:chgData name="Kaustubh Harapanahalli (Student)" userId="04cda4a3-e969-49ba-a397-03da44c9b5b1" providerId="ADAL" clId="{A8650122-962F-7849-BBA2-21BB5EE1A6C1}" dt="2025-07-07T08:10:52.422" v="9529" actId="1076"/>
          <ac:spMkLst>
            <pc:docMk/>
            <pc:sldMk cId="1237869979" sldId="290"/>
            <ac:spMk id="98" creationId="{B0886001-63ED-75D7-83E4-C3F187A890F3}"/>
          </ac:spMkLst>
        </pc:spChg>
        <pc:spChg chg="mod">
          <ac:chgData name="Kaustubh Harapanahalli (Student)" userId="04cda4a3-e969-49ba-a397-03da44c9b5b1" providerId="ADAL" clId="{A8650122-962F-7849-BBA2-21BB5EE1A6C1}" dt="2025-07-07T08:06:47.876" v="9458" actId="1076"/>
          <ac:spMkLst>
            <pc:docMk/>
            <pc:sldMk cId="1237869979" sldId="290"/>
            <ac:spMk id="110" creationId="{0D402047-ACF2-F081-0082-7C342359E372}"/>
          </ac:spMkLst>
        </pc:spChg>
        <pc:spChg chg="mod">
          <ac:chgData name="Kaustubh Harapanahalli (Student)" userId="04cda4a3-e969-49ba-a397-03da44c9b5b1" providerId="ADAL" clId="{A8650122-962F-7849-BBA2-21BB5EE1A6C1}" dt="2025-07-07T08:06:41.513" v="9457" actId="1076"/>
          <ac:spMkLst>
            <pc:docMk/>
            <pc:sldMk cId="1237869979" sldId="290"/>
            <ac:spMk id="111" creationId="{42F972F8-9586-8A7F-35AB-4E360997C11E}"/>
          </ac:spMkLst>
        </pc:spChg>
        <pc:spChg chg="mod">
          <ac:chgData name="Kaustubh Harapanahalli (Student)" userId="04cda4a3-e969-49ba-a397-03da44c9b5b1" providerId="ADAL" clId="{A8650122-962F-7849-BBA2-21BB5EE1A6C1}" dt="2025-07-07T08:02:53.461" v="9401" actId="1076"/>
          <ac:spMkLst>
            <pc:docMk/>
            <pc:sldMk cId="1237869979" sldId="290"/>
            <ac:spMk id="113" creationId="{D016B304-9D20-1AF6-A1E7-559DC6E75190}"/>
          </ac:spMkLst>
        </pc:spChg>
        <pc:spChg chg="add mod">
          <ac:chgData name="Kaustubh Harapanahalli (Student)" userId="04cda4a3-e969-49ba-a397-03da44c9b5b1" providerId="ADAL" clId="{A8650122-962F-7849-BBA2-21BB5EE1A6C1}" dt="2025-07-07T08:12:59.689" v="9568" actId="1076"/>
          <ac:spMkLst>
            <pc:docMk/>
            <pc:sldMk cId="1237869979" sldId="290"/>
            <ac:spMk id="124" creationId="{E28C3AC2-8883-9AB0-AC84-27E36B5FD370}"/>
          </ac:spMkLst>
        </pc:spChg>
        <pc:spChg chg="add mod">
          <ac:chgData name="Kaustubh Harapanahalli (Student)" userId="04cda4a3-e969-49ba-a397-03da44c9b5b1" providerId="ADAL" clId="{A8650122-962F-7849-BBA2-21BB5EE1A6C1}" dt="2025-07-07T17:59:04.828" v="12050" actId="1076"/>
          <ac:spMkLst>
            <pc:docMk/>
            <pc:sldMk cId="1237869979" sldId="290"/>
            <ac:spMk id="161" creationId="{BA260A11-40E2-ADD8-DDC4-E5A74E1C4630}"/>
          </ac:spMkLst>
        </pc:spChg>
        <pc:spChg chg="add mod">
          <ac:chgData name="Kaustubh Harapanahalli (Student)" userId="04cda4a3-e969-49ba-a397-03da44c9b5b1" providerId="ADAL" clId="{A8650122-962F-7849-BBA2-21BB5EE1A6C1}" dt="2025-07-07T17:58:59.375" v="12048" actId="1076"/>
          <ac:spMkLst>
            <pc:docMk/>
            <pc:sldMk cId="1237869979" sldId="290"/>
            <ac:spMk id="162" creationId="{0F6A7DD2-0C2C-5890-416E-3D90F8E708D8}"/>
          </ac:spMkLst>
        </pc:spChg>
        <pc:grpChg chg="mod">
          <ac:chgData name="Kaustubh Harapanahalli (Student)" userId="04cda4a3-e969-49ba-a397-03da44c9b5b1" providerId="ADAL" clId="{A8650122-962F-7849-BBA2-21BB5EE1A6C1}" dt="2025-07-07T08:02:53.461" v="9401" actId="1076"/>
          <ac:grpSpMkLst>
            <pc:docMk/>
            <pc:sldMk cId="1237869979" sldId="290"/>
            <ac:grpSpMk id="109" creationId="{C76936A4-3795-9521-DF5A-62F31D56502E}"/>
          </ac:grpSpMkLst>
        </pc:grpChg>
        <pc:cxnChg chg="mod">
          <ac:chgData name="Kaustubh Harapanahalli (Student)" userId="04cda4a3-e969-49ba-a397-03da44c9b5b1" providerId="ADAL" clId="{A8650122-962F-7849-BBA2-21BB5EE1A6C1}" dt="2025-07-07T08:14:12.220" v="9612" actId="1076"/>
          <ac:cxnSpMkLst>
            <pc:docMk/>
            <pc:sldMk cId="1237869979" sldId="290"/>
            <ac:cxnSpMk id="18" creationId="{CE0F5F35-61E3-EEA7-7E45-4E95F52E318A}"/>
          </ac:cxnSpMkLst>
        </pc:cxnChg>
        <pc:cxnChg chg="mod">
          <ac:chgData name="Kaustubh Harapanahalli (Student)" userId="04cda4a3-e969-49ba-a397-03da44c9b5b1" providerId="ADAL" clId="{A8650122-962F-7849-BBA2-21BB5EE1A6C1}" dt="2025-07-07T08:14:08.571" v="9611" actId="1076"/>
          <ac:cxnSpMkLst>
            <pc:docMk/>
            <pc:sldMk cId="1237869979" sldId="290"/>
            <ac:cxnSpMk id="19" creationId="{ABA1BF85-F2CA-CE8C-0561-71DF0FE2D20F}"/>
          </ac:cxnSpMkLst>
        </pc:cxnChg>
        <pc:cxnChg chg="mod">
          <ac:chgData name="Kaustubh Harapanahalli (Student)" userId="04cda4a3-e969-49ba-a397-03da44c9b5b1" providerId="ADAL" clId="{A8650122-962F-7849-BBA2-21BB5EE1A6C1}" dt="2025-07-07T08:14:08.571" v="9611" actId="1076"/>
          <ac:cxnSpMkLst>
            <pc:docMk/>
            <pc:sldMk cId="1237869979" sldId="290"/>
            <ac:cxnSpMk id="20" creationId="{7561063D-73A2-5339-5998-7059517B7F7C}"/>
          </ac:cxnSpMkLst>
        </pc:cxnChg>
        <pc:cxnChg chg="mod">
          <ac:chgData name="Kaustubh Harapanahalli (Student)" userId="04cda4a3-e969-49ba-a397-03da44c9b5b1" providerId="ADAL" clId="{A8650122-962F-7849-BBA2-21BB5EE1A6C1}" dt="2025-07-07T08:14:03.994" v="9610" actId="1076"/>
          <ac:cxnSpMkLst>
            <pc:docMk/>
            <pc:sldMk cId="1237869979" sldId="290"/>
            <ac:cxnSpMk id="22" creationId="{57FCD132-E5A3-6C9F-A68D-04683DC41EC2}"/>
          </ac:cxnSpMkLst>
        </pc:cxnChg>
        <pc:cxnChg chg="mod">
          <ac:chgData name="Kaustubh Harapanahalli (Student)" userId="04cda4a3-e969-49ba-a397-03da44c9b5b1" providerId="ADAL" clId="{A8650122-962F-7849-BBA2-21BB5EE1A6C1}" dt="2025-07-07T08:13:57.175" v="9608" actId="1076"/>
          <ac:cxnSpMkLst>
            <pc:docMk/>
            <pc:sldMk cId="1237869979" sldId="290"/>
            <ac:cxnSpMk id="23" creationId="{839AECB9-E6D2-2189-A4E2-8654B007AED7}"/>
          </ac:cxnSpMkLst>
        </pc:cxnChg>
        <pc:cxnChg chg="mod">
          <ac:chgData name="Kaustubh Harapanahalli (Student)" userId="04cda4a3-e969-49ba-a397-03da44c9b5b1" providerId="ADAL" clId="{A8650122-962F-7849-BBA2-21BB5EE1A6C1}" dt="2025-07-07T08:13:57.175" v="9608" actId="1076"/>
          <ac:cxnSpMkLst>
            <pc:docMk/>
            <pc:sldMk cId="1237869979" sldId="290"/>
            <ac:cxnSpMk id="24" creationId="{8E9D6B50-8672-6AB6-C451-30320D32C365}"/>
          </ac:cxnSpMkLst>
        </pc:cxnChg>
        <pc:cxnChg chg="mod">
          <ac:chgData name="Kaustubh Harapanahalli (Student)" userId="04cda4a3-e969-49ba-a397-03da44c9b5b1" providerId="ADAL" clId="{A8650122-962F-7849-BBA2-21BB5EE1A6C1}" dt="2025-07-07T08:13:57.175" v="9608" actId="1076"/>
          <ac:cxnSpMkLst>
            <pc:docMk/>
            <pc:sldMk cId="1237869979" sldId="290"/>
            <ac:cxnSpMk id="25" creationId="{D08D2B7C-2C66-A629-68C3-30689D6241CE}"/>
          </ac:cxnSpMkLst>
        </pc:cxnChg>
        <pc:cxnChg chg="mod">
          <ac:chgData name="Kaustubh Harapanahalli (Student)" userId="04cda4a3-e969-49ba-a397-03da44c9b5b1" providerId="ADAL" clId="{A8650122-962F-7849-BBA2-21BB5EE1A6C1}" dt="2025-07-07T08:14:01.376" v="9609" actId="1076"/>
          <ac:cxnSpMkLst>
            <pc:docMk/>
            <pc:sldMk cId="1237869979" sldId="290"/>
            <ac:cxnSpMk id="30" creationId="{CDA0CC20-09E3-3F95-BF7B-23C80F43BC3D}"/>
          </ac:cxnSpMkLst>
        </pc:cxnChg>
        <pc:cxnChg chg="mod">
          <ac:chgData name="Kaustubh Harapanahalli (Student)" userId="04cda4a3-e969-49ba-a397-03da44c9b5b1" providerId="ADAL" clId="{A8650122-962F-7849-BBA2-21BB5EE1A6C1}" dt="2025-07-07T08:07:28.411" v="9465" actId="208"/>
          <ac:cxnSpMkLst>
            <pc:docMk/>
            <pc:sldMk cId="1237869979" sldId="290"/>
            <ac:cxnSpMk id="70" creationId="{97E8EABA-F55E-D1DF-316F-8E0C252990E2}"/>
          </ac:cxnSpMkLst>
        </pc:cxnChg>
        <pc:cxnChg chg="add">
          <ac:chgData name="Kaustubh Harapanahalli (Student)" userId="04cda4a3-e969-49ba-a397-03da44c9b5b1" providerId="ADAL" clId="{A8650122-962F-7849-BBA2-21BB5EE1A6C1}" dt="2025-07-07T08:09:15.768" v="9482" actId="11529"/>
          <ac:cxnSpMkLst>
            <pc:docMk/>
            <pc:sldMk cId="1237869979" sldId="290"/>
            <ac:cxnSpMk id="79" creationId="{7911CBBE-9635-847B-E1F6-2619FB670281}"/>
          </ac:cxnSpMkLst>
        </pc:cxnChg>
        <pc:cxnChg chg="add">
          <ac:chgData name="Kaustubh Harapanahalli (Student)" userId="04cda4a3-e969-49ba-a397-03da44c9b5b1" providerId="ADAL" clId="{A8650122-962F-7849-BBA2-21BB5EE1A6C1}" dt="2025-07-07T08:09:18.767" v="9483" actId="11529"/>
          <ac:cxnSpMkLst>
            <pc:docMk/>
            <pc:sldMk cId="1237869979" sldId="290"/>
            <ac:cxnSpMk id="82" creationId="{46C4FE82-6DF6-36EB-C944-EBCC2FA50A3A}"/>
          </ac:cxnSpMkLst>
        </pc:cxnChg>
        <pc:cxnChg chg="add">
          <ac:chgData name="Kaustubh Harapanahalli (Student)" userId="04cda4a3-e969-49ba-a397-03da44c9b5b1" providerId="ADAL" clId="{A8650122-962F-7849-BBA2-21BB5EE1A6C1}" dt="2025-07-07T08:09:21.893" v="9484" actId="11529"/>
          <ac:cxnSpMkLst>
            <pc:docMk/>
            <pc:sldMk cId="1237869979" sldId="290"/>
            <ac:cxnSpMk id="84" creationId="{B41B41E8-6ACC-98B2-6D10-A894CEDC538D}"/>
          </ac:cxnSpMkLst>
        </pc:cxnChg>
        <pc:cxnChg chg="add mod">
          <ac:chgData name="Kaustubh Harapanahalli (Student)" userId="04cda4a3-e969-49ba-a397-03da44c9b5b1" providerId="ADAL" clId="{A8650122-962F-7849-BBA2-21BB5EE1A6C1}" dt="2025-07-07T08:11:43.271" v="9540" actId="14100"/>
          <ac:cxnSpMkLst>
            <pc:docMk/>
            <pc:sldMk cId="1237869979" sldId="290"/>
            <ac:cxnSpMk id="86" creationId="{01DA28A6-D50F-B9D5-DF2C-0AEB730BE94D}"/>
          </ac:cxnSpMkLst>
        </pc:cxnChg>
        <pc:cxnChg chg="add mod">
          <ac:chgData name="Kaustubh Harapanahalli (Student)" userId="04cda4a3-e969-49ba-a397-03da44c9b5b1" providerId="ADAL" clId="{A8650122-962F-7849-BBA2-21BB5EE1A6C1}" dt="2025-07-07T08:10:45.436" v="9527" actId="14100"/>
          <ac:cxnSpMkLst>
            <pc:docMk/>
            <pc:sldMk cId="1237869979" sldId="290"/>
            <ac:cxnSpMk id="90" creationId="{58661AF3-1775-BB10-0C9F-38BA39CCB040}"/>
          </ac:cxnSpMkLst>
        </pc:cxnChg>
        <pc:cxnChg chg="add">
          <ac:chgData name="Kaustubh Harapanahalli (Student)" userId="04cda4a3-e969-49ba-a397-03da44c9b5b1" providerId="ADAL" clId="{A8650122-962F-7849-BBA2-21BB5EE1A6C1}" dt="2025-07-07T08:09:38.007" v="9488" actId="11529"/>
          <ac:cxnSpMkLst>
            <pc:docMk/>
            <pc:sldMk cId="1237869979" sldId="290"/>
            <ac:cxnSpMk id="93" creationId="{3427F413-6E2D-B420-5604-233601122F2D}"/>
          </ac:cxnSpMkLst>
        </pc:cxnChg>
        <pc:cxnChg chg="add mod">
          <ac:chgData name="Kaustubh Harapanahalli (Student)" userId="04cda4a3-e969-49ba-a397-03da44c9b5b1" providerId="ADAL" clId="{A8650122-962F-7849-BBA2-21BB5EE1A6C1}" dt="2025-07-07T08:12:23.012" v="9547" actId="14100"/>
          <ac:cxnSpMkLst>
            <pc:docMk/>
            <pc:sldMk cId="1237869979" sldId="290"/>
            <ac:cxnSpMk id="104" creationId="{2DFA23FE-AF79-A968-8E3A-BB7F541C930F}"/>
          </ac:cxnSpMkLst>
        </pc:cxnChg>
        <pc:cxnChg chg="add mod">
          <ac:chgData name="Kaustubh Harapanahalli (Student)" userId="04cda4a3-e969-49ba-a397-03da44c9b5b1" providerId="ADAL" clId="{A8650122-962F-7849-BBA2-21BB5EE1A6C1}" dt="2025-07-07T08:12:23.323" v="9548" actId="14100"/>
          <ac:cxnSpMkLst>
            <pc:docMk/>
            <pc:sldMk cId="1237869979" sldId="290"/>
            <ac:cxnSpMk id="106" creationId="{8A38AC50-2079-53B3-81D5-8EF210254534}"/>
          </ac:cxnSpMkLst>
        </pc:cxnChg>
        <pc:cxnChg chg="add mod">
          <ac:chgData name="Kaustubh Harapanahalli (Student)" userId="04cda4a3-e969-49ba-a397-03da44c9b5b1" providerId="ADAL" clId="{A8650122-962F-7849-BBA2-21BB5EE1A6C1}" dt="2025-07-07T08:14:08.571" v="9611" actId="1076"/>
          <ac:cxnSpMkLst>
            <pc:docMk/>
            <pc:sldMk cId="1237869979" sldId="290"/>
            <ac:cxnSpMk id="119" creationId="{80693F05-FBAE-9097-B742-5560D45A995B}"/>
          </ac:cxnSpMkLst>
        </pc:cxnChg>
        <pc:cxnChg chg="add mod">
          <ac:chgData name="Kaustubh Harapanahalli (Student)" userId="04cda4a3-e969-49ba-a397-03da44c9b5b1" providerId="ADAL" clId="{A8650122-962F-7849-BBA2-21BB5EE1A6C1}" dt="2025-07-07T17:59:01.715" v="12049" actId="14100"/>
          <ac:cxnSpMkLst>
            <pc:docMk/>
            <pc:sldMk cId="1237869979" sldId="290"/>
            <ac:cxnSpMk id="121" creationId="{7D8EFDF6-5E2B-A59B-AEAA-3184811B1828}"/>
          </ac:cxnSpMkLst>
        </pc:cxnChg>
        <pc:cxnChg chg="add mod">
          <ac:chgData name="Kaustubh Harapanahalli (Student)" userId="04cda4a3-e969-49ba-a397-03da44c9b5b1" providerId="ADAL" clId="{A8650122-962F-7849-BBA2-21BB5EE1A6C1}" dt="2025-07-07T08:12:59.689" v="9568" actId="1076"/>
          <ac:cxnSpMkLst>
            <pc:docMk/>
            <pc:sldMk cId="1237869979" sldId="290"/>
            <ac:cxnSpMk id="126" creationId="{CAB28F2B-73B5-75C1-3C48-CA48B1724687}"/>
          </ac:cxnSpMkLst>
        </pc:cxnChg>
        <pc:cxnChg chg="add">
          <ac:chgData name="Kaustubh Harapanahalli (Student)" userId="04cda4a3-e969-49ba-a397-03da44c9b5b1" providerId="ADAL" clId="{A8650122-962F-7849-BBA2-21BB5EE1A6C1}" dt="2025-07-07T17:59:10.188" v="12051" actId="11529"/>
          <ac:cxnSpMkLst>
            <pc:docMk/>
            <pc:sldMk cId="1237869979" sldId="290"/>
            <ac:cxnSpMk id="165" creationId="{6A7347A1-7C51-5665-AF83-53BF6F3E55BB}"/>
          </ac:cxnSpMkLst>
        </pc:cxnChg>
      </pc:sldChg>
      <pc:sldChg chg="addSp delSp modSp del mod modNotesTx">
        <pc:chgData name="Kaustubh Harapanahalli (Student)" userId="04cda4a3-e969-49ba-a397-03da44c9b5b1" providerId="ADAL" clId="{A8650122-962F-7849-BBA2-21BB5EE1A6C1}" dt="2025-07-07T05:13:27.462" v="3787" actId="2696"/>
        <pc:sldMkLst>
          <pc:docMk/>
          <pc:sldMk cId="1555080987" sldId="290"/>
        </pc:sldMkLst>
      </pc:sldChg>
      <pc:sldChg chg="addSp delSp modSp mod modNotesTx">
        <pc:chgData name="Kaustubh Harapanahalli (Student)" userId="04cda4a3-e969-49ba-a397-03da44c9b5b1" providerId="ADAL" clId="{A8650122-962F-7849-BBA2-21BB5EE1A6C1}" dt="2025-07-07T19:12:32.289" v="12491"/>
        <pc:sldMkLst>
          <pc:docMk/>
          <pc:sldMk cId="2226193016" sldId="291"/>
        </pc:sldMkLst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2226193016" sldId="291"/>
            <ac:spMk id="2" creationId="{A967681F-030B-7890-E426-8B131C8C39DF}"/>
          </ac:spMkLst>
        </pc:spChg>
        <pc:spChg chg="mod">
          <ac:chgData name="Kaustubh Harapanahalli (Student)" userId="04cda4a3-e969-49ba-a397-03da44c9b5b1" providerId="ADAL" clId="{A8650122-962F-7849-BBA2-21BB5EE1A6C1}" dt="2025-07-07T16:55:18.977" v="11132" actId="20577"/>
          <ac:spMkLst>
            <pc:docMk/>
            <pc:sldMk cId="2226193016" sldId="291"/>
            <ac:spMk id="5" creationId="{3CF8F7C4-4542-44EA-A4CF-D787357F0688}"/>
          </ac:spMkLst>
        </pc:spChg>
        <pc:spChg chg="add mod">
          <ac:chgData name="Kaustubh Harapanahalli (Student)" userId="04cda4a3-e969-49ba-a397-03da44c9b5b1" providerId="ADAL" clId="{A8650122-962F-7849-BBA2-21BB5EE1A6C1}" dt="2025-07-06T10:58:38.406" v="1876" actId="1076"/>
          <ac:spMkLst>
            <pc:docMk/>
            <pc:sldMk cId="2226193016" sldId="291"/>
            <ac:spMk id="27" creationId="{9D199079-DF95-77F6-FE49-4A46789BA57F}"/>
          </ac:spMkLst>
        </pc:spChg>
        <pc:spChg chg="add mod">
          <ac:chgData name="Kaustubh Harapanahalli (Student)" userId="04cda4a3-e969-49ba-a397-03da44c9b5b1" providerId="ADAL" clId="{A8650122-962F-7849-BBA2-21BB5EE1A6C1}" dt="2025-07-07T02:38:22.242" v="2220" actId="1076"/>
          <ac:spMkLst>
            <pc:docMk/>
            <pc:sldMk cId="2226193016" sldId="291"/>
            <ac:spMk id="28" creationId="{7F5F1D4A-2C4C-CB6E-BECD-BB179002C767}"/>
          </ac:spMkLst>
        </pc:spChg>
        <pc:graphicFrameChg chg="add mod modGraphic">
          <ac:chgData name="Kaustubh Harapanahalli (Student)" userId="04cda4a3-e969-49ba-a397-03da44c9b5b1" providerId="ADAL" clId="{A8650122-962F-7849-BBA2-21BB5EE1A6C1}" dt="2025-07-07T05:18:33.518" v="3875" actId="207"/>
          <ac:graphicFrameMkLst>
            <pc:docMk/>
            <pc:sldMk cId="2226193016" sldId="291"/>
            <ac:graphicFrameMk id="26" creationId="{219983AF-7037-9C24-B79A-72F6E72B6368}"/>
          </ac:graphicFrameMkLst>
        </pc:graphicFrameChg>
        <pc:picChg chg="add mod">
          <ac:chgData name="Kaustubh Harapanahalli (Student)" userId="04cda4a3-e969-49ba-a397-03da44c9b5b1" providerId="ADAL" clId="{A8650122-962F-7849-BBA2-21BB5EE1A6C1}" dt="2025-07-06T10:58:35.657" v="1875" actId="14100"/>
          <ac:picMkLst>
            <pc:docMk/>
            <pc:sldMk cId="2226193016" sldId="291"/>
            <ac:picMk id="25" creationId="{D470AB80-A4A9-9F4C-7918-708FA28454FB}"/>
          </ac:picMkLst>
        </pc:picChg>
      </pc:sldChg>
      <pc:sldChg chg="addSp delSp modSp del mod ord">
        <pc:chgData name="Kaustubh Harapanahalli (Student)" userId="04cda4a3-e969-49ba-a397-03da44c9b5b1" providerId="ADAL" clId="{A8650122-962F-7849-BBA2-21BB5EE1A6C1}" dt="2025-07-06T10:51:09.562" v="1738" actId="2696"/>
        <pc:sldMkLst>
          <pc:docMk/>
          <pc:sldMk cId="3735794656" sldId="292"/>
        </pc:sldMkLst>
      </pc:sldChg>
      <pc:sldChg chg="addSp delSp modSp mod ord modNotesTx">
        <pc:chgData name="Kaustubh Harapanahalli (Student)" userId="04cda4a3-e969-49ba-a397-03da44c9b5b1" providerId="ADAL" clId="{A8650122-962F-7849-BBA2-21BB5EE1A6C1}" dt="2025-07-07T19:12:32.289" v="12491"/>
        <pc:sldMkLst>
          <pc:docMk/>
          <pc:sldMk cId="3265326057" sldId="293"/>
        </pc:sldMkLst>
        <pc:spChg chg="add mod">
          <ac:chgData name="Kaustubh Harapanahalli (Student)" userId="04cda4a3-e969-49ba-a397-03da44c9b5b1" providerId="ADAL" clId="{A8650122-962F-7849-BBA2-21BB5EE1A6C1}" dt="2025-07-07T02:28:12.611" v="2065" actId="14100"/>
          <ac:spMkLst>
            <pc:docMk/>
            <pc:sldMk cId="3265326057" sldId="293"/>
            <ac:spMk id="2" creationId="{E61DEF0A-3794-6C8C-B410-3E8E64604971}"/>
          </ac:spMkLst>
        </pc:spChg>
        <pc:spChg chg="add mod">
          <ac:chgData name="Kaustubh Harapanahalli (Student)" userId="04cda4a3-e969-49ba-a397-03da44c9b5b1" providerId="ADAL" clId="{A8650122-962F-7849-BBA2-21BB5EE1A6C1}" dt="2025-07-06T08:51:47.991" v="1575" actId="14100"/>
          <ac:spMkLst>
            <pc:docMk/>
            <pc:sldMk cId="3265326057" sldId="293"/>
            <ac:spMk id="4" creationId="{30636567-91C6-217F-2B9C-A4971D023AB0}"/>
          </ac:spMkLst>
        </pc:spChg>
        <pc:spChg chg="mod">
          <ac:chgData name="Kaustubh Harapanahalli (Student)" userId="04cda4a3-e969-49ba-a397-03da44c9b5b1" providerId="ADAL" clId="{A8650122-962F-7849-BBA2-21BB5EE1A6C1}" dt="2025-07-07T07:10:45.631" v="8450" actId="2711"/>
          <ac:spMkLst>
            <pc:docMk/>
            <pc:sldMk cId="3265326057" sldId="293"/>
            <ac:spMk id="5" creationId="{0B99123F-EBA6-AFEB-270B-F594BAAE176F}"/>
          </ac:spMkLst>
        </pc:spChg>
        <pc:spChg chg="add mod">
          <ac:chgData name="Kaustubh Harapanahalli (Student)" userId="04cda4a3-e969-49ba-a397-03da44c9b5b1" providerId="ADAL" clId="{A8650122-962F-7849-BBA2-21BB5EE1A6C1}" dt="2025-07-06T08:44:28.047" v="1432" actId="1076"/>
          <ac:spMkLst>
            <pc:docMk/>
            <pc:sldMk cId="3265326057" sldId="293"/>
            <ac:spMk id="6" creationId="{B08602BA-5D9D-945F-71D4-0605FBE075EC}"/>
          </ac:spMkLst>
        </pc:spChg>
        <pc:spChg chg="add mod">
          <ac:chgData name="Kaustubh Harapanahalli (Student)" userId="04cda4a3-e969-49ba-a397-03da44c9b5b1" providerId="ADAL" clId="{A8650122-962F-7849-BBA2-21BB5EE1A6C1}" dt="2025-07-06T08:44:28.047" v="1432" actId="1076"/>
          <ac:spMkLst>
            <pc:docMk/>
            <pc:sldMk cId="3265326057" sldId="293"/>
            <ac:spMk id="7" creationId="{4E61E46D-6FF5-5496-D9B3-5463D4D936A0}"/>
          </ac:spMkLst>
        </pc:spChg>
        <pc:spChg chg="add mod">
          <ac:chgData name="Kaustubh Harapanahalli (Student)" userId="04cda4a3-e969-49ba-a397-03da44c9b5b1" providerId="ADAL" clId="{A8650122-962F-7849-BBA2-21BB5EE1A6C1}" dt="2025-07-06T08:44:28.047" v="1432" actId="1076"/>
          <ac:spMkLst>
            <pc:docMk/>
            <pc:sldMk cId="3265326057" sldId="293"/>
            <ac:spMk id="8" creationId="{B4D6A594-A068-F5ED-B1E2-834CD95DCBE3}"/>
          </ac:spMkLst>
        </pc:spChg>
        <pc:spChg chg="add mod">
          <ac:chgData name="Kaustubh Harapanahalli (Student)" userId="04cda4a3-e969-49ba-a397-03da44c9b5b1" providerId="ADAL" clId="{A8650122-962F-7849-BBA2-21BB5EE1A6C1}" dt="2025-07-06T08:44:28.047" v="1432" actId="1076"/>
          <ac:spMkLst>
            <pc:docMk/>
            <pc:sldMk cId="3265326057" sldId="293"/>
            <ac:spMk id="9" creationId="{7472834D-40EE-1271-41A3-5EC3AB93868C}"/>
          </ac:spMkLst>
        </pc:spChg>
        <pc:spChg chg="add mod">
          <ac:chgData name="Kaustubh Harapanahalli (Student)" userId="04cda4a3-e969-49ba-a397-03da44c9b5b1" providerId="ADAL" clId="{A8650122-962F-7849-BBA2-21BB5EE1A6C1}" dt="2025-07-06T10:49:48.692" v="1629" actId="404"/>
          <ac:spMkLst>
            <pc:docMk/>
            <pc:sldMk cId="3265326057" sldId="293"/>
            <ac:spMk id="10" creationId="{F079661E-CB29-75EF-BD62-ABA29E0D6948}"/>
          </ac:spMkLst>
        </pc:spChg>
        <pc:spChg chg="add mod">
          <ac:chgData name="Kaustubh Harapanahalli (Student)" userId="04cda4a3-e969-49ba-a397-03da44c9b5b1" providerId="ADAL" clId="{A8650122-962F-7849-BBA2-21BB5EE1A6C1}" dt="2025-07-06T08:44:31.811" v="1433" actId="1076"/>
          <ac:spMkLst>
            <pc:docMk/>
            <pc:sldMk cId="3265326057" sldId="293"/>
            <ac:spMk id="11" creationId="{4E643935-93DB-5FB9-E9C8-F3B3BB43DE03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3265326057" sldId="293"/>
            <ac:spMk id="12" creationId="{C88BABA0-23D2-ECFC-55FB-D945F6A6E5EE}"/>
          </ac:spMkLst>
        </pc:spChg>
        <pc:spChg chg="add mod">
          <ac:chgData name="Kaustubh Harapanahalli (Student)" userId="04cda4a3-e969-49ba-a397-03da44c9b5b1" providerId="ADAL" clId="{A8650122-962F-7849-BBA2-21BB5EE1A6C1}" dt="2025-07-06T08:46:47.095" v="1457" actId="1037"/>
          <ac:spMkLst>
            <pc:docMk/>
            <pc:sldMk cId="3265326057" sldId="293"/>
            <ac:spMk id="20" creationId="{33104CBE-3735-DA7D-D810-FAD7DCE99C5F}"/>
          </ac:spMkLst>
        </pc:spChg>
        <pc:spChg chg="add mod">
          <ac:chgData name="Kaustubh Harapanahalli (Student)" userId="04cda4a3-e969-49ba-a397-03da44c9b5b1" providerId="ADAL" clId="{A8650122-962F-7849-BBA2-21BB5EE1A6C1}" dt="2025-07-06T10:49:48.692" v="1629" actId="404"/>
          <ac:spMkLst>
            <pc:docMk/>
            <pc:sldMk cId="3265326057" sldId="293"/>
            <ac:spMk id="22" creationId="{271544F4-3CBD-3B70-1C7E-BF471A43EC24}"/>
          </ac:spMkLst>
        </pc:spChg>
        <pc:spChg chg="add mod">
          <ac:chgData name="Kaustubh Harapanahalli (Student)" userId="04cda4a3-e969-49ba-a397-03da44c9b5b1" providerId="ADAL" clId="{A8650122-962F-7849-BBA2-21BB5EE1A6C1}" dt="2025-07-06T10:49:48.692" v="1629" actId="404"/>
          <ac:spMkLst>
            <pc:docMk/>
            <pc:sldMk cId="3265326057" sldId="293"/>
            <ac:spMk id="26" creationId="{FF9C6C56-9F6F-3B25-80BE-28E91359AD8F}"/>
          </ac:spMkLst>
        </pc:spChg>
        <pc:spChg chg="add mod">
          <ac:chgData name="Kaustubh Harapanahalli (Student)" userId="04cda4a3-e969-49ba-a397-03da44c9b5b1" providerId="ADAL" clId="{A8650122-962F-7849-BBA2-21BB5EE1A6C1}" dt="2025-07-06T08:51:47.991" v="1575" actId="14100"/>
          <ac:spMkLst>
            <pc:docMk/>
            <pc:sldMk cId="3265326057" sldId="293"/>
            <ac:spMk id="31" creationId="{F2750735-8EE4-BF5C-5675-C8DE91CADE72}"/>
          </ac:spMkLst>
        </pc:spChg>
        <pc:spChg chg="add mod">
          <ac:chgData name="Kaustubh Harapanahalli (Student)" userId="04cda4a3-e969-49ba-a397-03da44c9b5b1" providerId="ADAL" clId="{A8650122-962F-7849-BBA2-21BB5EE1A6C1}" dt="2025-07-06T10:49:48.692" v="1629" actId="404"/>
          <ac:spMkLst>
            <pc:docMk/>
            <pc:sldMk cId="3265326057" sldId="293"/>
            <ac:spMk id="32" creationId="{31060A98-BC3E-E309-0F6F-A8199D0F4D84}"/>
          </ac:spMkLst>
        </pc:spChg>
        <pc:spChg chg="add mod">
          <ac:chgData name="Kaustubh Harapanahalli (Student)" userId="04cda4a3-e969-49ba-a397-03da44c9b5b1" providerId="ADAL" clId="{A8650122-962F-7849-BBA2-21BB5EE1A6C1}" dt="2025-07-06T10:49:48.692" v="1629" actId="404"/>
          <ac:spMkLst>
            <pc:docMk/>
            <pc:sldMk cId="3265326057" sldId="293"/>
            <ac:spMk id="33" creationId="{D15682F1-DB0D-BA1E-E188-01C5FC60BFAB}"/>
          </ac:spMkLst>
        </pc:spChg>
        <pc:spChg chg="add mod">
          <ac:chgData name="Kaustubh Harapanahalli (Student)" userId="04cda4a3-e969-49ba-a397-03da44c9b5b1" providerId="ADAL" clId="{A8650122-962F-7849-BBA2-21BB5EE1A6C1}" dt="2025-07-06T08:46:53.396" v="1458" actId="1076"/>
          <ac:spMkLst>
            <pc:docMk/>
            <pc:sldMk cId="3265326057" sldId="293"/>
            <ac:spMk id="34" creationId="{0ACF2B50-221A-E26E-F9E7-7CCFAE4FCFE9}"/>
          </ac:spMkLst>
        </pc:spChg>
        <pc:spChg chg="add mod">
          <ac:chgData name="Kaustubh Harapanahalli (Student)" userId="04cda4a3-e969-49ba-a397-03da44c9b5b1" providerId="ADAL" clId="{A8650122-962F-7849-BBA2-21BB5EE1A6C1}" dt="2025-07-06T08:46:53.396" v="1458" actId="1076"/>
          <ac:spMkLst>
            <pc:docMk/>
            <pc:sldMk cId="3265326057" sldId="293"/>
            <ac:spMk id="35" creationId="{503A3E87-013B-0FDD-3B5C-F4D67151FF00}"/>
          </ac:spMkLst>
        </pc:spChg>
        <pc:spChg chg="add mod">
          <ac:chgData name="Kaustubh Harapanahalli (Student)" userId="04cda4a3-e969-49ba-a397-03da44c9b5b1" providerId="ADAL" clId="{A8650122-962F-7849-BBA2-21BB5EE1A6C1}" dt="2025-07-06T10:49:48.692" v="1629" actId="404"/>
          <ac:spMkLst>
            <pc:docMk/>
            <pc:sldMk cId="3265326057" sldId="293"/>
            <ac:spMk id="41" creationId="{B2586E07-DDBA-F2BC-3045-F4D9D614C380}"/>
          </ac:spMkLst>
        </pc:spChg>
        <pc:spChg chg="add mod">
          <ac:chgData name="Kaustubh Harapanahalli (Student)" userId="04cda4a3-e969-49ba-a397-03da44c9b5b1" providerId="ADAL" clId="{A8650122-962F-7849-BBA2-21BB5EE1A6C1}" dt="2025-07-06T10:49:48.692" v="1629" actId="404"/>
          <ac:spMkLst>
            <pc:docMk/>
            <pc:sldMk cId="3265326057" sldId="293"/>
            <ac:spMk id="51" creationId="{DDDE5BEE-7F79-19CC-86CF-7385B2B556AF}"/>
          </ac:spMkLst>
        </pc:spChg>
        <pc:spChg chg="add mod">
          <ac:chgData name="Kaustubh Harapanahalli (Student)" userId="04cda4a3-e969-49ba-a397-03da44c9b5b1" providerId="ADAL" clId="{A8650122-962F-7849-BBA2-21BB5EE1A6C1}" dt="2025-07-06T08:47:02.173" v="1463" actId="1038"/>
          <ac:spMkLst>
            <pc:docMk/>
            <pc:sldMk cId="3265326057" sldId="293"/>
            <ac:spMk id="52" creationId="{CB72DB5A-B6B9-8C76-C566-256B296B1983}"/>
          </ac:spMkLst>
        </pc:spChg>
        <pc:spChg chg="add mod">
          <ac:chgData name="Kaustubh Harapanahalli (Student)" userId="04cda4a3-e969-49ba-a397-03da44c9b5b1" providerId="ADAL" clId="{A8650122-962F-7849-BBA2-21BB5EE1A6C1}" dt="2025-07-06T10:49:48.692" v="1629" actId="404"/>
          <ac:spMkLst>
            <pc:docMk/>
            <pc:sldMk cId="3265326057" sldId="293"/>
            <ac:spMk id="53" creationId="{1EDD0128-1DAC-A9E2-0E29-8F53CD5C14B1}"/>
          </ac:spMkLst>
        </pc:spChg>
        <pc:spChg chg="add mod">
          <ac:chgData name="Kaustubh Harapanahalli (Student)" userId="04cda4a3-e969-49ba-a397-03da44c9b5b1" providerId="ADAL" clId="{A8650122-962F-7849-BBA2-21BB5EE1A6C1}" dt="2025-07-06T08:48:50.688" v="1499" actId="1076"/>
          <ac:spMkLst>
            <pc:docMk/>
            <pc:sldMk cId="3265326057" sldId="293"/>
            <ac:spMk id="64" creationId="{8826C4C2-B0BE-386E-C5D4-82480FFAB18F}"/>
          </ac:spMkLst>
        </pc:spChg>
        <pc:spChg chg="add mod">
          <ac:chgData name="Kaustubh Harapanahalli (Student)" userId="04cda4a3-e969-49ba-a397-03da44c9b5b1" providerId="ADAL" clId="{A8650122-962F-7849-BBA2-21BB5EE1A6C1}" dt="2025-07-06T10:49:48.692" v="1629" actId="404"/>
          <ac:spMkLst>
            <pc:docMk/>
            <pc:sldMk cId="3265326057" sldId="293"/>
            <ac:spMk id="75" creationId="{0F4BEF71-0B92-B3C5-9DA1-91BC6DCA80EA}"/>
          </ac:spMkLst>
        </pc:spChg>
        <pc:spChg chg="add mod">
          <ac:chgData name="Kaustubh Harapanahalli (Student)" userId="04cda4a3-e969-49ba-a397-03da44c9b5b1" providerId="ADAL" clId="{A8650122-962F-7849-BBA2-21BB5EE1A6C1}" dt="2025-07-06T08:51:17.037" v="1571" actId="1076"/>
          <ac:spMkLst>
            <pc:docMk/>
            <pc:sldMk cId="3265326057" sldId="293"/>
            <ac:spMk id="78" creationId="{957E6C99-59FF-3913-809B-F0223DBD19E0}"/>
          </ac:spMkLst>
        </pc:spChg>
        <pc:spChg chg="mod">
          <ac:chgData name="Kaustubh Harapanahalli (Student)" userId="04cda4a3-e969-49ba-a397-03da44c9b5b1" providerId="ADAL" clId="{A8650122-962F-7849-BBA2-21BB5EE1A6C1}" dt="2025-07-06T10:49:53.276" v="1631"/>
          <ac:spMkLst>
            <pc:docMk/>
            <pc:sldMk cId="3265326057" sldId="293"/>
            <ac:spMk id="109" creationId="{13DCF103-6386-6D51-C35D-8C5936BD7408}"/>
          </ac:spMkLst>
        </pc:spChg>
        <pc:spChg chg="mod">
          <ac:chgData name="Kaustubh Harapanahalli (Student)" userId="04cda4a3-e969-49ba-a397-03da44c9b5b1" providerId="ADAL" clId="{A8650122-962F-7849-BBA2-21BB5EE1A6C1}" dt="2025-07-06T10:49:53.276" v="1631"/>
          <ac:spMkLst>
            <pc:docMk/>
            <pc:sldMk cId="3265326057" sldId="293"/>
            <ac:spMk id="110" creationId="{65851D46-7514-4EB5-64B5-16EE8CB361A9}"/>
          </ac:spMkLst>
        </pc:spChg>
        <pc:spChg chg="mod">
          <ac:chgData name="Kaustubh Harapanahalli (Student)" userId="04cda4a3-e969-49ba-a397-03da44c9b5b1" providerId="ADAL" clId="{A8650122-962F-7849-BBA2-21BB5EE1A6C1}" dt="2025-07-06T10:49:53.276" v="1631"/>
          <ac:spMkLst>
            <pc:docMk/>
            <pc:sldMk cId="3265326057" sldId="293"/>
            <ac:spMk id="111" creationId="{C5DBB73F-AB34-A5DE-154C-19AABB69E8D5}"/>
          </ac:spMkLst>
        </pc:spChg>
        <pc:spChg chg="mod">
          <ac:chgData name="Kaustubh Harapanahalli (Student)" userId="04cda4a3-e969-49ba-a397-03da44c9b5b1" providerId="ADAL" clId="{A8650122-962F-7849-BBA2-21BB5EE1A6C1}" dt="2025-07-06T10:49:53.276" v="1631"/>
          <ac:spMkLst>
            <pc:docMk/>
            <pc:sldMk cId="3265326057" sldId="293"/>
            <ac:spMk id="112" creationId="{9961E03A-5B0B-DAB7-C6A9-DF8BF36228FA}"/>
          </ac:spMkLst>
        </pc:spChg>
        <pc:spChg chg="mod">
          <ac:chgData name="Kaustubh Harapanahalli (Student)" userId="04cda4a3-e969-49ba-a397-03da44c9b5b1" providerId="ADAL" clId="{A8650122-962F-7849-BBA2-21BB5EE1A6C1}" dt="2025-07-06T10:49:53.276" v="1631"/>
          <ac:spMkLst>
            <pc:docMk/>
            <pc:sldMk cId="3265326057" sldId="293"/>
            <ac:spMk id="113" creationId="{EB0B6BE6-27C2-F57C-B661-1998D9A1B4B2}"/>
          </ac:spMkLst>
        </pc:spChg>
        <pc:spChg chg="mod">
          <ac:chgData name="Kaustubh Harapanahalli (Student)" userId="04cda4a3-e969-49ba-a397-03da44c9b5b1" providerId="ADAL" clId="{A8650122-962F-7849-BBA2-21BB5EE1A6C1}" dt="2025-07-06T10:49:53.276" v="1631"/>
          <ac:spMkLst>
            <pc:docMk/>
            <pc:sldMk cId="3265326057" sldId="293"/>
            <ac:spMk id="114" creationId="{A2902F33-B876-9602-7200-4957EF97394F}"/>
          </ac:spMkLst>
        </pc:spChg>
        <pc:spChg chg="mod">
          <ac:chgData name="Kaustubh Harapanahalli (Student)" userId="04cda4a3-e969-49ba-a397-03da44c9b5b1" providerId="ADAL" clId="{A8650122-962F-7849-BBA2-21BB5EE1A6C1}" dt="2025-07-06T10:49:53.276" v="1631"/>
          <ac:spMkLst>
            <pc:docMk/>
            <pc:sldMk cId="3265326057" sldId="293"/>
            <ac:spMk id="125" creationId="{2CFB3097-9E92-7FD9-2296-04B4429CE13B}"/>
          </ac:spMkLst>
        </pc:spChg>
        <pc:spChg chg="mod">
          <ac:chgData name="Kaustubh Harapanahalli (Student)" userId="04cda4a3-e969-49ba-a397-03da44c9b5b1" providerId="ADAL" clId="{A8650122-962F-7849-BBA2-21BB5EE1A6C1}" dt="2025-07-06T10:49:53.276" v="1631"/>
          <ac:spMkLst>
            <pc:docMk/>
            <pc:sldMk cId="3265326057" sldId="293"/>
            <ac:spMk id="126" creationId="{6D3C570C-78BE-89C0-536A-661564787ACB}"/>
          </ac:spMkLst>
        </pc:spChg>
        <pc:spChg chg="mod">
          <ac:chgData name="Kaustubh Harapanahalli (Student)" userId="04cda4a3-e969-49ba-a397-03da44c9b5b1" providerId="ADAL" clId="{A8650122-962F-7849-BBA2-21BB5EE1A6C1}" dt="2025-07-06T10:49:53.276" v="1631"/>
          <ac:spMkLst>
            <pc:docMk/>
            <pc:sldMk cId="3265326057" sldId="293"/>
            <ac:spMk id="127" creationId="{7D3D806D-8432-C1D6-99C0-D643E50D66F5}"/>
          </ac:spMkLst>
        </pc:spChg>
        <pc:spChg chg="add mod">
          <ac:chgData name="Kaustubh Harapanahalli (Student)" userId="04cda4a3-e969-49ba-a397-03da44c9b5b1" providerId="ADAL" clId="{A8650122-962F-7849-BBA2-21BB5EE1A6C1}" dt="2025-07-07T02:56:58.154" v="3062" actId="1076"/>
          <ac:spMkLst>
            <pc:docMk/>
            <pc:sldMk cId="3265326057" sldId="293"/>
            <ac:spMk id="128" creationId="{F12984FE-51A1-1F0D-DA91-86C7854C40E6}"/>
          </ac:spMkLst>
        </pc:spChg>
        <pc:spChg chg="add mod">
          <ac:chgData name="Kaustubh Harapanahalli (Student)" userId="04cda4a3-e969-49ba-a397-03da44c9b5b1" providerId="ADAL" clId="{A8650122-962F-7849-BBA2-21BB5EE1A6C1}" dt="2025-07-07T02:57:02.666" v="3063" actId="1076"/>
          <ac:spMkLst>
            <pc:docMk/>
            <pc:sldMk cId="3265326057" sldId="293"/>
            <ac:spMk id="129" creationId="{3F8545F9-52A3-6E72-C1E9-4E55BDC9BB46}"/>
          </ac:spMkLst>
        </pc:spChg>
        <pc:spChg chg="add mod">
          <ac:chgData name="Kaustubh Harapanahalli (Student)" userId="04cda4a3-e969-49ba-a397-03da44c9b5b1" providerId="ADAL" clId="{A8650122-962F-7849-BBA2-21BB5EE1A6C1}" dt="2025-07-07T16:51:41.398" v="11061" actId="20577"/>
          <ac:spMkLst>
            <pc:docMk/>
            <pc:sldMk cId="3265326057" sldId="293"/>
            <ac:spMk id="131" creationId="{2D1F1F45-B0E1-B4F5-2C88-E74DD7E7EA1E}"/>
          </ac:spMkLst>
        </pc:spChg>
        <pc:spChg chg="add mod">
          <ac:chgData name="Kaustubh Harapanahalli (Student)" userId="04cda4a3-e969-49ba-a397-03da44c9b5b1" providerId="ADAL" clId="{A8650122-962F-7849-BBA2-21BB5EE1A6C1}" dt="2025-07-07T16:51:52.841" v="11065" actId="1076"/>
          <ac:spMkLst>
            <pc:docMk/>
            <pc:sldMk cId="3265326057" sldId="293"/>
            <ac:spMk id="132" creationId="{F8D0C9D6-D0AA-0A94-01DB-0D15DA0CEA2B}"/>
          </ac:spMkLst>
        </pc:spChg>
        <pc:spChg chg="add mod">
          <ac:chgData name="Kaustubh Harapanahalli (Student)" userId="04cda4a3-e969-49ba-a397-03da44c9b5b1" providerId="ADAL" clId="{A8650122-962F-7849-BBA2-21BB5EE1A6C1}" dt="2025-07-07T16:51:58.455" v="11070" actId="5793"/>
          <ac:spMkLst>
            <pc:docMk/>
            <pc:sldMk cId="3265326057" sldId="293"/>
            <ac:spMk id="133" creationId="{398EDFEB-DB69-4E9D-AB7C-96B7DA3839F7}"/>
          </ac:spMkLst>
        </pc:spChg>
        <pc:grpChg chg="add mod">
          <ac:chgData name="Kaustubh Harapanahalli (Student)" userId="04cda4a3-e969-49ba-a397-03da44c9b5b1" providerId="ADAL" clId="{A8650122-962F-7849-BBA2-21BB5EE1A6C1}" dt="2025-07-07T02:58:05.672" v="3066" actId="1076"/>
          <ac:grpSpMkLst>
            <pc:docMk/>
            <pc:sldMk cId="3265326057" sldId="293"/>
            <ac:grpSpMk id="81" creationId="{B2A1E2CA-F011-06D0-0291-60A50729C80A}"/>
          </ac:grpSpMkLst>
        </pc:grpChg>
        <pc:grpChg chg="add mod">
          <ac:chgData name="Kaustubh Harapanahalli (Student)" userId="04cda4a3-e969-49ba-a397-03da44c9b5b1" providerId="ADAL" clId="{A8650122-962F-7849-BBA2-21BB5EE1A6C1}" dt="2025-07-07T02:57:02.666" v="3063" actId="1076"/>
          <ac:grpSpMkLst>
            <pc:docMk/>
            <pc:sldMk cId="3265326057" sldId="293"/>
            <ac:grpSpMk id="108" creationId="{E142FDC0-D27A-96C9-E364-EEAEE890C5B9}"/>
          </ac:grpSpMkLst>
        </pc:grpChg>
        <pc:cxnChg chg="mod">
          <ac:chgData name="Kaustubh Harapanahalli (Student)" userId="04cda4a3-e969-49ba-a397-03da44c9b5b1" providerId="ADAL" clId="{A8650122-962F-7849-BBA2-21BB5EE1A6C1}" dt="2025-07-07T02:28:12.611" v="2065" actId="14100"/>
          <ac:cxnSpMkLst>
            <pc:docMk/>
            <pc:sldMk cId="3265326057" sldId="293"/>
            <ac:cxnSpMk id="13" creationId="{500FF899-4985-573A-1147-46F5ABBAB84A}"/>
          </ac:cxnSpMkLst>
        </pc:cxnChg>
        <pc:cxnChg chg="mod">
          <ac:chgData name="Kaustubh Harapanahalli (Student)" userId="04cda4a3-e969-49ba-a397-03da44c9b5b1" providerId="ADAL" clId="{A8650122-962F-7849-BBA2-21BB5EE1A6C1}" dt="2025-07-06T08:44:31.811" v="1433" actId="1076"/>
          <ac:cxnSpMkLst>
            <pc:docMk/>
            <pc:sldMk cId="3265326057" sldId="293"/>
            <ac:cxnSpMk id="14" creationId="{D119E211-68F6-BDA3-E7E1-F13105A8E9BB}"/>
          </ac:cxnSpMkLst>
        </pc:cxnChg>
        <pc:cxnChg chg="mod">
          <ac:chgData name="Kaustubh Harapanahalli (Student)" userId="04cda4a3-e969-49ba-a397-03da44c9b5b1" providerId="ADAL" clId="{A8650122-962F-7849-BBA2-21BB5EE1A6C1}" dt="2025-07-06T08:51:47.991" v="1575" actId="14100"/>
          <ac:cxnSpMkLst>
            <pc:docMk/>
            <pc:sldMk cId="3265326057" sldId="293"/>
            <ac:cxnSpMk id="15" creationId="{3E061878-5292-2006-AC49-6C357708E9FC}"/>
          </ac:cxnSpMkLst>
        </pc:cxnChg>
        <pc:cxnChg chg="mod">
          <ac:chgData name="Kaustubh Harapanahalli (Student)" userId="04cda4a3-e969-49ba-a397-03da44c9b5b1" providerId="ADAL" clId="{A8650122-962F-7849-BBA2-21BB5EE1A6C1}" dt="2025-07-06T08:51:47.991" v="1575" actId="14100"/>
          <ac:cxnSpMkLst>
            <pc:docMk/>
            <pc:sldMk cId="3265326057" sldId="293"/>
            <ac:cxnSpMk id="16" creationId="{4BFA6AD0-6CE4-EA13-18AC-F1E4451210F6}"/>
          </ac:cxnSpMkLst>
        </pc:cxnChg>
        <pc:cxnChg chg="mod">
          <ac:chgData name="Kaustubh Harapanahalli (Student)" userId="04cda4a3-e969-49ba-a397-03da44c9b5b1" providerId="ADAL" clId="{A8650122-962F-7849-BBA2-21BB5EE1A6C1}" dt="2025-07-06T08:46:47.095" v="1457" actId="1037"/>
          <ac:cxnSpMkLst>
            <pc:docMk/>
            <pc:sldMk cId="3265326057" sldId="293"/>
            <ac:cxnSpMk id="21" creationId="{0FB698C8-2F04-A1AC-B3A9-F280F789A48E}"/>
          </ac:cxnSpMkLst>
        </pc:cxnChg>
        <pc:cxnChg chg="mod">
          <ac:chgData name="Kaustubh Harapanahalli (Student)" userId="04cda4a3-e969-49ba-a397-03da44c9b5b1" providerId="ADAL" clId="{A8650122-962F-7849-BBA2-21BB5EE1A6C1}" dt="2025-07-06T08:46:47.095" v="1457" actId="1037"/>
          <ac:cxnSpMkLst>
            <pc:docMk/>
            <pc:sldMk cId="3265326057" sldId="293"/>
            <ac:cxnSpMk id="23" creationId="{663B3CAA-B967-7890-7D85-E70646DB1FA0}"/>
          </ac:cxnSpMkLst>
        </pc:cxnChg>
        <pc:cxnChg chg="mod">
          <ac:chgData name="Kaustubh Harapanahalli (Student)" userId="04cda4a3-e969-49ba-a397-03da44c9b5b1" providerId="ADAL" clId="{A8650122-962F-7849-BBA2-21BB5EE1A6C1}" dt="2025-07-06T08:46:47.095" v="1457" actId="1037"/>
          <ac:cxnSpMkLst>
            <pc:docMk/>
            <pc:sldMk cId="3265326057" sldId="293"/>
            <ac:cxnSpMk id="24" creationId="{31DC2795-B857-27E2-5D66-55B386F68243}"/>
          </ac:cxnSpMkLst>
        </pc:cxnChg>
        <pc:cxnChg chg="add mod">
          <ac:chgData name="Kaustubh Harapanahalli (Student)" userId="04cda4a3-e969-49ba-a397-03da44c9b5b1" providerId="ADAL" clId="{A8650122-962F-7849-BBA2-21BB5EE1A6C1}" dt="2025-07-06T08:51:47.991" v="1575" actId="14100"/>
          <ac:cxnSpMkLst>
            <pc:docMk/>
            <pc:sldMk cId="3265326057" sldId="293"/>
            <ac:cxnSpMk id="36" creationId="{0EDB722B-16F8-0540-6929-0A4E7C3CCFB8}"/>
          </ac:cxnSpMkLst>
        </pc:cxnChg>
        <pc:cxnChg chg="add mod">
          <ac:chgData name="Kaustubh Harapanahalli (Student)" userId="04cda4a3-e969-49ba-a397-03da44c9b5b1" providerId="ADAL" clId="{A8650122-962F-7849-BBA2-21BB5EE1A6C1}" dt="2025-07-06T08:51:47.991" v="1575" actId="14100"/>
          <ac:cxnSpMkLst>
            <pc:docMk/>
            <pc:sldMk cId="3265326057" sldId="293"/>
            <ac:cxnSpMk id="37" creationId="{D5D6C356-C385-BC9C-EB2A-95A3F4F5AD82}"/>
          </ac:cxnSpMkLst>
        </pc:cxnChg>
        <pc:cxnChg chg="add mod">
          <ac:chgData name="Kaustubh Harapanahalli (Student)" userId="04cda4a3-e969-49ba-a397-03da44c9b5b1" providerId="ADAL" clId="{A8650122-962F-7849-BBA2-21BB5EE1A6C1}" dt="2025-07-06T08:46:53.396" v="1458" actId="1076"/>
          <ac:cxnSpMkLst>
            <pc:docMk/>
            <pc:sldMk cId="3265326057" sldId="293"/>
            <ac:cxnSpMk id="39" creationId="{CDF19302-BFAB-5DE1-DEEC-7EEDC105B4DD}"/>
          </ac:cxnSpMkLst>
        </pc:cxnChg>
        <pc:cxnChg chg="add mod">
          <ac:chgData name="Kaustubh Harapanahalli (Student)" userId="04cda4a3-e969-49ba-a397-03da44c9b5b1" providerId="ADAL" clId="{A8650122-962F-7849-BBA2-21BB5EE1A6C1}" dt="2025-07-06T08:46:53.396" v="1458" actId="1076"/>
          <ac:cxnSpMkLst>
            <pc:docMk/>
            <pc:sldMk cId="3265326057" sldId="293"/>
            <ac:cxnSpMk id="40" creationId="{A4E6C8F7-5FEA-E9E3-2162-0779B8A27876}"/>
          </ac:cxnSpMkLst>
        </pc:cxnChg>
        <pc:cxnChg chg="add mod">
          <ac:chgData name="Kaustubh Harapanahalli (Student)" userId="04cda4a3-e969-49ba-a397-03da44c9b5b1" providerId="ADAL" clId="{A8650122-962F-7849-BBA2-21BB5EE1A6C1}" dt="2025-07-06T08:48:07.406" v="1493" actId="1036"/>
          <ac:cxnSpMkLst>
            <pc:docMk/>
            <pc:sldMk cId="3265326057" sldId="293"/>
            <ac:cxnSpMk id="55" creationId="{45F5AF54-7687-A56C-9CED-FE97300D1CB8}"/>
          </ac:cxnSpMkLst>
        </pc:cxnChg>
        <pc:cxnChg chg="add">
          <ac:chgData name="Kaustubh Harapanahalli (Student)" userId="04cda4a3-e969-49ba-a397-03da44c9b5b1" providerId="ADAL" clId="{A8650122-962F-7849-BBA2-21BB5EE1A6C1}" dt="2025-07-06T08:48:12.681" v="1494" actId="11529"/>
          <ac:cxnSpMkLst>
            <pc:docMk/>
            <pc:sldMk cId="3265326057" sldId="293"/>
            <ac:cxnSpMk id="57" creationId="{58224E54-68FF-2B03-544B-CFE605F9CD06}"/>
          </ac:cxnSpMkLst>
        </pc:cxnChg>
        <pc:cxnChg chg="add mod">
          <ac:chgData name="Kaustubh Harapanahalli (Student)" userId="04cda4a3-e969-49ba-a397-03da44c9b5b1" providerId="ADAL" clId="{A8650122-962F-7849-BBA2-21BB5EE1A6C1}" dt="2025-07-06T08:51:19.031" v="1572" actId="14100"/>
          <ac:cxnSpMkLst>
            <pc:docMk/>
            <pc:sldMk cId="3265326057" sldId="293"/>
            <ac:cxnSpMk id="59" creationId="{792EB41C-B6C4-86F3-A48B-7D5237C37553}"/>
          </ac:cxnSpMkLst>
        </pc:cxnChg>
        <pc:cxnChg chg="add">
          <ac:chgData name="Kaustubh Harapanahalli (Student)" userId="04cda4a3-e969-49ba-a397-03da44c9b5b1" providerId="ADAL" clId="{A8650122-962F-7849-BBA2-21BB5EE1A6C1}" dt="2025-07-06T08:48:27.330" v="1496" actId="11529"/>
          <ac:cxnSpMkLst>
            <pc:docMk/>
            <pc:sldMk cId="3265326057" sldId="293"/>
            <ac:cxnSpMk id="61" creationId="{F9206932-E4EC-AE2D-82C5-77C4F3EB6F8C}"/>
          </ac:cxnSpMkLst>
        </pc:cxnChg>
        <pc:cxnChg chg="add">
          <ac:chgData name="Kaustubh Harapanahalli (Student)" userId="04cda4a3-e969-49ba-a397-03da44c9b5b1" providerId="ADAL" clId="{A8650122-962F-7849-BBA2-21BB5EE1A6C1}" dt="2025-07-06T08:48:40.737" v="1497" actId="11529"/>
          <ac:cxnSpMkLst>
            <pc:docMk/>
            <pc:sldMk cId="3265326057" sldId="293"/>
            <ac:cxnSpMk id="63" creationId="{FF84D97D-66AE-7319-E0F0-58A292DA0F05}"/>
          </ac:cxnSpMkLst>
        </pc:cxnChg>
        <pc:cxnChg chg="add">
          <ac:chgData name="Kaustubh Harapanahalli (Student)" userId="04cda4a3-e969-49ba-a397-03da44c9b5b1" providerId="ADAL" clId="{A8650122-962F-7849-BBA2-21BB5EE1A6C1}" dt="2025-07-06T08:50:13.172" v="1501" actId="11529"/>
          <ac:cxnSpMkLst>
            <pc:docMk/>
            <pc:sldMk cId="3265326057" sldId="293"/>
            <ac:cxnSpMk id="66" creationId="{B125D44A-A91C-7AAB-8E1E-8C5D20F61746}"/>
          </ac:cxnSpMkLst>
        </pc:cxnChg>
        <pc:cxnChg chg="add">
          <ac:chgData name="Kaustubh Harapanahalli (Student)" userId="04cda4a3-e969-49ba-a397-03da44c9b5b1" providerId="ADAL" clId="{A8650122-962F-7849-BBA2-21BB5EE1A6C1}" dt="2025-07-06T08:50:20.210" v="1502" actId="11529"/>
          <ac:cxnSpMkLst>
            <pc:docMk/>
            <pc:sldMk cId="3265326057" sldId="293"/>
            <ac:cxnSpMk id="68" creationId="{BC3DF624-826F-9120-C15D-D101F6B98F84}"/>
          </ac:cxnSpMkLst>
        </pc:cxnChg>
        <pc:cxnChg chg="add">
          <ac:chgData name="Kaustubh Harapanahalli (Student)" userId="04cda4a3-e969-49ba-a397-03da44c9b5b1" providerId="ADAL" clId="{A8650122-962F-7849-BBA2-21BB5EE1A6C1}" dt="2025-07-06T08:50:24.868" v="1503" actId="11529"/>
          <ac:cxnSpMkLst>
            <pc:docMk/>
            <pc:sldMk cId="3265326057" sldId="293"/>
            <ac:cxnSpMk id="70" creationId="{FD1D8C0C-1488-ADB8-23C0-6F7ACAFE6BFA}"/>
          </ac:cxnSpMkLst>
        </pc:cxnChg>
        <pc:cxnChg chg="add mod">
          <ac:chgData name="Kaustubh Harapanahalli (Student)" userId="04cda4a3-e969-49ba-a397-03da44c9b5b1" providerId="ADAL" clId="{A8650122-962F-7849-BBA2-21BB5EE1A6C1}" dt="2025-07-06T08:52:07.977" v="1578" actId="1076"/>
          <ac:cxnSpMkLst>
            <pc:docMk/>
            <pc:sldMk cId="3265326057" sldId="293"/>
            <ac:cxnSpMk id="72" creationId="{518F16B2-2D3D-2218-05FC-8F22994D2E35}"/>
          </ac:cxnSpMkLst>
        </pc:cxnChg>
      </pc:sldChg>
      <pc:sldChg chg="del">
        <pc:chgData name="Kaustubh Harapanahalli (Student)" userId="04cda4a3-e969-49ba-a397-03da44c9b5b1" providerId="ADAL" clId="{A8650122-962F-7849-BBA2-21BB5EE1A6C1}" dt="2025-07-05T05:28:04.787" v="667" actId="2696"/>
        <pc:sldMkLst>
          <pc:docMk/>
          <pc:sldMk cId="1882166277" sldId="294"/>
        </pc:sldMkLst>
      </pc:sldChg>
      <pc:sldChg chg="del">
        <pc:chgData name="Kaustubh Harapanahalli (Student)" userId="04cda4a3-e969-49ba-a397-03da44c9b5b1" providerId="ADAL" clId="{A8650122-962F-7849-BBA2-21BB5EE1A6C1}" dt="2025-07-05T05:28:04.794" v="668" actId="2696"/>
        <pc:sldMkLst>
          <pc:docMk/>
          <pc:sldMk cId="993314601" sldId="295"/>
        </pc:sldMkLst>
      </pc:sldChg>
      <pc:sldChg chg="del">
        <pc:chgData name="Kaustubh Harapanahalli (Student)" userId="04cda4a3-e969-49ba-a397-03da44c9b5b1" providerId="ADAL" clId="{A8650122-962F-7849-BBA2-21BB5EE1A6C1}" dt="2025-07-05T05:28:02.450" v="663" actId="2696"/>
        <pc:sldMkLst>
          <pc:docMk/>
          <pc:sldMk cId="1023673925" sldId="296"/>
        </pc:sldMkLst>
      </pc:sldChg>
      <pc:sldChg chg="del">
        <pc:chgData name="Kaustubh Harapanahalli (Student)" userId="04cda4a3-e969-49ba-a397-03da44c9b5b1" providerId="ADAL" clId="{A8650122-962F-7849-BBA2-21BB5EE1A6C1}" dt="2025-07-05T05:28:02.451" v="664" actId="2696"/>
        <pc:sldMkLst>
          <pc:docMk/>
          <pc:sldMk cId="3789316907" sldId="297"/>
        </pc:sldMkLst>
      </pc:sldChg>
      <pc:sldChg chg="del">
        <pc:chgData name="Kaustubh Harapanahalli (Student)" userId="04cda4a3-e969-49ba-a397-03da44c9b5b1" providerId="ADAL" clId="{A8650122-962F-7849-BBA2-21BB5EE1A6C1}" dt="2025-07-05T05:28:02.453" v="665" actId="2696"/>
        <pc:sldMkLst>
          <pc:docMk/>
          <pc:sldMk cId="3597873953" sldId="298"/>
        </pc:sldMkLst>
      </pc:sldChg>
      <pc:sldChg chg="del">
        <pc:chgData name="Kaustubh Harapanahalli (Student)" userId="04cda4a3-e969-49ba-a397-03da44c9b5b1" providerId="ADAL" clId="{A8650122-962F-7849-BBA2-21BB5EE1A6C1}" dt="2025-07-05T05:28:02.449" v="662" actId="2696"/>
        <pc:sldMkLst>
          <pc:docMk/>
          <pc:sldMk cId="1596640175" sldId="299"/>
        </pc:sldMkLst>
      </pc:sldChg>
      <pc:sldChg chg="del">
        <pc:chgData name="Kaustubh Harapanahalli (Student)" userId="04cda4a3-e969-49ba-a397-03da44c9b5b1" providerId="ADAL" clId="{A8650122-962F-7849-BBA2-21BB5EE1A6C1}" dt="2025-07-05T05:28:02.447" v="661" actId="2696"/>
        <pc:sldMkLst>
          <pc:docMk/>
          <pc:sldMk cId="679465897" sldId="300"/>
        </pc:sldMkLst>
      </pc:sldChg>
      <pc:sldChg chg="del">
        <pc:chgData name="Kaustubh Harapanahalli (Student)" userId="04cda4a3-e969-49ba-a397-03da44c9b5b1" providerId="ADAL" clId="{A8650122-962F-7849-BBA2-21BB5EE1A6C1}" dt="2025-07-05T05:28:04.786" v="666" actId="2696"/>
        <pc:sldMkLst>
          <pc:docMk/>
          <pc:sldMk cId="468552084" sldId="301"/>
        </pc:sldMkLst>
      </pc:sldChg>
      <pc:sldChg chg="addSp delSp modSp mod modNotesTx">
        <pc:chgData name="Kaustubh Harapanahalli (Student)" userId="04cda4a3-e969-49ba-a397-03da44c9b5b1" providerId="ADAL" clId="{A8650122-962F-7849-BBA2-21BB5EE1A6C1}" dt="2025-07-07T21:44:50.047" v="13162" actId="478"/>
        <pc:sldMkLst>
          <pc:docMk/>
          <pc:sldMk cId="532207427" sldId="303"/>
        </pc:sldMkLst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532207427" sldId="303"/>
            <ac:spMk id="5" creationId="{1E8A10FF-835E-40FA-C3CE-7A05ECBDC3CF}"/>
          </ac:spMkLst>
        </pc:spChg>
        <pc:spChg chg="mod">
          <ac:chgData name="Kaustubh Harapanahalli (Student)" userId="04cda4a3-e969-49ba-a397-03da44c9b5b1" providerId="ADAL" clId="{A8650122-962F-7849-BBA2-21BB5EE1A6C1}" dt="2025-07-07T06:11:15.487" v="6105" actId="1035"/>
          <ac:spMkLst>
            <pc:docMk/>
            <pc:sldMk cId="532207427" sldId="303"/>
            <ac:spMk id="6" creationId="{3D94306C-3A73-8999-7DC9-877970519068}"/>
          </ac:spMkLst>
        </pc:spChg>
        <pc:spChg chg="mod">
          <ac:chgData name="Kaustubh Harapanahalli (Student)" userId="04cda4a3-e969-49ba-a397-03da44c9b5b1" providerId="ADAL" clId="{A8650122-962F-7849-BBA2-21BB5EE1A6C1}" dt="2025-07-07T07:09:42.998" v="8439" actId="2711"/>
          <ac:spMkLst>
            <pc:docMk/>
            <pc:sldMk cId="532207427" sldId="303"/>
            <ac:spMk id="12" creationId="{3607F366-8DE1-5752-0C6F-C45A3484FF28}"/>
          </ac:spMkLst>
        </pc:spChg>
        <pc:graphicFrameChg chg="modGraphic">
          <ac:chgData name="Kaustubh Harapanahalli (Student)" userId="04cda4a3-e969-49ba-a397-03da44c9b5b1" providerId="ADAL" clId="{A8650122-962F-7849-BBA2-21BB5EE1A6C1}" dt="2025-07-07T21:42:04.781" v="13085" actId="20577"/>
          <ac:graphicFrameMkLst>
            <pc:docMk/>
            <pc:sldMk cId="532207427" sldId="303"/>
            <ac:graphicFrameMk id="4" creationId="{298ED461-FFE8-4B9E-1D4C-E004F940C2F0}"/>
          </ac:graphicFrameMkLst>
        </pc:graphicFrameChg>
      </pc:sldChg>
      <pc:sldChg chg="addSp delSp modSp mod ord modNotesTx">
        <pc:chgData name="Kaustubh Harapanahalli (Student)" userId="04cda4a3-e969-49ba-a397-03da44c9b5b1" providerId="ADAL" clId="{A8650122-962F-7849-BBA2-21BB5EE1A6C1}" dt="2025-07-07T21:45:03.831" v="13164" actId="478"/>
        <pc:sldMkLst>
          <pc:docMk/>
          <pc:sldMk cId="4247691288" sldId="304"/>
        </pc:sldMkLst>
        <pc:spChg chg="mod">
          <ac:chgData name="Kaustubh Harapanahalli (Student)" userId="04cda4a3-e969-49ba-a397-03da44c9b5b1" providerId="ADAL" clId="{A8650122-962F-7849-BBA2-21BB5EE1A6C1}" dt="2025-07-07T02:26:03.542" v="2047" actId="11530"/>
          <ac:spMkLst>
            <pc:docMk/>
            <pc:sldMk cId="4247691288" sldId="304"/>
            <ac:spMk id="2" creationId="{5A377252-D364-2E8C-51A0-27DFC51E2011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4247691288" sldId="304"/>
            <ac:spMk id="3" creationId="{E3BF11D3-1AB1-47E5-A802-C1AB7A9BB482}"/>
          </ac:spMkLst>
        </pc:spChg>
        <pc:spChg chg="mod">
          <ac:chgData name="Kaustubh Harapanahalli (Student)" userId="04cda4a3-e969-49ba-a397-03da44c9b5b1" providerId="ADAL" clId="{A8650122-962F-7849-BBA2-21BB5EE1A6C1}" dt="2025-07-07T02:25:58.841" v="2046" actId="11530"/>
          <ac:spMkLst>
            <pc:docMk/>
            <pc:sldMk cId="4247691288" sldId="304"/>
            <ac:spMk id="5" creationId="{5C1027CE-0EF7-C654-8D2D-D6FA8B2C0491}"/>
          </ac:spMkLst>
        </pc:spChg>
        <pc:spChg chg="mod">
          <ac:chgData name="Kaustubh Harapanahalli (Student)" userId="04cda4a3-e969-49ba-a397-03da44c9b5b1" providerId="ADAL" clId="{A8650122-962F-7849-BBA2-21BB5EE1A6C1}" dt="2025-07-07T02:25:58.841" v="2046" actId="11530"/>
          <ac:spMkLst>
            <pc:docMk/>
            <pc:sldMk cId="4247691288" sldId="304"/>
            <ac:spMk id="8" creationId="{2F3E59CC-D715-7A6F-31FB-C49BF8B8B073}"/>
          </ac:spMkLst>
        </pc:spChg>
        <pc:spChg chg="mod">
          <ac:chgData name="Kaustubh Harapanahalli (Student)" userId="04cda4a3-e969-49ba-a397-03da44c9b5b1" providerId="ADAL" clId="{A8650122-962F-7849-BBA2-21BB5EE1A6C1}" dt="2025-07-07T02:26:17.725" v="2050" actId="11530"/>
          <ac:spMkLst>
            <pc:docMk/>
            <pc:sldMk cId="4247691288" sldId="304"/>
            <ac:spMk id="9" creationId="{2C92F05D-3EB1-0FC5-F721-31FCF19CA3E2}"/>
          </ac:spMkLst>
        </pc:spChg>
        <pc:spChg chg="mod">
          <ac:chgData name="Kaustubh Harapanahalli (Student)" userId="04cda4a3-e969-49ba-a397-03da44c9b5b1" providerId="ADAL" clId="{A8650122-962F-7849-BBA2-21BB5EE1A6C1}" dt="2025-07-07T02:26:34.551" v="2053" actId="11530"/>
          <ac:spMkLst>
            <pc:docMk/>
            <pc:sldMk cId="4247691288" sldId="304"/>
            <ac:spMk id="10" creationId="{C9C6EF88-D24E-C3C2-6F1D-2E831D6B184C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4247691288" sldId="304"/>
            <ac:spMk id="12" creationId="{BB9C970E-D101-98B8-8B68-436E2C3DC482}"/>
          </ac:spMkLst>
        </pc:spChg>
        <pc:spChg chg="mod">
          <ac:chgData name="Kaustubh Harapanahalli (Student)" userId="04cda4a3-e969-49ba-a397-03da44c9b5b1" providerId="ADAL" clId="{A8650122-962F-7849-BBA2-21BB5EE1A6C1}" dt="2025-07-07T02:25:58.841" v="2046" actId="11530"/>
          <ac:spMkLst>
            <pc:docMk/>
            <pc:sldMk cId="4247691288" sldId="304"/>
            <ac:spMk id="17" creationId="{5BF4CBB0-1E56-EB05-F162-32CC28935CCE}"/>
          </ac:spMkLst>
        </pc:spChg>
        <pc:spChg chg="mod">
          <ac:chgData name="Kaustubh Harapanahalli (Student)" userId="04cda4a3-e969-49ba-a397-03da44c9b5b1" providerId="ADAL" clId="{A8650122-962F-7849-BBA2-21BB5EE1A6C1}" dt="2025-07-07T07:10:26.860" v="8446" actId="2711"/>
          <ac:spMkLst>
            <pc:docMk/>
            <pc:sldMk cId="4247691288" sldId="304"/>
            <ac:spMk id="27" creationId="{F50EA9BC-C9A2-DFDE-81D4-9DE300E5D838}"/>
          </ac:spMkLst>
        </pc:spChg>
      </pc:sldChg>
      <pc:sldChg chg="addSp delSp modSp mod ord modNotesTx">
        <pc:chgData name="Kaustubh Harapanahalli (Student)" userId="04cda4a3-e969-49ba-a397-03da44c9b5b1" providerId="ADAL" clId="{A8650122-962F-7849-BBA2-21BB5EE1A6C1}" dt="2025-07-07T21:44:22.129" v="13156" actId="478"/>
        <pc:sldMkLst>
          <pc:docMk/>
          <pc:sldMk cId="2913555921" sldId="305"/>
        </pc:sldMkLst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2913555921" sldId="305"/>
            <ac:spMk id="2" creationId="{DE20EDAA-FB18-D3D5-B577-434020E6034B}"/>
          </ac:spMkLst>
        </pc:spChg>
        <pc:spChg chg="mod">
          <ac:chgData name="Kaustubh Harapanahalli (Student)" userId="04cda4a3-e969-49ba-a397-03da44c9b5b1" providerId="ADAL" clId="{A8650122-962F-7849-BBA2-21BB5EE1A6C1}" dt="2025-07-07T19:50:27.518" v="12777" actId="1076"/>
          <ac:spMkLst>
            <pc:docMk/>
            <pc:sldMk cId="2913555921" sldId="305"/>
            <ac:spMk id="3" creationId="{B7477A8A-18E1-7575-8430-410B04922235}"/>
          </ac:spMkLst>
        </pc:spChg>
        <pc:spChg chg="mod">
          <ac:chgData name="Kaustubh Harapanahalli (Student)" userId="04cda4a3-e969-49ba-a397-03da44c9b5b1" providerId="ADAL" clId="{A8650122-962F-7849-BBA2-21BB5EE1A6C1}" dt="2025-07-07T19:50:30.143" v="12778" actId="1076"/>
          <ac:spMkLst>
            <pc:docMk/>
            <pc:sldMk cId="2913555921" sldId="305"/>
            <ac:spMk id="4" creationId="{F90E8C0A-4576-0AFC-60B4-1FE0AA7AC909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2913555921" sldId="305"/>
            <ac:spMk id="5" creationId="{5E3539D3-9C60-1E52-ED33-A49103820062}"/>
          </ac:spMkLst>
        </pc:spChg>
        <pc:spChg chg="mod">
          <ac:chgData name="Kaustubh Harapanahalli (Student)" userId="04cda4a3-e969-49ba-a397-03da44c9b5b1" providerId="ADAL" clId="{A8650122-962F-7849-BBA2-21BB5EE1A6C1}" dt="2025-07-07T09:06:05.257" v="10874"/>
          <ac:spMkLst>
            <pc:docMk/>
            <pc:sldMk cId="2913555921" sldId="305"/>
            <ac:spMk id="8" creationId="{31F4DF47-9F5A-37E3-5CDC-27BC643C7E8E}"/>
          </ac:spMkLst>
        </pc:spChg>
        <pc:spChg chg="mod">
          <ac:chgData name="Kaustubh Harapanahalli (Student)" userId="04cda4a3-e969-49ba-a397-03da44c9b5b1" providerId="ADAL" clId="{A8650122-962F-7849-BBA2-21BB5EE1A6C1}" dt="2025-07-07T19:49:47.081" v="12768" actId="14100"/>
          <ac:spMkLst>
            <pc:docMk/>
            <pc:sldMk cId="2913555921" sldId="305"/>
            <ac:spMk id="38" creationId="{402C3771-083D-8FD6-C64D-3893EC9E26C9}"/>
          </ac:spMkLst>
        </pc:spChg>
        <pc:picChg chg="mod">
          <ac:chgData name="Kaustubh Harapanahalli (Student)" userId="04cda4a3-e969-49ba-a397-03da44c9b5b1" providerId="ADAL" clId="{A8650122-962F-7849-BBA2-21BB5EE1A6C1}" dt="2025-07-07T19:50:27.518" v="12777" actId="1076"/>
          <ac:picMkLst>
            <pc:docMk/>
            <pc:sldMk cId="2913555921" sldId="305"/>
            <ac:picMk id="12" creationId="{C1895E39-89E3-59D6-9A11-351041A2D517}"/>
          </ac:picMkLst>
        </pc:picChg>
        <pc:picChg chg="mod">
          <ac:chgData name="Kaustubh Harapanahalli (Student)" userId="04cda4a3-e969-49ba-a397-03da44c9b5b1" providerId="ADAL" clId="{A8650122-962F-7849-BBA2-21BB5EE1A6C1}" dt="2025-07-07T19:50:30.143" v="12778" actId="1076"/>
          <ac:picMkLst>
            <pc:docMk/>
            <pc:sldMk cId="2913555921" sldId="305"/>
            <ac:picMk id="23" creationId="{2E7FF0ED-103B-A629-3B5B-568070622CBB}"/>
          </ac:picMkLst>
        </pc:picChg>
        <pc:cxnChg chg="mod">
          <ac:chgData name="Kaustubh Harapanahalli (Student)" userId="04cda4a3-e969-49ba-a397-03da44c9b5b1" providerId="ADAL" clId="{A8650122-962F-7849-BBA2-21BB5EE1A6C1}" dt="2025-07-07T19:50:27.518" v="12777" actId="1076"/>
          <ac:cxnSpMkLst>
            <pc:docMk/>
            <pc:sldMk cId="2913555921" sldId="305"/>
            <ac:cxnSpMk id="14" creationId="{282EB932-8476-D869-FE08-0594A523D9D9}"/>
          </ac:cxnSpMkLst>
        </pc:cxnChg>
        <pc:cxnChg chg="mod">
          <ac:chgData name="Kaustubh Harapanahalli (Student)" userId="04cda4a3-e969-49ba-a397-03da44c9b5b1" providerId="ADAL" clId="{A8650122-962F-7849-BBA2-21BB5EE1A6C1}" dt="2025-07-07T19:50:27.518" v="12777" actId="1076"/>
          <ac:cxnSpMkLst>
            <pc:docMk/>
            <pc:sldMk cId="2913555921" sldId="305"/>
            <ac:cxnSpMk id="16" creationId="{628591BD-CA77-4FFB-B59C-1D6E025FE199}"/>
          </ac:cxnSpMkLst>
        </pc:cxnChg>
        <pc:cxnChg chg="add mod">
          <ac:chgData name="Kaustubh Harapanahalli (Student)" userId="04cda4a3-e969-49ba-a397-03da44c9b5b1" providerId="ADAL" clId="{A8650122-962F-7849-BBA2-21BB5EE1A6C1}" dt="2025-07-07T19:50:30.143" v="12778" actId="1076"/>
          <ac:cxnSpMkLst>
            <pc:docMk/>
            <pc:sldMk cId="2913555921" sldId="305"/>
            <ac:cxnSpMk id="18" creationId="{371C8100-4A5C-561F-91B3-C72E14A0D25C}"/>
          </ac:cxnSpMkLst>
        </pc:cxnChg>
        <pc:cxnChg chg="mod">
          <ac:chgData name="Kaustubh Harapanahalli (Student)" userId="04cda4a3-e969-49ba-a397-03da44c9b5b1" providerId="ADAL" clId="{A8650122-962F-7849-BBA2-21BB5EE1A6C1}" dt="2025-07-07T19:50:30.143" v="12778" actId="1076"/>
          <ac:cxnSpMkLst>
            <pc:docMk/>
            <pc:sldMk cId="2913555921" sldId="305"/>
            <ac:cxnSpMk id="44" creationId="{36B195CA-E65E-3D1A-1CE9-D5E6ED1F87B5}"/>
          </ac:cxnSpMkLst>
        </pc:cxnChg>
        <pc:cxnChg chg="mod">
          <ac:chgData name="Kaustubh Harapanahalli (Student)" userId="04cda4a3-e969-49ba-a397-03da44c9b5b1" providerId="ADAL" clId="{A8650122-962F-7849-BBA2-21BB5EE1A6C1}" dt="2025-07-07T19:49:47.081" v="12768" actId="14100"/>
          <ac:cxnSpMkLst>
            <pc:docMk/>
            <pc:sldMk cId="2913555921" sldId="305"/>
            <ac:cxnSpMk id="54" creationId="{D097B9A0-BB49-0BF7-492D-A8F8299317DA}"/>
          </ac:cxnSpMkLst>
        </pc:cxnChg>
        <pc:cxnChg chg="mod">
          <ac:chgData name="Kaustubh Harapanahalli (Student)" userId="04cda4a3-e969-49ba-a397-03da44c9b5b1" providerId="ADAL" clId="{A8650122-962F-7849-BBA2-21BB5EE1A6C1}" dt="2025-07-07T19:49:47.081" v="12768" actId="14100"/>
          <ac:cxnSpMkLst>
            <pc:docMk/>
            <pc:sldMk cId="2913555921" sldId="305"/>
            <ac:cxnSpMk id="57" creationId="{76676CF6-980F-44A8-21F0-E81EB1260813}"/>
          </ac:cxnSpMkLst>
        </pc:cxnChg>
      </pc:sldChg>
      <pc:sldChg chg="addSp delSp modSp mod ord modNotesTx">
        <pc:chgData name="Kaustubh Harapanahalli (Student)" userId="04cda4a3-e969-49ba-a397-03da44c9b5b1" providerId="ADAL" clId="{A8650122-962F-7849-BBA2-21BB5EE1A6C1}" dt="2025-07-07T21:45:23.896" v="13170" actId="478"/>
        <pc:sldMkLst>
          <pc:docMk/>
          <pc:sldMk cId="2591447268" sldId="306"/>
        </pc:sldMkLst>
        <pc:spChg chg="mod">
          <ac:chgData name="Kaustubh Harapanahalli (Student)" userId="04cda4a3-e969-49ba-a397-03da44c9b5b1" providerId="ADAL" clId="{A8650122-962F-7849-BBA2-21BB5EE1A6C1}" dt="2025-07-07T02:27:46.070" v="2063" actId="2711"/>
          <ac:spMkLst>
            <pc:docMk/>
            <pc:sldMk cId="2591447268" sldId="306"/>
            <ac:spMk id="3" creationId="{29AEC2B2-259A-DE54-A4A3-236A43FAD0C1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2591447268" sldId="306"/>
            <ac:spMk id="4" creationId="{CF119735-32E0-2A14-B2DF-B0ED9689FD42}"/>
          </ac:spMkLst>
        </pc:spChg>
        <pc:spChg chg="add del mod">
          <ac:chgData name="Kaustubh Harapanahalli (Student)" userId="04cda4a3-e969-49ba-a397-03da44c9b5b1" providerId="ADAL" clId="{A8650122-962F-7849-BBA2-21BB5EE1A6C1}" dt="2025-07-07T21:45:21.666" v="13169" actId="167"/>
          <ac:spMkLst>
            <pc:docMk/>
            <pc:sldMk cId="2591447268" sldId="306"/>
            <ac:spMk id="5" creationId="{58870947-3FC5-DDF7-90BC-2F2C04FE5FC8}"/>
          </ac:spMkLst>
        </pc:spChg>
        <pc:spChg chg="mod">
          <ac:chgData name="Kaustubh Harapanahalli (Student)" userId="04cda4a3-e969-49ba-a397-03da44c9b5b1" providerId="ADAL" clId="{A8650122-962F-7849-BBA2-21BB5EE1A6C1}" dt="2025-07-07T02:27:37.810" v="2062" actId="1035"/>
          <ac:spMkLst>
            <pc:docMk/>
            <pc:sldMk cId="2591447268" sldId="306"/>
            <ac:spMk id="11" creationId="{480787F4-57CC-3DD9-1196-DD694F88E691}"/>
          </ac:spMkLst>
        </pc:spChg>
        <pc:spChg chg="mod">
          <ac:chgData name="Kaustubh Harapanahalli (Student)" userId="04cda4a3-e969-49ba-a397-03da44c9b5b1" providerId="ADAL" clId="{A8650122-962F-7849-BBA2-21BB5EE1A6C1}" dt="2025-07-07T09:01:04.156" v="10687" actId="14100"/>
          <ac:spMkLst>
            <pc:docMk/>
            <pc:sldMk cId="2591447268" sldId="306"/>
            <ac:spMk id="14" creationId="{633A62F3-0F93-73C3-AD9A-63E018D55D19}"/>
          </ac:spMkLst>
        </pc:spChg>
        <pc:spChg chg="mod">
          <ac:chgData name="Kaustubh Harapanahalli (Student)" userId="04cda4a3-e969-49ba-a397-03da44c9b5b1" providerId="ADAL" clId="{A8650122-962F-7849-BBA2-21BB5EE1A6C1}" dt="2025-07-07T02:27:27.733" v="2060" actId="1582"/>
          <ac:spMkLst>
            <pc:docMk/>
            <pc:sldMk cId="2591447268" sldId="306"/>
            <ac:spMk id="17" creationId="{C307FA2E-2367-6E0D-8DE6-D77FBCBDC365}"/>
          </ac:spMkLst>
        </pc:spChg>
        <pc:spChg chg="mod">
          <ac:chgData name="Kaustubh Harapanahalli (Student)" userId="04cda4a3-e969-49ba-a397-03da44c9b5b1" providerId="ADAL" clId="{A8650122-962F-7849-BBA2-21BB5EE1A6C1}" dt="2025-07-07T02:27:27.733" v="2060" actId="1582"/>
          <ac:spMkLst>
            <pc:docMk/>
            <pc:sldMk cId="2591447268" sldId="306"/>
            <ac:spMk id="18" creationId="{5FC73141-7D5C-2192-EE6E-5CC43D93E8DE}"/>
          </ac:spMkLst>
        </pc:spChg>
        <pc:spChg chg="mod">
          <ac:chgData name="Kaustubh Harapanahalli (Student)" userId="04cda4a3-e969-49ba-a397-03da44c9b5b1" providerId="ADAL" clId="{A8650122-962F-7849-BBA2-21BB5EE1A6C1}" dt="2025-07-07T02:27:27.733" v="2060" actId="1582"/>
          <ac:spMkLst>
            <pc:docMk/>
            <pc:sldMk cId="2591447268" sldId="306"/>
            <ac:spMk id="26" creationId="{0DE5F28B-6124-DCAD-AC21-97FC1BD4E7C6}"/>
          </ac:spMkLst>
        </pc:spChg>
        <pc:graphicFrameChg chg="mod modGraphic">
          <ac:chgData name="Kaustubh Harapanahalli (Student)" userId="04cda4a3-e969-49ba-a397-03da44c9b5b1" providerId="ADAL" clId="{A8650122-962F-7849-BBA2-21BB5EE1A6C1}" dt="2025-07-07T02:27:55.734" v="2064" actId="2711"/>
          <ac:graphicFrameMkLst>
            <pc:docMk/>
            <pc:sldMk cId="2591447268" sldId="306"/>
            <ac:graphicFrameMk id="32" creationId="{7B859567-2AAD-5E8A-A871-1B65BF021D3E}"/>
          </ac:graphicFrameMkLst>
        </pc:graphicFrameChg>
        <pc:cxnChg chg="mod">
          <ac:chgData name="Kaustubh Harapanahalli (Student)" userId="04cda4a3-e969-49ba-a397-03da44c9b5b1" providerId="ADAL" clId="{A8650122-962F-7849-BBA2-21BB5EE1A6C1}" dt="2025-07-07T02:27:33.389" v="2061" actId="14100"/>
          <ac:cxnSpMkLst>
            <pc:docMk/>
            <pc:sldMk cId="2591447268" sldId="306"/>
            <ac:cxnSpMk id="10" creationId="{FD438DBA-B1F3-AE0F-792C-117FF7898A72}"/>
          </ac:cxnSpMkLst>
        </pc:cxnChg>
      </pc:sldChg>
      <pc:sldChg chg="addSp delSp modSp mod ord modNotesTx">
        <pc:chgData name="Kaustubh Harapanahalli (Student)" userId="04cda4a3-e969-49ba-a397-03da44c9b5b1" providerId="ADAL" clId="{A8650122-962F-7849-BBA2-21BB5EE1A6C1}" dt="2025-07-07T21:45:28.687" v="13171" actId="478"/>
        <pc:sldMkLst>
          <pc:docMk/>
          <pc:sldMk cId="3708740654" sldId="307"/>
        </pc:sldMkLst>
        <pc:spChg chg="mod">
          <ac:chgData name="Kaustubh Harapanahalli (Student)" userId="04cda4a3-e969-49ba-a397-03da44c9b5b1" providerId="ADAL" clId="{A8650122-962F-7849-BBA2-21BB5EE1A6C1}" dt="2025-07-07T07:10:41.395" v="8449" actId="2711"/>
          <ac:spMkLst>
            <pc:docMk/>
            <pc:sldMk cId="3708740654" sldId="307"/>
            <ac:spMk id="9" creationId="{55902FCE-C03B-27C7-85FD-8F100F1A91E4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3708740654" sldId="307"/>
            <ac:spMk id="10" creationId="{E503065F-03A0-993F-88D0-C92B65AF5E93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3708740654" sldId="307"/>
            <ac:spMk id="15" creationId="{22FAEE2B-D320-3638-167F-1C2CB57FEDAC}"/>
          </ac:spMkLst>
        </pc:spChg>
        <pc:graphicFrameChg chg="mod">
          <ac:chgData name="Kaustubh Harapanahalli (Student)" userId="04cda4a3-e969-49ba-a397-03da44c9b5b1" providerId="ADAL" clId="{A8650122-962F-7849-BBA2-21BB5EE1A6C1}" dt="2025-07-04T23:26:30.767" v="425" actId="1035"/>
          <ac:graphicFrameMkLst>
            <pc:docMk/>
            <pc:sldMk cId="3708740654" sldId="307"/>
            <ac:graphicFrameMk id="4" creationId="{3C9A6886-6E99-CCC8-C219-845FFAA7FBAA}"/>
          </ac:graphicFrameMkLst>
        </pc:graphicFrameChg>
        <pc:graphicFrameChg chg="modGraphic">
          <ac:chgData name="Kaustubh Harapanahalli (Student)" userId="04cda4a3-e969-49ba-a397-03da44c9b5b1" providerId="ADAL" clId="{A8650122-962F-7849-BBA2-21BB5EE1A6C1}" dt="2025-07-07T09:06:46.938" v="10881" actId="20577"/>
          <ac:graphicFrameMkLst>
            <pc:docMk/>
            <pc:sldMk cId="3708740654" sldId="307"/>
            <ac:graphicFrameMk id="23" creationId="{266BBB85-8FC4-B771-F1EA-E0987BDC19F1}"/>
          </ac:graphicFrameMkLst>
        </pc:graphicFrameChg>
        <pc:graphicFrameChg chg="mod">
          <ac:chgData name="Kaustubh Harapanahalli (Student)" userId="04cda4a3-e969-49ba-a397-03da44c9b5b1" providerId="ADAL" clId="{A8650122-962F-7849-BBA2-21BB5EE1A6C1}" dt="2025-07-04T23:26:35.868" v="426" actId="1076"/>
          <ac:graphicFrameMkLst>
            <pc:docMk/>
            <pc:sldMk cId="3708740654" sldId="307"/>
            <ac:graphicFrameMk id="26" creationId="{E92302A9-859F-4022-11C4-8C98D984E3E4}"/>
          </ac:graphicFrameMkLst>
        </pc:graphicFrameChg>
      </pc:sldChg>
      <pc:sldChg chg="addSp delSp modSp new mod modNotesTx">
        <pc:chgData name="Kaustubh Harapanahalli (Student)" userId="04cda4a3-e969-49ba-a397-03da44c9b5b1" providerId="ADAL" clId="{A8650122-962F-7849-BBA2-21BB5EE1A6C1}" dt="2025-07-07T19:12:32.289" v="12491"/>
        <pc:sldMkLst>
          <pc:docMk/>
          <pc:sldMk cId="1703846898" sldId="308"/>
        </pc:sldMkLst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1703846898" sldId="308"/>
            <ac:spMk id="3" creationId="{8797272D-789C-56A3-C30F-7AD6268E578C}"/>
          </ac:spMkLst>
        </pc:spChg>
        <pc:spChg chg="add mod">
          <ac:chgData name="Kaustubh Harapanahalli (Student)" userId="04cda4a3-e969-49ba-a397-03da44c9b5b1" providerId="ADAL" clId="{A8650122-962F-7849-BBA2-21BB5EE1A6C1}" dt="2025-07-07T07:11:00.397" v="8453" actId="2711"/>
          <ac:spMkLst>
            <pc:docMk/>
            <pc:sldMk cId="1703846898" sldId="308"/>
            <ac:spMk id="9" creationId="{7B988621-B7DB-8B64-EF59-C77CEEC0076F}"/>
          </ac:spMkLst>
        </pc:spChg>
        <pc:spChg chg="add mod">
          <ac:chgData name="Kaustubh Harapanahalli (Student)" userId="04cda4a3-e969-49ba-a397-03da44c9b5b1" providerId="ADAL" clId="{A8650122-962F-7849-BBA2-21BB5EE1A6C1}" dt="2025-07-07T02:22:36.132" v="1994"/>
          <ac:spMkLst>
            <pc:docMk/>
            <pc:sldMk cId="1703846898" sldId="308"/>
            <ac:spMk id="10" creationId="{26F1D1E3-6AC7-2EE5-A2C0-7FF765994C4F}"/>
          </ac:spMkLst>
        </pc:spChg>
        <pc:graphicFrameChg chg="add mod modGraphic">
          <ac:chgData name="Kaustubh Harapanahalli (Student)" userId="04cda4a3-e969-49ba-a397-03da44c9b5b1" providerId="ADAL" clId="{A8650122-962F-7849-BBA2-21BB5EE1A6C1}" dt="2025-07-07T05:18:39.738" v="3876" actId="207"/>
          <ac:graphicFrameMkLst>
            <pc:docMk/>
            <pc:sldMk cId="1703846898" sldId="308"/>
            <ac:graphicFrameMk id="8" creationId="{E7E2272E-1399-DAA0-EB4D-0A6411020F85}"/>
          </ac:graphicFrameMkLst>
        </pc:graphicFrameChg>
        <pc:picChg chg="add mod">
          <ac:chgData name="Kaustubh Harapanahalli (Student)" userId="04cda4a3-e969-49ba-a397-03da44c9b5b1" providerId="ADAL" clId="{A8650122-962F-7849-BBA2-21BB5EE1A6C1}" dt="2025-07-07T02:22:36.132" v="1994"/>
          <ac:picMkLst>
            <pc:docMk/>
            <pc:sldMk cId="1703846898" sldId="308"/>
            <ac:picMk id="11" creationId="{607AB099-7A4B-6869-83C0-FFE00131FFAC}"/>
          </ac:picMkLst>
        </pc:picChg>
      </pc:sldChg>
      <pc:sldChg chg="addSp delSp modSp new mod modNotesTx">
        <pc:chgData name="Kaustubh Harapanahalli (Student)" userId="04cda4a3-e969-49ba-a397-03da44c9b5b1" providerId="ADAL" clId="{A8650122-962F-7849-BBA2-21BB5EE1A6C1}" dt="2025-07-07T19:54:01.849" v="12949" actId="1076"/>
        <pc:sldMkLst>
          <pc:docMk/>
          <pc:sldMk cId="973668576" sldId="309"/>
        </pc:sldMkLst>
        <pc:spChg chg="add mod">
          <ac:chgData name="Kaustubh Harapanahalli (Student)" userId="04cda4a3-e969-49ba-a397-03da44c9b5b1" providerId="ADAL" clId="{A8650122-962F-7849-BBA2-21BB5EE1A6C1}" dt="2025-07-07T07:11:05.470" v="8454" actId="2711"/>
          <ac:spMkLst>
            <pc:docMk/>
            <pc:sldMk cId="973668576" sldId="309"/>
            <ac:spMk id="3" creationId="{78EC2405-4014-C8BE-BDFC-D2E5045BD10B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973668576" sldId="309"/>
            <ac:spMk id="4" creationId="{9EC9A66C-B79F-B893-3CF6-F3530185629B}"/>
          </ac:spMkLst>
        </pc:spChg>
        <pc:spChg chg="mod topLvl">
          <ac:chgData name="Kaustubh Harapanahalli (Student)" userId="04cda4a3-e969-49ba-a397-03da44c9b5b1" providerId="ADAL" clId="{A8650122-962F-7849-BBA2-21BB5EE1A6C1}" dt="2025-07-07T19:52:36.343" v="12779" actId="1076"/>
          <ac:spMkLst>
            <pc:docMk/>
            <pc:sldMk cId="973668576" sldId="309"/>
            <ac:spMk id="11" creationId="{E7FD3D4B-F2B5-D3FD-D823-15C225E895B9}"/>
          </ac:spMkLst>
        </pc:spChg>
        <pc:spChg chg="mod topLvl">
          <ac:chgData name="Kaustubh Harapanahalli (Student)" userId="04cda4a3-e969-49ba-a397-03da44c9b5b1" providerId="ADAL" clId="{A8650122-962F-7849-BBA2-21BB5EE1A6C1}" dt="2025-07-07T19:52:36.343" v="12779" actId="1076"/>
          <ac:spMkLst>
            <pc:docMk/>
            <pc:sldMk cId="973668576" sldId="309"/>
            <ac:spMk id="12" creationId="{18300D59-CC72-FC85-BB0E-30B59132267C}"/>
          </ac:spMkLst>
        </pc:spChg>
        <pc:spChg chg="mod topLvl">
          <ac:chgData name="Kaustubh Harapanahalli (Student)" userId="04cda4a3-e969-49ba-a397-03da44c9b5b1" providerId="ADAL" clId="{A8650122-962F-7849-BBA2-21BB5EE1A6C1}" dt="2025-07-07T19:52:36.343" v="12779" actId="1076"/>
          <ac:spMkLst>
            <pc:docMk/>
            <pc:sldMk cId="973668576" sldId="309"/>
            <ac:spMk id="13" creationId="{6C8E5A3C-74A0-7941-98D9-6E94534222E8}"/>
          </ac:spMkLst>
        </pc:spChg>
        <pc:spChg chg="mod topLvl">
          <ac:chgData name="Kaustubh Harapanahalli (Student)" userId="04cda4a3-e969-49ba-a397-03da44c9b5b1" providerId="ADAL" clId="{A8650122-962F-7849-BBA2-21BB5EE1A6C1}" dt="2025-07-07T19:52:36.343" v="12779" actId="1076"/>
          <ac:spMkLst>
            <pc:docMk/>
            <pc:sldMk cId="973668576" sldId="309"/>
            <ac:spMk id="14" creationId="{ABE637A8-43F4-13CB-388B-F7EB5A85298F}"/>
          </ac:spMkLst>
        </pc:spChg>
        <pc:spChg chg="mod topLvl">
          <ac:chgData name="Kaustubh Harapanahalli (Student)" userId="04cda4a3-e969-49ba-a397-03da44c9b5b1" providerId="ADAL" clId="{A8650122-962F-7849-BBA2-21BB5EE1A6C1}" dt="2025-07-07T19:52:36.343" v="12779" actId="1076"/>
          <ac:spMkLst>
            <pc:docMk/>
            <pc:sldMk cId="973668576" sldId="309"/>
            <ac:spMk id="15" creationId="{D1103312-5A9E-58D0-8F9F-70838599209D}"/>
          </ac:spMkLst>
        </pc:spChg>
        <pc:spChg chg="mod topLvl">
          <ac:chgData name="Kaustubh Harapanahalli (Student)" userId="04cda4a3-e969-49ba-a397-03da44c9b5b1" providerId="ADAL" clId="{A8650122-962F-7849-BBA2-21BB5EE1A6C1}" dt="2025-07-07T19:52:36.343" v="12779" actId="1076"/>
          <ac:spMkLst>
            <pc:docMk/>
            <pc:sldMk cId="973668576" sldId="309"/>
            <ac:spMk id="16" creationId="{70C89425-1372-2E18-3285-21EEFF86F5A0}"/>
          </ac:spMkLst>
        </pc:spChg>
        <pc:spChg chg="mod topLvl">
          <ac:chgData name="Kaustubh Harapanahalli (Student)" userId="04cda4a3-e969-49ba-a397-03da44c9b5b1" providerId="ADAL" clId="{A8650122-962F-7849-BBA2-21BB5EE1A6C1}" dt="2025-07-07T19:52:36.343" v="12779" actId="1076"/>
          <ac:spMkLst>
            <pc:docMk/>
            <pc:sldMk cId="973668576" sldId="309"/>
            <ac:spMk id="50" creationId="{97882B4C-49D6-BF5D-83F2-A7EBE292CF88}"/>
          </ac:spMkLst>
        </pc:spChg>
        <pc:spChg chg="add mod">
          <ac:chgData name="Kaustubh Harapanahalli (Student)" userId="04cda4a3-e969-49ba-a397-03da44c9b5b1" providerId="ADAL" clId="{A8650122-962F-7849-BBA2-21BB5EE1A6C1}" dt="2025-07-07T19:54:01.849" v="12949" actId="1076"/>
          <ac:spMkLst>
            <pc:docMk/>
            <pc:sldMk cId="973668576" sldId="309"/>
            <ac:spMk id="51" creationId="{5524417F-95F7-2F39-28CF-6DB20FD22F6C}"/>
          </ac:spMkLst>
        </pc:spChg>
        <pc:spChg chg="add mod">
          <ac:chgData name="Kaustubh Harapanahalli (Student)" userId="04cda4a3-e969-49ba-a397-03da44c9b5b1" providerId="ADAL" clId="{A8650122-962F-7849-BBA2-21BB5EE1A6C1}" dt="2025-07-07T02:38:13.372" v="2216" actId="1076"/>
          <ac:spMkLst>
            <pc:docMk/>
            <pc:sldMk cId="973668576" sldId="309"/>
            <ac:spMk id="54" creationId="{CC6D77EF-C0D4-19FD-AD18-59A880BCBCE7}"/>
          </ac:spMkLst>
        </pc:spChg>
        <pc:graphicFrameChg chg="add del mod modGraphic">
          <ac:chgData name="Kaustubh Harapanahalli (Student)" userId="04cda4a3-e969-49ba-a397-03da44c9b5b1" providerId="ADAL" clId="{A8650122-962F-7849-BBA2-21BB5EE1A6C1}" dt="2025-07-07T19:52:49.077" v="12781" actId="1076"/>
          <ac:graphicFrameMkLst>
            <pc:docMk/>
            <pc:sldMk cId="973668576" sldId="309"/>
            <ac:graphicFrameMk id="53" creationId="{7455B559-48AA-7239-B93C-D519672DC038}"/>
          </ac:graphicFrameMkLst>
        </pc:graphicFrameChg>
        <pc:picChg chg="mod topLvl">
          <ac:chgData name="Kaustubh Harapanahalli (Student)" userId="04cda4a3-e969-49ba-a397-03da44c9b5b1" providerId="ADAL" clId="{A8650122-962F-7849-BBA2-21BB5EE1A6C1}" dt="2025-07-07T19:52:36.343" v="12779" actId="1076"/>
          <ac:picMkLst>
            <pc:docMk/>
            <pc:sldMk cId="973668576" sldId="309"/>
            <ac:picMk id="5" creationId="{0A3B9622-25B7-C6B1-6E19-65961A759388}"/>
          </ac:picMkLst>
        </pc:picChg>
        <pc:picChg chg="mod">
          <ac:chgData name="Kaustubh Harapanahalli (Student)" userId="04cda4a3-e969-49ba-a397-03da44c9b5b1" providerId="ADAL" clId="{A8650122-962F-7849-BBA2-21BB5EE1A6C1}" dt="2025-07-07T19:52:36.343" v="12779" actId="1076"/>
          <ac:picMkLst>
            <pc:docMk/>
            <pc:sldMk cId="973668576" sldId="309"/>
            <ac:picMk id="6" creationId="{94C14C63-80F0-8894-A81C-E39982F35356}"/>
          </ac:picMkLst>
        </pc:picChg>
        <pc:picChg chg="mod topLvl">
          <ac:chgData name="Kaustubh Harapanahalli (Student)" userId="04cda4a3-e969-49ba-a397-03da44c9b5b1" providerId="ADAL" clId="{A8650122-962F-7849-BBA2-21BB5EE1A6C1}" dt="2025-07-07T07:18:01.116" v="8701" actId="165"/>
          <ac:picMkLst>
            <pc:docMk/>
            <pc:sldMk cId="973668576" sldId="309"/>
            <ac:picMk id="8" creationId="{36A800C0-7197-82F2-FB8F-24FF43778743}"/>
          </ac:picMkLst>
        </pc:picChg>
        <pc:picChg chg="mod topLvl">
          <ac:chgData name="Kaustubh Harapanahalli (Student)" userId="04cda4a3-e969-49ba-a397-03da44c9b5b1" providerId="ADAL" clId="{A8650122-962F-7849-BBA2-21BB5EE1A6C1}" dt="2025-07-07T07:18:01.116" v="8701" actId="165"/>
          <ac:picMkLst>
            <pc:docMk/>
            <pc:sldMk cId="973668576" sldId="309"/>
            <ac:picMk id="9" creationId="{5D01A204-1D74-14AA-4345-6DFC3E5EDC83}"/>
          </ac:picMkLst>
        </pc:picChg>
        <pc:picChg chg="mod">
          <ac:chgData name="Kaustubh Harapanahalli (Student)" userId="04cda4a3-e969-49ba-a397-03da44c9b5b1" providerId="ADAL" clId="{A8650122-962F-7849-BBA2-21BB5EE1A6C1}" dt="2025-07-07T19:52:36.343" v="12779" actId="1076"/>
          <ac:picMkLst>
            <pc:docMk/>
            <pc:sldMk cId="973668576" sldId="309"/>
            <ac:picMk id="10" creationId="{C33821BD-0FDE-566E-5AF6-6657D9051A08}"/>
          </ac:picMkLst>
        </pc:picChg>
      </pc:sldChg>
      <pc:sldChg chg="addSp delSp modSp new mod modNotesTx">
        <pc:chgData name="Kaustubh Harapanahalli (Student)" userId="04cda4a3-e969-49ba-a397-03da44c9b5b1" providerId="ADAL" clId="{A8650122-962F-7849-BBA2-21BB5EE1A6C1}" dt="2025-07-07T19:56:55.739" v="13031" actId="1076"/>
        <pc:sldMkLst>
          <pc:docMk/>
          <pc:sldMk cId="680647672" sldId="310"/>
        </pc:sldMkLst>
        <pc:spChg chg="add mod">
          <ac:chgData name="Kaustubh Harapanahalli (Student)" userId="04cda4a3-e969-49ba-a397-03da44c9b5b1" providerId="ADAL" clId="{A8650122-962F-7849-BBA2-21BB5EE1A6C1}" dt="2025-07-07T07:11:09.248" v="8455" actId="2711"/>
          <ac:spMkLst>
            <pc:docMk/>
            <pc:sldMk cId="680647672" sldId="310"/>
            <ac:spMk id="3" creationId="{4C98E997-E66A-667B-7182-31F3724AA160}"/>
          </ac:spMkLst>
        </pc:spChg>
        <pc:spChg chg="add mod">
          <ac:chgData name="Kaustubh Harapanahalli (Student)" userId="04cda4a3-e969-49ba-a397-03da44c9b5b1" providerId="ADAL" clId="{A8650122-962F-7849-BBA2-21BB5EE1A6C1}" dt="2025-07-07T19:55:25.810" v="13027" actId="1076"/>
          <ac:spMkLst>
            <pc:docMk/>
            <pc:sldMk cId="680647672" sldId="310"/>
            <ac:spMk id="5" creationId="{DCD4DE0D-A902-014D-A6AC-4B017BD3D7AC}"/>
          </ac:spMkLst>
        </pc:spChg>
        <pc:spChg chg="add mod">
          <ac:chgData name="Kaustubh Harapanahalli (Student)" userId="04cda4a3-e969-49ba-a397-03da44c9b5b1" providerId="ADAL" clId="{A8650122-962F-7849-BBA2-21BB5EE1A6C1}" dt="2025-07-07T17:16:19.778" v="11353" actId="20577"/>
          <ac:spMkLst>
            <pc:docMk/>
            <pc:sldMk cId="680647672" sldId="310"/>
            <ac:spMk id="8" creationId="{9738AF66-3BA5-BAA3-AD49-95D21A79D3FC}"/>
          </ac:spMkLst>
        </pc:spChg>
        <pc:spChg chg="add mod">
          <ac:chgData name="Kaustubh Harapanahalli (Student)" userId="04cda4a3-e969-49ba-a397-03da44c9b5b1" providerId="ADAL" clId="{A8650122-962F-7849-BBA2-21BB5EE1A6C1}" dt="2025-07-07T17:16:08.721" v="11328" actId="20577"/>
          <ac:spMkLst>
            <pc:docMk/>
            <pc:sldMk cId="680647672" sldId="310"/>
            <ac:spMk id="9" creationId="{24BED813-8554-F9B8-C5A5-8239C6F3B553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680647672" sldId="310"/>
            <ac:spMk id="13" creationId="{C5C742A0-94C1-94F8-196E-E717F9099167}"/>
          </ac:spMkLst>
        </pc:spChg>
        <pc:spChg chg="add mod">
          <ac:chgData name="Kaustubh Harapanahalli (Student)" userId="04cda4a3-e969-49ba-a397-03da44c9b5b1" providerId="ADAL" clId="{A8650122-962F-7849-BBA2-21BB5EE1A6C1}" dt="2025-07-07T19:54:19.602" v="12950" actId="1076"/>
          <ac:spMkLst>
            <pc:docMk/>
            <pc:sldMk cId="680647672" sldId="310"/>
            <ac:spMk id="14" creationId="{C4A57FFC-3518-C7E3-2BC7-B00818D748AD}"/>
          </ac:spMkLst>
        </pc:spChg>
        <pc:spChg chg="add mod">
          <ac:chgData name="Kaustubh Harapanahalli (Student)" userId="04cda4a3-e969-49ba-a397-03da44c9b5b1" providerId="ADAL" clId="{A8650122-962F-7849-BBA2-21BB5EE1A6C1}" dt="2025-07-07T19:54:19.602" v="12950" actId="1076"/>
          <ac:spMkLst>
            <pc:docMk/>
            <pc:sldMk cId="680647672" sldId="310"/>
            <ac:spMk id="16" creationId="{765A9C44-DF4A-4633-25F0-810383C302BB}"/>
          </ac:spMkLst>
        </pc:spChg>
        <pc:grpChg chg="add mod">
          <ac:chgData name="Kaustubh Harapanahalli (Student)" userId="04cda4a3-e969-49ba-a397-03da44c9b5b1" providerId="ADAL" clId="{A8650122-962F-7849-BBA2-21BB5EE1A6C1}" dt="2025-07-07T19:55:36.731" v="13030" actId="1076"/>
          <ac:grpSpMkLst>
            <pc:docMk/>
            <pc:sldMk cId="680647672" sldId="310"/>
            <ac:grpSpMk id="10" creationId="{4337C8B5-86AE-59D8-B70E-B8F3E54531C8}"/>
          </ac:grpSpMkLst>
        </pc:grpChg>
        <pc:grpChg chg="add mod">
          <ac:chgData name="Kaustubh Harapanahalli (Student)" userId="04cda4a3-e969-49ba-a397-03da44c9b5b1" providerId="ADAL" clId="{A8650122-962F-7849-BBA2-21BB5EE1A6C1}" dt="2025-07-07T19:55:32.374" v="13029" actId="1076"/>
          <ac:grpSpMkLst>
            <pc:docMk/>
            <pc:sldMk cId="680647672" sldId="310"/>
            <ac:grpSpMk id="11" creationId="{3F9EC397-8C36-316D-06B7-AF6B7AD2CF14}"/>
          </ac:grpSpMkLst>
        </pc:grpChg>
        <pc:grpChg chg="add mod">
          <ac:chgData name="Kaustubh Harapanahalli (Student)" userId="04cda4a3-e969-49ba-a397-03da44c9b5b1" providerId="ADAL" clId="{A8650122-962F-7849-BBA2-21BB5EE1A6C1}" dt="2025-07-07T19:55:29.336" v="13028" actId="1076"/>
          <ac:grpSpMkLst>
            <pc:docMk/>
            <pc:sldMk cId="680647672" sldId="310"/>
            <ac:grpSpMk id="12" creationId="{9418EFF7-524B-8382-6C22-EF2DA4977D48}"/>
          </ac:grpSpMkLst>
        </pc:grpChg>
        <pc:picChg chg="add mod">
          <ac:chgData name="Kaustubh Harapanahalli (Student)" userId="04cda4a3-e969-49ba-a397-03da44c9b5b1" providerId="ADAL" clId="{A8650122-962F-7849-BBA2-21BB5EE1A6C1}" dt="2025-07-07T17:19:02.476" v="11373" actId="12789"/>
          <ac:picMkLst>
            <pc:docMk/>
            <pc:sldMk cId="680647672" sldId="310"/>
            <ac:picMk id="4" creationId="{99612C62-9789-EA3A-0D0B-80683868B2FD}"/>
          </ac:picMkLst>
        </pc:picChg>
        <pc:picChg chg="add mod">
          <ac:chgData name="Kaustubh Harapanahalli (Student)" userId="04cda4a3-e969-49ba-a397-03da44c9b5b1" providerId="ADAL" clId="{A8650122-962F-7849-BBA2-21BB5EE1A6C1}" dt="2025-07-07T17:12:01.688" v="11201" actId="1076"/>
          <ac:picMkLst>
            <pc:docMk/>
            <pc:sldMk cId="680647672" sldId="310"/>
            <ac:picMk id="6" creationId="{051CB9ED-A289-417F-951E-F33F7568AE0C}"/>
          </ac:picMkLst>
        </pc:picChg>
        <pc:picChg chg="add mod">
          <ac:chgData name="Kaustubh Harapanahalli (Student)" userId="04cda4a3-e969-49ba-a397-03da44c9b5b1" providerId="ADAL" clId="{A8650122-962F-7849-BBA2-21BB5EE1A6C1}" dt="2025-07-07T19:56:55.739" v="13031" actId="1076"/>
          <ac:picMkLst>
            <pc:docMk/>
            <pc:sldMk cId="680647672" sldId="310"/>
            <ac:picMk id="7" creationId="{4E3AC3AC-79F7-9696-0206-3AD9ABB213F9}"/>
          </ac:picMkLst>
        </pc:picChg>
      </pc:sldChg>
      <pc:sldChg chg="addSp modSp new del mod">
        <pc:chgData name="Kaustubh Harapanahalli (Student)" userId="04cda4a3-e969-49ba-a397-03da44c9b5b1" providerId="ADAL" clId="{A8650122-962F-7849-BBA2-21BB5EE1A6C1}" dt="2025-07-07T08:14:25.265" v="9614" actId="2696"/>
        <pc:sldMkLst>
          <pc:docMk/>
          <pc:sldMk cId="1065969764" sldId="311"/>
        </pc:sldMkLst>
      </pc:sldChg>
      <pc:sldChg chg="addSp delSp modSp add mod ord modNotesTx">
        <pc:chgData name="Kaustubh Harapanahalli (Student)" userId="04cda4a3-e969-49ba-a397-03da44c9b5b1" providerId="ADAL" clId="{A8650122-962F-7849-BBA2-21BB5EE1A6C1}" dt="2025-07-07T19:12:32.289" v="12491"/>
        <pc:sldMkLst>
          <pc:docMk/>
          <pc:sldMk cId="1127063698" sldId="312"/>
        </pc:sldMkLst>
        <pc:spChg chg="mod">
          <ac:chgData name="Kaustubh Harapanahalli (Student)" userId="04cda4a3-e969-49ba-a397-03da44c9b5b1" providerId="ADAL" clId="{A8650122-962F-7849-BBA2-21BB5EE1A6C1}" dt="2025-07-07T08:29:55.356" v="9809" actId="20577"/>
          <ac:spMkLst>
            <pc:docMk/>
            <pc:sldMk cId="1127063698" sldId="312"/>
            <ac:spMk id="3" creationId="{7AF1DC10-FEBB-355D-F7D0-FE171C128E6B}"/>
          </ac:spMkLst>
        </pc:spChg>
        <pc:spChg chg="mod">
          <ac:chgData name="Kaustubh Harapanahalli (Student)" userId="04cda4a3-e969-49ba-a397-03da44c9b5b1" providerId="ADAL" clId="{A8650122-962F-7849-BBA2-21BB5EE1A6C1}" dt="2025-07-07T08:30:18.184" v="9810"/>
          <ac:spMkLst>
            <pc:docMk/>
            <pc:sldMk cId="1127063698" sldId="312"/>
            <ac:spMk id="6" creationId="{4C4DAA64-0AF4-EBAC-F192-6BC7BE3E1826}"/>
          </ac:spMkLst>
        </pc:spChg>
        <pc:spChg chg="mod">
          <ac:chgData name="Kaustubh Harapanahalli (Student)" userId="04cda4a3-e969-49ba-a397-03da44c9b5b1" providerId="ADAL" clId="{A8650122-962F-7849-BBA2-21BB5EE1A6C1}" dt="2025-07-07T08:30:18.184" v="9810"/>
          <ac:spMkLst>
            <pc:docMk/>
            <pc:sldMk cId="1127063698" sldId="312"/>
            <ac:spMk id="8" creationId="{1655B0EF-7112-9E1D-277C-C1FCFBE9DA63}"/>
          </ac:spMkLst>
        </pc:spChg>
        <pc:spChg chg="mod">
          <ac:chgData name="Kaustubh Harapanahalli (Student)" userId="04cda4a3-e969-49ba-a397-03da44c9b5b1" providerId="ADAL" clId="{A8650122-962F-7849-BBA2-21BB5EE1A6C1}" dt="2025-07-07T08:30:18.184" v="9810"/>
          <ac:spMkLst>
            <pc:docMk/>
            <pc:sldMk cId="1127063698" sldId="312"/>
            <ac:spMk id="9" creationId="{7745BAAE-97F5-925D-91AB-6B368928C07A}"/>
          </ac:spMkLst>
        </pc:spChg>
        <pc:spChg chg="mod">
          <ac:chgData name="Kaustubh Harapanahalli (Student)" userId="04cda4a3-e969-49ba-a397-03da44c9b5b1" providerId="ADAL" clId="{A8650122-962F-7849-BBA2-21BB5EE1A6C1}" dt="2025-07-07T08:30:18.184" v="9810"/>
          <ac:spMkLst>
            <pc:docMk/>
            <pc:sldMk cId="1127063698" sldId="312"/>
            <ac:spMk id="10" creationId="{D9DB967E-FF5B-4A2D-2D6B-C0073EFCC305}"/>
          </ac:spMkLst>
        </pc:spChg>
        <pc:spChg chg="mod">
          <ac:chgData name="Kaustubh Harapanahalli (Student)" userId="04cda4a3-e969-49ba-a397-03da44c9b5b1" providerId="ADAL" clId="{A8650122-962F-7849-BBA2-21BB5EE1A6C1}" dt="2025-07-07T08:30:18.184" v="9810"/>
          <ac:spMkLst>
            <pc:docMk/>
            <pc:sldMk cId="1127063698" sldId="312"/>
            <ac:spMk id="11" creationId="{9C0CD93F-5D03-48B1-ED01-826CDB56ECB7}"/>
          </ac:spMkLst>
        </pc:spChg>
        <pc:spChg chg="mod">
          <ac:chgData name="Kaustubh Harapanahalli (Student)" userId="04cda4a3-e969-49ba-a397-03da44c9b5b1" providerId="ADAL" clId="{A8650122-962F-7849-BBA2-21BB5EE1A6C1}" dt="2025-07-07T08:30:18.184" v="9810"/>
          <ac:spMkLst>
            <pc:docMk/>
            <pc:sldMk cId="1127063698" sldId="312"/>
            <ac:spMk id="12" creationId="{5BD24B5C-D868-DDCC-62A2-5DEB9A254228}"/>
          </ac:spMkLst>
        </pc:spChg>
        <pc:spChg chg="add mod">
          <ac:chgData name="Kaustubh Harapanahalli (Student)" userId="04cda4a3-e969-49ba-a397-03da44c9b5b1" providerId="ADAL" clId="{A8650122-962F-7849-BBA2-21BB5EE1A6C1}" dt="2025-07-07T08:30:21.430" v="9811" actId="1076"/>
          <ac:spMkLst>
            <pc:docMk/>
            <pc:sldMk cId="1127063698" sldId="312"/>
            <ac:spMk id="23" creationId="{68CFB211-DB92-18D6-0860-764C277B513D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1127063698" sldId="312"/>
            <ac:spMk id="24" creationId="{80FEADCE-D0EA-02BA-6377-3AC94656727D}"/>
          </ac:spMkLst>
        </pc:spChg>
        <pc:spChg chg="add mod">
          <ac:chgData name="Kaustubh Harapanahalli (Student)" userId="04cda4a3-e969-49ba-a397-03da44c9b5b1" providerId="ADAL" clId="{A8650122-962F-7849-BBA2-21BB5EE1A6C1}" dt="2025-07-07T08:30:21.430" v="9811" actId="1076"/>
          <ac:spMkLst>
            <pc:docMk/>
            <pc:sldMk cId="1127063698" sldId="312"/>
            <ac:spMk id="25" creationId="{92D0F72A-7263-93AF-C59E-ED65B66C53C9}"/>
          </ac:spMkLst>
        </pc:spChg>
        <pc:spChg chg="mod">
          <ac:chgData name="Kaustubh Harapanahalli (Student)" userId="04cda4a3-e969-49ba-a397-03da44c9b5b1" providerId="ADAL" clId="{A8650122-962F-7849-BBA2-21BB5EE1A6C1}" dt="2025-07-07T08:30:21.430" v="9811" actId="1076"/>
          <ac:spMkLst>
            <pc:docMk/>
            <pc:sldMk cId="1127063698" sldId="312"/>
            <ac:spMk id="26" creationId="{09D946D7-9041-C678-6D11-BC9AABA99A19}"/>
          </ac:spMkLst>
        </pc:spChg>
        <pc:spChg chg="add mod">
          <ac:chgData name="Kaustubh Harapanahalli (Student)" userId="04cda4a3-e969-49ba-a397-03da44c9b5b1" providerId="ADAL" clId="{A8650122-962F-7849-BBA2-21BB5EE1A6C1}" dt="2025-07-07T08:30:21.430" v="9811" actId="1076"/>
          <ac:spMkLst>
            <pc:docMk/>
            <pc:sldMk cId="1127063698" sldId="312"/>
            <ac:spMk id="27" creationId="{9DED4F3C-5DF1-00D3-5652-7E56986A4BD1}"/>
          </ac:spMkLst>
        </pc:spChg>
        <pc:spChg chg="mod">
          <ac:chgData name="Kaustubh Harapanahalli (Student)" userId="04cda4a3-e969-49ba-a397-03da44c9b5b1" providerId="ADAL" clId="{A8650122-962F-7849-BBA2-21BB5EE1A6C1}" dt="2025-07-07T08:30:21.430" v="9811" actId="1076"/>
          <ac:spMkLst>
            <pc:docMk/>
            <pc:sldMk cId="1127063698" sldId="312"/>
            <ac:spMk id="28" creationId="{B3CA81DB-6EA8-9D27-C238-EC89BA1586FE}"/>
          </ac:spMkLst>
        </pc:spChg>
        <pc:spChg chg="add mod">
          <ac:chgData name="Kaustubh Harapanahalli (Student)" userId="04cda4a3-e969-49ba-a397-03da44c9b5b1" providerId="ADAL" clId="{A8650122-962F-7849-BBA2-21BB5EE1A6C1}" dt="2025-07-07T08:38:56.177" v="10056" actId="20577"/>
          <ac:spMkLst>
            <pc:docMk/>
            <pc:sldMk cId="1127063698" sldId="312"/>
            <ac:spMk id="29" creationId="{3C1FF3A2-985B-78AA-F44F-BDEB95C01394}"/>
          </ac:spMkLst>
        </pc:spChg>
        <pc:spChg chg="add mod">
          <ac:chgData name="Kaustubh Harapanahalli (Student)" userId="04cda4a3-e969-49ba-a397-03da44c9b5b1" providerId="ADAL" clId="{A8650122-962F-7849-BBA2-21BB5EE1A6C1}" dt="2025-07-07T08:47:27.896" v="10239" actId="1076"/>
          <ac:spMkLst>
            <pc:docMk/>
            <pc:sldMk cId="1127063698" sldId="312"/>
            <ac:spMk id="38" creationId="{F7A07A0D-934E-8A31-7C86-69927801A775}"/>
          </ac:spMkLst>
        </pc:spChg>
        <pc:spChg chg="add mod">
          <ac:chgData name="Kaustubh Harapanahalli (Student)" userId="04cda4a3-e969-49ba-a397-03da44c9b5b1" providerId="ADAL" clId="{A8650122-962F-7849-BBA2-21BB5EE1A6C1}" dt="2025-07-07T08:47:27.896" v="10239" actId="1076"/>
          <ac:spMkLst>
            <pc:docMk/>
            <pc:sldMk cId="1127063698" sldId="312"/>
            <ac:spMk id="43" creationId="{E2A3363C-ECE1-AFA5-029F-8B10A8D82CA3}"/>
          </ac:spMkLst>
        </pc:spChg>
        <pc:spChg chg="add mod">
          <ac:chgData name="Kaustubh Harapanahalli (Student)" userId="04cda4a3-e969-49ba-a397-03da44c9b5b1" providerId="ADAL" clId="{A8650122-962F-7849-BBA2-21BB5EE1A6C1}" dt="2025-07-07T08:47:27.896" v="10239" actId="1076"/>
          <ac:spMkLst>
            <pc:docMk/>
            <pc:sldMk cId="1127063698" sldId="312"/>
            <ac:spMk id="44" creationId="{F8799600-A401-7DAC-E08E-A5E6C1A8208D}"/>
          </ac:spMkLst>
        </pc:spChg>
        <pc:spChg chg="add mod">
          <ac:chgData name="Kaustubh Harapanahalli (Student)" userId="04cda4a3-e969-49ba-a397-03da44c9b5b1" providerId="ADAL" clId="{A8650122-962F-7849-BBA2-21BB5EE1A6C1}" dt="2025-07-07T08:46:46.783" v="10217" actId="1076"/>
          <ac:spMkLst>
            <pc:docMk/>
            <pc:sldMk cId="1127063698" sldId="312"/>
            <ac:spMk id="45" creationId="{6774071A-F43D-3BA1-0C7B-8963B1145E90}"/>
          </ac:spMkLst>
        </pc:spChg>
        <pc:spChg chg="add mod">
          <ac:chgData name="Kaustubh Harapanahalli (Student)" userId="04cda4a3-e969-49ba-a397-03da44c9b5b1" providerId="ADAL" clId="{A8650122-962F-7849-BBA2-21BB5EE1A6C1}" dt="2025-07-07T08:50:40.762" v="10470" actId="1076"/>
          <ac:spMkLst>
            <pc:docMk/>
            <pc:sldMk cId="1127063698" sldId="312"/>
            <ac:spMk id="46" creationId="{FD81B1C7-4F82-3281-660D-0BD7951DCEFE}"/>
          </ac:spMkLst>
        </pc:spChg>
        <pc:spChg chg="add mod">
          <ac:chgData name="Kaustubh Harapanahalli (Student)" userId="04cda4a3-e969-49ba-a397-03da44c9b5b1" providerId="ADAL" clId="{A8650122-962F-7849-BBA2-21BB5EE1A6C1}" dt="2025-07-07T08:49:18.869" v="10425" actId="207"/>
          <ac:spMkLst>
            <pc:docMk/>
            <pc:sldMk cId="1127063698" sldId="312"/>
            <ac:spMk id="47" creationId="{5990B8B2-3AB6-BB45-993F-491347073B36}"/>
          </ac:spMkLst>
        </pc:spChg>
        <pc:spChg chg="add mod">
          <ac:chgData name="Kaustubh Harapanahalli (Student)" userId="04cda4a3-e969-49ba-a397-03da44c9b5b1" providerId="ADAL" clId="{A8650122-962F-7849-BBA2-21BB5EE1A6C1}" dt="2025-07-07T08:49:18.869" v="10425" actId="207"/>
          <ac:spMkLst>
            <pc:docMk/>
            <pc:sldMk cId="1127063698" sldId="312"/>
            <ac:spMk id="48" creationId="{A14A2EED-02DF-FE16-E538-92C41F7E03DA}"/>
          </ac:spMkLst>
        </pc:spChg>
        <pc:spChg chg="add mod">
          <ac:chgData name="Kaustubh Harapanahalli (Student)" userId="04cda4a3-e969-49ba-a397-03da44c9b5b1" providerId="ADAL" clId="{A8650122-962F-7849-BBA2-21BB5EE1A6C1}" dt="2025-07-07T08:49:18.869" v="10425" actId="207"/>
          <ac:spMkLst>
            <pc:docMk/>
            <pc:sldMk cId="1127063698" sldId="312"/>
            <ac:spMk id="49" creationId="{8ECBA1FB-32B2-5503-BB4C-82CDD9F07D55}"/>
          </ac:spMkLst>
        </pc:spChg>
        <pc:spChg chg="add mod">
          <ac:chgData name="Kaustubh Harapanahalli (Student)" userId="04cda4a3-e969-49ba-a397-03da44c9b5b1" providerId="ADAL" clId="{A8650122-962F-7849-BBA2-21BB5EE1A6C1}" dt="2025-07-07T08:50:40.762" v="10470" actId="1076"/>
          <ac:spMkLst>
            <pc:docMk/>
            <pc:sldMk cId="1127063698" sldId="312"/>
            <ac:spMk id="50" creationId="{08538A6D-7265-DFED-3EF8-D71DEEA9A32B}"/>
          </ac:spMkLst>
        </pc:spChg>
        <pc:spChg chg="add mod">
          <ac:chgData name="Kaustubh Harapanahalli (Student)" userId="04cda4a3-e969-49ba-a397-03da44c9b5b1" providerId="ADAL" clId="{A8650122-962F-7849-BBA2-21BB5EE1A6C1}" dt="2025-07-07T08:50:40.762" v="10470" actId="1076"/>
          <ac:spMkLst>
            <pc:docMk/>
            <pc:sldMk cId="1127063698" sldId="312"/>
            <ac:spMk id="51" creationId="{AA4FC09B-45FD-5B9C-03BB-70E79162C159}"/>
          </ac:spMkLst>
        </pc:spChg>
        <pc:spChg chg="add mod">
          <ac:chgData name="Kaustubh Harapanahalli (Student)" userId="04cda4a3-e969-49ba-a397-03da44c9b5b1" providerId="ADAL" clId="{A8650122-962F-7849-BBA2-21BB5EE1A6C1}" dt="2025-07-07T08:50:40.762" v="10470" actId="1076"/>
          <ac:spMkLst>
            <pc:docMk/>
            <pc:sldMk cId="1127063698" sldId="312"/>
            <ac:spMk id="52" creationId="{B5B0E725-82D0-244B-C82D-3B03165D78E1}"/>
          </ac:spMkLst>
        </pc:spChg>
        <pc:spChg chg="add mod">
          <ac:chgData name="Kaustubh Harapanahalli (Student)" userId="04cda4a3-e969-49ba-a397-03da44c9b5b1" providerId="ADAL" clId="{A8650122-962F-7849-BBA2-21BB5EE1A6C1}" dt="2025-07-07T08:50:40.762" v="10470" actId="1076"/>
          <ac:spMkLst>
            <pc:docMk/>
            <pc:sldMk cId="1127063698" sldId="312"/>
            <ac:spMk id="53" creationId="{222F0841-6574-255D-44E9-DA533931C813}"/>
          </ac:spMkLst>
        </pc:spChg>
        <pc:spChg chg="add mod">
          <ac:chgData name="Kaustubh Harapanahalli (Student)" userId="04cda4a3-e969-49ba-a397-03da44c9b5b1" providerId="ADAL" clId="{A8650122-962F-7849-BBA2-21BB5EE1A6C1}" dt="2025-07-07T08:50:40.762" v="10470" actId="1076"/>
          <ac:spMkLst>
            <pc:docMk/>
            <pc:sldMk cId="1127063698" sldId="312"/>
            <ac:spMk id="54" creationId="{C73DF990-D5A1-33C7-8DD4-D14FA758048A}"/>
          </ac:spMkLst>
        </pc:spChg>
        <pc:grpChg chg="mod">
          <ac:chgData name="Kaustubh Harapanahalli (Student)" userId="04cda4a3-e969-49ba-a397-03da44c9b5b1" providerId="ADAL" clId="{A8650122-962F-7849-BBA2-21BB5EE1A6C1}" dt="2025-07-07T08:30:21.430" v="9811" actId="1076"/>
          <ac:grpSpMkLst>
            <pc:docMk/>
            <pc:sldMk cId="1127063698" sldId="312"/>
            <ac:grpSpMk id="4" creationId="{E114B3F8-77B3-F15D-B5A4-549D2329A63F}"/>
          </ac:grpSpMkLst>
        </pc:grpChg>
        <pc:cxnChg chg="add mod">
          <ac:chgData name="Kaustubh Harapanahalli (Student)" userId="04cda4a3-e969-49ba-a397-03da44c9b5b1" providerId="ADAL" clId="{A8650122-962F-7849-BBA2-21BB5EE1A6C1}" dt="2025-07-07T08:47:27.896" v="10239" actId="1076"/>
          <ac:cxnSpMkLst>
            <pc:docMk/>
            <pc:sldMk cId="1127063698" sldId="312"/>
            <ac:cxnSpMk id="34" creationId="{C721D3A2-AD42-57B7-99D0-F72E2F34D8AE}"/>
          </ac:cxnSpMkLst>
        </pc:cxnChg>
        <pc:cxnChg chg="add mod">
          <ac:chgData name="Kaustubh Harapanahalli (Student)" userId="04cda4a3-e969-49ba-a397-03da44c9b5b1" providerId="ADAL" clId="{A8650122-962F-7849-BBA2-21BB5EE1A6C1}" dt="2025-07-07T08:47:27.896" v="10239" actId="1076"/>
          <ac:cxnSpMkLst>
            <pc:docMk/>
            <pc:sldMk cId="1127063698" sldId="312"/>
            <ac:cxnSpMk id="36" creationId="{31FE5929-CFA8-37EE-CA01-07F5E0C47E12}"/>
          </ac:cxnSpMkLst>
        </pc:cxnChg>
      </pc:sldChg>
      <pc:sldChg chg="addSp delSp modSp new mod modNotesTx">
        <pc:chgData name="Kaustubh Harapanahalli (Student)" userId="04cda4a3-e969-49ba-a397-03da44c9b5b1" providerId="ADAL" clId="{A8650122-962F-7849-BBA2-21BB5EE1A6C1}" dt="2025-07-07T19:12:32.289" v="12491"/>
        <pc:sldMkLst>
          <pc:docMk/>
          <pc:sldMk cId="742465028" sldId="313"/>
        </pc:sldMkLst>
        <pc:spChg chg="add mod">
          <ac:chgData name="Kaustubh Harapanahalli (Student)" userId="04cda4a3-e969-49ba-a397-03da44c9b5b1" providerId="ADAL" clId="{A8650122-962F-7849-BBA2-21BB5EE1A6C1}" dt="2025-07-07T07:11:26.537" v="8505" actId="20577"/>
          <ac:spMkLst>
            <pc:docMk/>
            <pc:sldMk cId="742465028" sldId="313"/>
            <ac:spMk id="3" creationId="{276DC8A2-42C6-90AE-FA41-3026F159730D}"/>
          </ac:spMkLst>
        </pc:spChg>
        <pc:spChg chg="add mod">
          <ac:chgData name="Kaustubh Harapanahalli (Student)" userId="04cda4a3-e969-49ba-a397-03da44c9b5b1" providerId="ADAL" clId="{A8650122-962F-7849-BBA2-21BB5EE1A6C1}" dt="2025-07-07T19:12:32.289" v="12491"/>
          <ac:spMkLst>
            <pc:docMk/>
            <pc:sldMk cId="742465028" sldId="313"/>
            <ac:spMk id="4" creationId="{1C3C2DB6-9F9C-1AB3-1D3C-E7AC14E6143F}"/>
          </ac:spMkLst>
        </pc:spChg>
        <pc:spChg chg="mod topLvl">
          <ac:chgData name="Kaustubh Harapanahalli (Student)" userId="04cda4a3-e969-49ba-a397-03da44c9b5b1" providerId="ADAL" clId="{A8650122-962F-7849-BBA2-21BB5EE1A6C1}" dt="2025-07-07T07:18:39.906" v="8707" actId="165"/>
          <ac:spMkLst>
            <pc:docMk/>
            <pc:sldMk cId="742465028" sldId="313"/>
            <ac:spMk id="7" creationId="{85C9E314-8441-BE0C-CDC8-D231B50C1F94}"/>
          </ac:spMkLst>
        </pc:spChg>
        <pc:spChg chg="mod topLvl">
          <ac:chgData name="Kaustubh Harapanahalli (Student)" userId="04cda4a3-e969-49ba-a397-03da44c9b5b1" providerId="ADAL" clId="{A8650122-962F-7849-BBA2-21BB5EE1A6C1}" dt="2025-07-07T07:18:39.906" v="8707" actId="165"/>
          <ac:spMkLst>
            <pc:docMk/>
            <pc:sldMk cId="742465028" sldId="313"/>
            <ac:spMk id="9" creationId="{BE436055-4F1D-40C5-C5CF-CC479D3195FC}"/>
          </ac:spMkLst>
        </pc:spChg>
        <pc:spChg chg="mod topLvl">
          <ac:chgData name="Kaustubh Harapanahalli (Student)" userId="04cda4a3-e969-49ba-a397-03da44c9b5b1" providerId="ADAL" clId="{A8650122-962F-7849-BBA2-21BB5EE1A6C1}" dt="2025-07-07T07:18:39.906" v="8707" actId="165"/>
          <ac:spMkLst>
            <pc:docMk/>
            <pc:sldMk cId="742465028" sldId="313"/>
            <ac:spMk id="11" creationId="{A49A0A2B-A3C2-A059-AE2E-06C0C5A9027B}"/>
          </ac:spMkLst>
        </pc:spChg>
        <pc:spChg chg="mod topLvl">
          <ac:chgData name="Kaustubh Harapanahalli (Student)" userId="04cda4a3-e969-49ba-a397-03da44c9b5b1" providerId="ADAL" clId="{A8650122-962F-7849-BBA2-21BB5EE1A6C1}" dt="2025-07-07T07:18:39.906" v="8707" actId="165"/>
          <ac:spMkLst>
            <pc:docMk/>
            <pc:sldMk cId="742465028" sldId="313"/>
            <ac:spMk id="13" creationId="{064D689F-73C7-0CDA-C5DC-3D25893B54A6}"/>
          </ac:spMkLst>
        </pc:spChg>
        <pc:spChg chg="mod topLvl">
          <ac:chgData name="Kaustubh Harapanahalli (Student)" userId="04cda4a3-e969-49ba-a397-03da44c9b5b1" providerId="ADAL" clId="{A8650122-962F-7849-BBA2-21BB5EE1A6C1}" dt="2025-07-07T07:18:39.906" v="8707" actId="165"/>
          <ac:spMkLst>
            <pc:docMk/>
            <pc:sldMk cId="742465028" sldId="313"/>
            <ac:spMk id="14" creationId="{35CF32D0-9654-22E7-8D67-D4237D19E6A5}"/>
          </ac:spMkLst>
        </pc:spChg>
        <pc:spChg chg="mod topLvl">
          <ac:chgData name="Kaustubh Harapanahalli (Student)" userId="04cda4a3-e969-49ba-a397-03da44c9b5b1" providerId="ADAL" clId="{A8650122-962F-7849-BBA2-21BB5EE1A6C1}" dt="2025-07-07T07:18:39.906" v="8707" actId="165"/>
          <ac:spMkLst>
            <pc:docMk/>
            <pc:sldMk cId="742465028" sldId="313"/>
            <ac:spMk id="15" creationId="{2B1D7C10-0807-54F5-3415-824D38C37BC4}"/>
          </ac:spMkLst>
        </pc:spChg>
        <pc:spChg chg="mod topLvl">
          <ac:chgData name="Kaustubh Harapanahalli (Student)" userId="04cda4a3-e969-49ba-a397-03da44c9b5b1" providerId="ADAL" clId="{A8650122-962F-7849-BBA2-21BB5EE1A6C1}" dt="2025-07-07T07:18:39.906" v="8707" actId="165"/>
          <ac:spMkLst>
            <pc:docMk/>
            <pc:sldMk cId="742465028" sldId="313"/>
            <ac:spMk id="16" creationId="{BBF041E5-A64E-2794-BFC8-23D0409F4707}"/>
          </ac:spMkLst>
        </pc:spChg>
        <pc:spChg chg="mod topLvl">
          <ac:chgData name="Kaustubh Harapanahalli (Student)" userId="04cda4a3-e969-49ba-a397-03da44c9b5b1" providerId="ADAL" clId="{A8650122-962F-7849-BBA2-21BB5EE1A6C1}" dt="2025-07-07T07:18:39.906" v="8707" actId="165"/>
          <ac:spMkLst>
            <pc:docMk/>
            <pc:sldMk cId="742465028" sldId="313"/>
            <ac:spMk id="21" creationId="{0114C0EE-709B-DAB0-5215-55F6291FA916}"/>
          </ac:spMkLst>
        </pc:spChg>
        <pc:spChg chg="mod topLvl">
          <ac:chgData name="Kaustubh Harapanahalli (Student)" userId="04cda4a3-e969-49ba-a397-03da44c9b5b1" providerId="ADAL" clId="{A8650122-962F-7849-BBA2-21BB5EE1A6C1}" dt="2025-07-07T07:18:39.906" v="8707" actId="165"/>
          <ac:spMkLst>
            <pc:docMk/>
            <pc:sldMk cId="742465028" sldId="313"/>
            <ac:spMk id="44" creationId="{0877FCE3-F8F7-27D4-4522-434972C19DCB}"/>
          </ac:spMkLst>
        </pc:spChg>
        <pc:spChg chg="mod topLvl">
          <ac:chgData name="Kaustubh Harapanahalli (Student)" userId="04cda4a3-e969-49ba-a397-03da44c9b5b1" providerId="ADAL" clId="{A8650122-962F-7849-BBA2-21BB5EE1A6C1}" dt="2025-07-07T07:18:39.906" v="8707" actId="165"/>
          <ac:spMkLst>
            <pc:docMk/>
            <pc:sldMk cId="742465028" sldId="313"/>
            <ac:spMk id="51" creationId="{DCD46305-4256-6990-77D9-B18F4889DC48}"/>
          </ac:spMkLst>
        </pc:spChg>
        <pc:spChg chg="add mod topLvl">
          <ac:chgData name="Kaustubh Harapanahalli (Student)" userId="04cda4a3-e969-49ba-a397-03da44c9b5b1" providerId="ADAL" clId="{A8650122-962F-7849-BBA2-21BB5EE1A6C1}" dt="2025-07-07T07:18:51.502" v="8711" actId="165"/>
          <ac:spMkLst>
            <pc:docMk/>
            <pc:sldMk cId="742465028" sldId="313"/>
            <ac:spMk id="53" creationId="{7469003E-E7B5-17F6-F517-6B5C2720FDB1}"/>
          </ac:spMkLst>
        </pc:spChg>
        <pc:spChg chg="add mod">
          <ac:chgData name="Kaustubh Harapanahalli (Student)" userId="04cda4a3-e969-49ba-a397-03da44c9b5b1" providerId="ADAL" clId="{A8650122-962F-7849-BBA2-21BB5EE1A6C1}" dt="2025-07-07T07:18:47.505" v="8710" actId="1076"/>
          <ac:spMkLst>
            <pc:docMk/>
            <pc:sldMk cId="742465028" sldId="313"/>
            <ac:spMk id="54" creationId="{C8D67D57-F4F9-5AF8-258E-D286D7924C17}"/>
          </ac:spMkLst>
        </pc:spChg>
        <pc:spChg chg="add mod">
          <ac:chgData name="Kaustubh Harapanahalli (Student)" userId="04cda4a3-e969-49ba-a397-03da44c9b5b1" providerId="ADAL" clId="{A8650122-962F-7849-BBA2-21BB5EE1A6C1}" dt="2025-07-07T07:19:19.637" v="8714" actId="14100"/>
          <ac:spMkLst>
            <pc:docMk/>
            <pc:sldMk cId="742465028" sldId="313"/>
            <ac:spMk id="60" creationId="{A3C415C2-CB31-C44B-A4C1-9B617E5E63D4}"/>
          </ac:spMkLst>
        </pc:spChg>
        <pc:spChg chg="add mod">
          <ac:chgData name="Kaustubh Harapanahalli (Student)" userId="04cda4a3-e969-49ba-a397-03da44c9b5b1" providerId="ADAL" clId="{A8650122-962F-7849-BBA2-21BB5EE1A6C1}" dt="2025-07-07T07:19:35.630" v="8717" actId="20577"/>
          <ac:spMkLst>
            <pc:docMk/>
            <pc:sldMk cId="742465028" sldId="313"/>
            <ac:spMk id="61" creationId="{140E9499-9313-379B-F697-E6C9D1533EF5}"/>
          </ac:spMkLst>
        </pc:spChg>
        <pc:spChg chg="add mod">
          <ac:chgData name="Kaustubh Harapanahalli (Student)" userId="04cda4a3-e969-49ba-a397-03da44c9b5b1" providerId="ADAL" clId="{A8650122-962F-7849-BBA2-21BB5EE1A6C1}" dt="2025-07-07T07:20:01.454" v="8720" actId="14100"/>
          <ac:spMkLst>
            <pc:docMk/>
            <pc:sldMk cId="742465028" sldId="313"/>
            <ac:spMk id="63" creationId="{598CE2FE-A3F0-87A2-DDE1-2A6DBB8CB371}"/>
          </ac:spMkLst>
        </pc:spChg>
        <pc:grpChg chg="mod topLvl">
          <ac:chgData name="Kaustubh Harapanahalli (Student)" userId="04cda4a3-e969-49ba-a397-03da44c9b5b1" providerId="ADAL" clId="{A8650122-962F-7849-BBA2-21BB5EE1A6C1}" dt="2025-07-07T07:18:51.502" v="8711" actId="165"/>
          <ac:grpSpMkLst>
            <pc:docMk/>
            <pc:sldMk cId="742465028" sldId="313"/>
            <ac:grpSpMk id="5" creationId="{9C7BF895-6E04-4B27-EBC0-532E7E56D49E}"/>
          </ac:grpSpMkLst>
        </pc:grpChg>
        <pc:picChg chg="add mod topLvl">
          <ac:chgData name="Kaustubh Harapanahalli (Student)" userId="04cda4a3-e969-49ba-a397-03da44c9b5b1" providerId="ADAL" clId="{A8650122-962F-7849-BBA2-21BB5EE1A6C1}" dt="2025-07-07T07:18:51.502" v="8711" actId="165"/>
          <ac:picMkLst>
            <pc:docMk/>
            <pc:sldMk cId="742465028" sldId="313"/>
            <ac:picMk id="57" creationId="{FB177BE7-9800-588B-3302-6B4569FD46BD}"/>
          </ac:picMkLst>
        </pc:picChg>
      </pc:sldChg>
    </pc:docChg>
  </pc:docChgLst>
  <pc:docChgLst>
    <pc:chgData name="Kaustubh Harapanahalli (Student)" userId="04cda4a3-e969-49ba-a397-03da44c9b5b1" providerId="ADAL" clId="{1A2DA23F-60DE-CF46-9C31-E4F222AF5B1E}"/>
    <pc:docChg chg="custSel modSld">
      <pc:chgData name="Kaustubh Harapanahalli (Student)" userId="04cda4a3-e969-49ba-a397-03da44c9b5b1" providerId="ADAL" clId="{1A2DA23F-60DE-CF46-9C31-E4F222AF5B1E}" dt="2025-07-09T18:14:36.388" v="20" actId="20577"/>
      <pc:docMkLst>
        <pc:docMk/>
      </pc:docMkLst>
      <pc:sldChg chg="modNotesTx">
        <pc:chgData name="Kaustubh Harapanahalli (Student)" userId="04cda4a3-e969-49ba-a397-03da44c9b5b1" providerId="ADAL" clId="{1A2DA23F-60DE-CF46-9C31-E4F222AF5B1E}" dt="2025-07-09T18:13:31.071" v="0" actId="20577"/>
        <pc:sldMkLst>
          <pc:docMk/>
          <pc:sldMk cId="2273372393" sldId="256"/>
        </pc:sldMkLst>
      </pc:sldChg>
      <pc:sldChg chg="modNotesTx">
        <pc:chgData name="Kaustubh Harapanahalli (Student)" userId="04cda4a3-e969-49ba-a397-03da44c9b5b1" providerId="ADAL" clId="{1A2DA23F-60DE-CF46-9C31-E4F222AF5B1E}" dt="2025-07-09T18:13:33.497" v="1" actId="20577"/>
        <pc:sldMkLst>
          <pc:docMk/>
          <pc:sldMk cId="2598704432" sldId="282"/>
        </pc:sldMkLst>
      </pc:sldChg>
      <pc:sldChg chg="modNotesTx">
        <pc:chgData name="Kaustubh Harapanahalli (Student)" userId="04cda4a3-e969-49ba-a397-03da44c9b5b1" providerId="ADAL" clId="{1A2DA23F-60DE-CF46-9C31-E4F222AF5B1E}" dt="2025-07-09T18:13:51.450" v="2" actId="20577"/>
        <pc:sldMkLst>
          <pc:docMk/>
          <pc:sldMk cId="4282046280" sldId="284"/>
        </pc:sldMkLst>
      </pc:sldChg>
      <pc:sldChg chg="modNotesTx">
        <pc:chgData name="Kaustubh Harapanahalli (Student)" userId="04cda4a3-e969-49ba-a397-03da44c9b5b1" providerId="ADAL" clId="{1A2DA23F-60DE-CF46-9C31-E4F222AF5B1E}" dt="2025-07-09T18:13:55.760" v="4" actId="20577"/>
        <pc:sldMkLst>
          <pc:docMk/>
          <pc:sldMk cId="3188550752" sldId="285"/>
        </pc:sldMkLst>
      </pc:sldChg>
      <pc:sldChg chg="modNotesTx">
        <pc:chgData name="Kaustubh Harapanahalli (Student)" userId="04cda4a3-e969-49ba-a397-03da44c9b5b1" providerId="ADAL" clId="{1A2DA23F-60DE-CF46-9C31-E4F222AF5B1E}" dt="2025-07-09T18:13:57.587" v="5" actId="20577"/>
        <pc:sldMkLst>
          <pc:docMk/>
          <pc:sldMk cId="337847731" sldId="286"/>
        </pc:sldMkLst>
      </pc:sldChg>
      <pc:sldChg chg="modNotesTx">
        <pc:chgData name="Kaustubh Harapanahalli (Student)" userId="04cda4a3-e969-49ba-a397-03da44c9b5b1" providerId="ADAL" clId="{1A2DA23F-60DE-CF46-9C31-E4F222AF5B1E}" dt="2025-07-09T18:14:01.066" v="7" actId="20577"/>
        <pc:sldMkLst>
          <pc:docMk/>
          <pc:sldMk cId="1529491844" sldId="288"/>
        </pc:sldMkLst>
      </pc:sldChg>
      <pc:sldChg chg="modNotesTx">
        <pc:chgData name="Kaustubh Harapanahalli (Student)" userId="04cda4a3-e969-49ba-a397-03da44c9b5b1" providerId="ADAL" clId="{1A2DA23F-60DE-CF46-9C31-E4F222AF5B1E}" dt="2025-07-09T18:14:16.115" v="14" actId="20577"/>
        <pc:sldMkLst>
          <pc:docMk/>
          <pc:sldMk cId="3259434187" sldId="289"/>
        </pc:sldMkLst>
      </pc:sldChg>
      <pc:sldChg chg="modNotesTx">
        <pc:chgData name="Kaustubh Harapanahalli (Student)" userId="04cda4a3-e969-49ba-a397-03da44c9b5b1" providerId="ADAL" clId="{1A2DA23F-60DE-CF46-9C31-E4F222AF5B1E}" dt="2025-07-09T18:14:04.163" v="8" actId="20577"/>
        <pc:sldMkLst>
          <pc:docMk/>
          <pc:sldMk cId="1237869979" sldId="290"/>
        </pc:sldMkLst>
      </pc:sldChg>
      <pc:sldChg chg="delSp mod modNotesTx">
        <pc:chgData name="Kaustubh Harapanahalli (Student)" userId="04cda4a3-e969-49ba-a397-03da44c9b5b1" providerId="ADAL" clId="{1A2DA23F-60DE-CF46-9C31-E4F222AF5B1E}" dt="2025-07-09T18:14:30.752" v="18" actId="478"/>
        <pc:sldMkLst>
          <pc:docMk/>
          <pc:sldMk cId="2226193016" sldId="291"/>
        </pc:sldMkLst>
        <pc:graphicFrameChg chg="del">
          <ac:chgData name="Kaustubh Harapanahalli (Student)" userId="04cda4a3-e969-49ba-a397-03da44c9b5b1" providerId="ADAL" clId="{1A2DA23F-60DE-CF46-9C31-E4F222AF5B1E}" dt="2025-07-09T18:14:30.752" v="18" actId="478"/>
          <ac:graphicFrameMkLst>
            <pc:docMk/>
            <pc:sldMk cId="2226193016" sldId="291"/>
            <ac:graphicFrameMk id="4" creationId="{FC85C964-180A-281F-6810-7B2CEFA1AEA7}"/>
          </ac:graphicFrameMkLst>
        </pc:graphicFrameChg>
      </pc:sldChg>
      <pc:sldChg chg="modNotesTx">
        <pc:chgData name="Kaustubh Harapanahalli (Student)" userId="04cda4a3-e969-49ba-a397-03da44c9b5b1" providerId="ADAL" clId="{1A2DA23F-60DE-CF46-9C31-E4F222AF5B1E}" dt="2025-07-09T18:14:19.437" v="15" actId="20577"/>
        <pc:sldMkLst>
          <pc:docMk/>
          <pc:sldMk cId="3265326057" sldId="293"/>
        </pc:sldMkLst>
      </pc:sldChg>
      <pc:sldChg chg="modNotesTx">
        <pc:chgData name="Kaustubh Harapanahalli (Student)" userId="04cda4a3-e969-49ba-a397-03da44c9b5b1" providerId="ADAL" clId="{1A2DA23F-60DE-CF46-9C31-E4F222AF5B1E}" dt="2025-07-09T18:13:53.587" v="3" actId="20577"/>
        <pc:sldMkLst>
          <pc:docMk/>
          <pc:sldMk cId="532207427" sldId="303"/>
        </pc:sldMkLst>
      </pc:sldChg>
      <pc:sldChg chg="modNotesTx">
        <pc:chgData name="Kaustubh Harapanahalli (Student)" userId="04cda4a3-e969-49ba-a397-03da44c9b5b1" providerId="ADAL" clId="{1A2DA23F-60DE-CF46-9C31-E4F222AF5B1E}" dt="2025-07-09T18:14:08.098" v="10" actId="20577"/>
        <pc:sldMkLst>
          <pc:docMk/>
          <pc:sldMk cId="4247691288" sldId="304"/>
        </pc:sldMkLst>
      </pc:sldChg>
      <pc:sldChg chg="modNotesTx">
        <pc:chgData name="Kaustubh Harapanahalli (Student)" userId="04cda4a3-e969-49ba-a397-03da44c9b5b1" providerId="ADAL" clId="{1A2DA23F-60DE-CF46-9C31-E4F222AF5B1E}" dt="2025-07-09T18:14:11.214" v="11" actId="20577"/>
        <pc:sldMkLst>
          <pc:docMk/>
          <pc:sldMk cId="2913555921" sldId="305"/>
        </pc:sldMkLst>
      </pc:sldChg>
      <pc:sldChg chg="modNotesTx">
        <pc:chgData name="Kaustubh Harapanahalli (Student)" userId="04cda4a3-e969-49ba-a397-03da44c9b5b1" providerId="ADAL" clId="{1A2DA23F-60DE-CF46-9C31-E4F222AF5B1E}" dt="2025-07-09T18:14:12.901" v="12" actId="20577"/>
        <pc:sldMkLst>
          <pc:docMk/>
          <pc:sldMk cId="2591447268" sldId="306"/>
        </pc:sldMkLst>
      </pc:sldChg>
      <pc:sldChg chg="modNotesTx">
        <pc:chgData name="Kaustubh Harapanahalli (Student)" userId="04cda4a3-e969-49ba-a397-03da44c9b5b1" providerId="ADAL" clId="{1A2DA23F-60DE-CF46-9C31-E4F222AF5B1E}" dt="2025-07-09T18:14:14.392" v="13" actId="20577"/>
        <pc:sldMkLst>
          <pc:docMk/>
          <pc:sldMk cId="3708740654" sldId="307"/>
        </pc:sldMkLst>
      </pc:sldChg>
      <pc:sldChg chg="modNotesTx">
        <pc:chgData name="Kaustubh Harapanahalli (Student)" userId="04cda4a3-e969-49ba-a397-03da44c9b5b1" providerId="ADAL" clId="{1A2DA23F-60DE-CF46-9C31-E4F222AF5B1E}" dt="2025-07-09T18:14:22.690" v="17" actId="20577"/>
        <pc:sldMkLst>
          <pc:docMk/>
          <pc:sldMk cId="1703846898" sldId="308"/>
        </pc:sldMkLst>
      </pc:sldChg>
      <pc:sldChg chg="modNotesTx">
        <pc:chgData name="Kaustubh Harapanahalli (Student)" userId="04cda4a3-e969-49ba-a397-03da44c9b5b1" providerId="ADAL" clId="{1A2DA23F-60DE-CF46-9C31-E4F222AF5B1E}" dt="2025-07-09T18:14:33.818" v="19" actId="20577"/>
        <pc:sldMkLst>
          <pc:docMk/>
          <pc:sldMk cId="973668576" sldId="309"/>
        </pc:sldMkLst>
      </pc:sldChg>
      <pc:sldChg chg="modNotesTx">
        <pc:chgData name="Kaustubh Harapanahalli (Student)" userId="04cda4a3-e969-49ba-a397-03da44c9b5b1" providerId="ADAL" clId="{1A2DA23F-60DE-CF46-9C31-E4F222AF5B1E}" dt="2025-07-09T18:14:36.388" v="20" actId="20577"/>
        <pc:sldMkLst>
          <pc:docMk/>
          <pc:sldMk cId="680647672" sldId="310"/>
        </pc:sldMkLst>
      </pc:sldChg>
      <pc:sldChg chg="modNotesTx">
        <pc:chgData name="Kaustubh Harapanahalli (Student)" userId="04cda4a3-e969-49ba-a397-03da44c9b5b1" providerId="ADAL" clId="{1A2DA23F-60DE-CF46-9C31-E4F222AF5B1E}" dt="2025-07-09T18:14:05.986" v="9" actId="20577"/>
        <pc:sldMkLst>
          <pc:docMk/>
          <pc:sldMk cId="1127063698" sldId="312"/>
        </pc:sldMkLst>
      </pc:sldChg>
      <pc:sldChg chg="modNotesTx">
        <pc:chgData name="Kaustubh Harapanahalli (Student)" userId="04cda4a3-e969-49ba-a397-03da44c9b5b1" providerId="ADAL" clId="{1A2DA23F-60DE-CF46-9C31-E4F222AF5B1E}" dt="2025-07-09T18:13:59.316" v="6" actId="20577"/>
        <pc:sldMkLst>
          <pc:docMk/>
          <pc:sldMk cId="742465028" sldId="31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D091B-108F-4CEE-95E1-6C1D802F2A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001E219-5937-4886-98AB-85AF37C9C299}">
      <dgm:prSet phldrT="[Text]" phldr="0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>
              <a:solidFill>
                <a:schemeClr val="tx1"/>
              </a:solidFill>
              <a:latin typeface="+mn-lt"/>
            </a:rPr>
            <a:t>Randomly select Incident severity</a:t>
          </a:r>
        </a:p>
      </dgm:t>
    </dgm:pt>
    <dgm:pt modelId="{6FA80010-B5C4-46DF-A95B-BBE92F1FC4C2}" type="parTrans" cxnId="{70F59ADB-FD29-4F48-BCAB-389FA4586523}">
      <dgm:prSet/>
      <dgm:spPr/>
      <dgm:t>
        <a:bodyPr/>
        <a:lstStyle/>
        <a:p>
          <a:endParaRPr lang="en-US" sz="2000"/>
        </a:p>
      </dgm:t>
    </dgm:pt>
    <dgm:pt modelId="{F027534C-3810-4F76-AD80-21BA840F03FC}" type="sibTrans" cxnId="{70F59ADB-FD29-4F48-BCAB-389FA4586523}">
      <dgm:prSet custT="1"/>
      <dgm:spPr/>
      <dgm:t>
        <a:bodyPr/>
        <a:lstStyle/>
        <a:p>
          <a:endParaRPr lang="en-US" sz="1050"/>
        </a:p>
      </dgm:t>
    </dgm:pt>
    <dgm:pt modelId="{0B32EC27-A8DB-427A-94EF-B584722091D5}">
      <dgm:prSet phldrT="[Text]" phldr="0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>
              <a:solidFill>
                <a:schemeClr val="tx1"/>
              </a:solidFill>
              <a:latin typeface="+mn-lt"/>
            </a:rPr>
            <a:t>Randomly select Incident clearance time</a:t>
          </a:r>
        </a:p>
      </dgm:t>
    </dgm:pt>
    <dgm:pt modelId="{266A4C09-3C62-4928-BB50-674B6BBF0B4D}" type="parTrans" cxnId="{EB14B119-6D16-4B76-B21F-48129211EF8D}">
      <dgm:prSet/>
      <dgm:spPr/>
      <dgm:t>
        <a:bodyPr/>
        <a:lstStyle/>
        <a:p>
          <a:endParaRPr lang="en-US" sz="2000"/>
        </a:p>
      </dgm:t>
    </dgm:pt>
    <dgm:pt modelId="{567FEBE4-7846-4D83-BB15-F27C20D365F3}" type="sibTrans" cxnId="{EB14B119-6D16-4B76-B21F-48129211EF8D}">
      <dgm:prSet custT="1"/>
      <dgm:spPr/>
      <dgm:t>
        <a:bodyPr/>
        <a:lstStyle/>
        <a:p>
          <a:endParaRPr lang="en-US" sz="1050"/>
        </a:p>
      </dgm:t>
    </dgm:pt>
    <dgm:pt modelId="{6B133FDC-9BB9-4F6B-A158-F9967E94D341}">
      <dgm:prSet phldrT="[Text]" phldr="0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>
              <a:solidFill>
                <a:schemeClr val="tx1"/>
              </a:solidFill>
              <a:latin typeface="+mn-lt"/>
            </a:rPr>
            <a:t>Slow down cars within a radius of incident</a:t>
          </a:r>
        </a:p>
      </dgm:t>
    </dgm:pt>
    <dgm:pt modelId="{D4B2F764-F448-4682-8537-663A52EE6839}" type="parTrans" cxnId="{29DAE430-8470-4A29-8B5D-2A91AFED29E8}">
      <dgm:prSet/>
      <dgm:spPr/>
      <dgm:t>
        <a:bodyPr/>
        <a:lstStyle/>
        <a:p>
          <a:endParaRPr lang="en-US" sz="2000"/>
        </a:p>
      </dgm:t>
    </dgm:pt>
    <dgm:pt modelId="{F72D32E0-D15F-48EC-B01E-D13A17BCA466}" type="sibTrans" cxnId="{29DAE430-8470-4A29-8B5D-2A91AFED29E8}">
      <dgm:prSet/>
      <dgm:spPr/>
      <dgm:t>
        <a:bodyPr/>
        <a:lstStyle/>
        <a:p>
          <a:endParaRPr lang="en-US" sz="2000"/>
        </a:p>
      </dgm:t>
    </dgm:pt>
    <dgm:pt modelId="{067A6D18-AB89-1D46-9326-6B6174051947}" type="pres">
      <dgm:prSet presAssocID="{ABFD091B-108F-4CEE-95E1-6C1D802F2A0F}" presName="Name0" presStyleCnt="0">
        <dgm:presLayoutVars>
          <dgm:dir/>
          <dgm:resizeHandles val="exact"/>
        </dgm:presLayoutVars>
      </dgm:prSet>
      <dgm:spPr/>
    </dgm:pt>
    <dgm:pt modelId="{A2348DAB-9470-3343-A000-9B05D8035B04}" type="pres">
      <dgm:prSet presAssocID="{F001E219-5937-4886-98AB-85AF37C9C299}" presName="node" presStyleLbl="node1" presStyleIdx="0" presStyleCnt="3" custScaleY="62087">
        <dgm:presLayoutVars>
          <dgm:bulletEnabled val="1"/>
        </dgm:presLayoutVars>
      </dgm:prSet>
      <dgm:spPr/>
    </dgm:pt>
    <dgm:pt modelId="{DB589E69-2FA4-1943-A33F-39AD803446AB}" type="pres">
      <dgm:prSet presAssocID="{F027534C-3810-4F76-AD80-21BA840F03FC}" presName="sibTrans" presStyleLbl="sibTrans2D1" presStyleIdx="0" presStyleCnt="2"/>
      <dgm:spPr/>
    </dgm:pt>
    <dgm:pt modelId="{B802D8C3-4D5E-E248-BEA8-7B9D31E3890F}" type="pres">
      <dgm:prSet presAssocID="{F027534C-3810-4F76-AD80-21BA840F03FC}" presName="connectorText" presStyleLbl="sibTrans2D1" presStyleIdx="0" presStyleCnt="2"/>
      <dgm:spPr/>
    </dgm:pt>
    <dgm:pt modelId="{24B0C5A6-E1C1-2743-86E6-E9AFB91D1D8B}" type="pres">
      <dgm:prSet presAssocID="{0B32EC27-A8DB-427A-94EF-B584722091D5}" presName="node" presStyleLbl="node1" presStyleIdx="1" presStyleCnt="3" custScaleY="62087">
        <dgm:presLayoutVars>
          <dgm:bulletEnabled val="1"/>
        </dgm:presLayoutVars>
      </dgm:prSet>
      <dgm:spPr/>
    </dgm:pt>
    <dgm:pt modelId="{CD4AA4C7-111E-7444-8B63-5C5F0A6B6C1E}" type="pres">
      <dgm:prSet presAssocID="{567FEBE4-7846-4D83-BB15-F27C20D365F3}" presName="sibTrans" presStyleLbl="sibTrans2D1" presStyleIdx="1" presStyleCnt="2"/>
      <dgm:spPr/>
    </dgm:pt>
    <dgm:pt modelId="{E80B3E5C-2686-A04E-9A67-87F79195A16B}" type="pres">
      <dgm:prSet presAssocID="{567FEBE4-7846-4D83-BB15-F27C20D365F3}" presName="connectorText" presStyleLbl="sibTrans2D1" presStyleIdx="1" presStyleCnt="2"/>
      <dgm:spPr/>
    </dgm:pt>
    <dgm:pt modelId="{9C91DA7F-6468-2D41-9497-80EE9DC956A1}" type="pres">
      <dgm:prSet presAssocID="{6B133FDC-9BB9-4F6B-A158-F9967E94D341}" presName="node" presStyleLbl="node1" presStyleIdx="2" presStyleCnt="3" custScaleY="62087">
        <dgm:presLayoutVars>
          <dgm:bulletEnabled val="1"/>
        </dgm:presLayoutVars>
      </dgm:prSet>
      <dgm:spPr/>
    </dgm:pt>
  </dgm:ptLst>
  <dgm:cxnLst>
    <dgm:cxn modelId="{A8C33A09-A7DE-C948-87C8-620459077EE2}" type="presOf" srcId="{567FEBE4-7846-4D83-BB15-F27C20D365F3}" destId="{CD4AA4C7-111E-7444-8B63-5C5F0A6B6C1E}" srcOrd="0" destOrd="0" presId="urn:microsoft.com/office/officeart/2005/8/layout/process1"/>
    <dgm:cxn modelId="{43DCC813-FE39-8F49-9649-05B1CB607A13}" type="presOf" srcId="{ABFD091B-108F-4CEE-95E1-6C1D802F2A0F}" destId="{067A6D18-AB89-1D46-9326-6B6174051947}" srcOrd="0" destOrd="0" presId="urn:microsoft.com/office/officeart/2005/8/layout/process1"/>
    <dgm:cxn modelId="{EB14B119-6D16-4B76-B21F-48129211EF8D}" srcId="{ABFD091B-108F-4CEE-95E1-6C1D802F2A0F}" destId="{0B32EC27-A8DB-427A-94EF-B584722091D5}" srcOrd="1" destOrd="0" parTransId="{266A4C09-3C62-4928-BB50-674B6BBF0B4D}" sibTransId="{567FEBE4-7846-4D83-BB15-F27C20D365F3}"/>
    <dgm:cxn modelId="{A1DDFF2D-BA69-6F43-AF37-3BCBD88D78F2}" type="presOf" srcId="{6B133FDC-9BB9-4F6B-A158-F9967E94D341}" destId="{9C91DA7F-6468-2D41-9497-80EE9DC956A1}" srcOrd="0" destOrd="0" presId="urn:microsoft.com/office/officeart/2005/8/layout/process1"/>
    <dgm:cxn modelId="{29DAE430-8470-4A29-8B5D-2A91AFED29E8}" srcId="{ABFD091B-108F-4CEE-95E1-6C1D802F2A0F}" destId="{6B133FDC-9BB9-4F6B-A158-F9967E94D341}" srcOrd="2" destOrd="0" parTransId="{D4B2F764-F448-4682-8537-663A52EE6839}" sibTransId="{F72D32E0-D15F-48EC-B01E-D13A17BCA466}"/>
    <dgm:cxn modelId="{4A15F44E-477F-EA46-BCCA-E5EEF2C7324B}" type="presOf" srcId="{F027534C-3810-4F76-AD80-21BA840F03FC}" destId="{DB589E69-2FA4-1943-A33F-39AD803446AB}" srcOrd="0" destOrd="0" presId="urn:microsoft.com/office/officeart/2005/8/layout/process1"/>
    <dgm:cxn modelId="{81F03452-310B-8D43-A843-EB0354436596}" type="presOf" srcId="{F027534C-3810-4F76-AD80-21BA840F03FC}" destId="{B802D8C3-4D5E-E248-BEA8-7B9D31E3890F}" srcOrd="1" destOrd="0" presId="urn:microsoft.com/office/officeart/2005/8/layout/process1"/>
    <dgm:cxn modelId="{3BE85E6E-B642-1442-B98F-853BF4B34A02}" type="presOf" srcId="{567FEBE4-7846-4D83-BB15-F27C20D365F3}" destId="{E80B3E5C-2686-A04E-9A67-87F79195A16B}" srcOrd="1" destOrd="0" presId="urn:microsoft.com/office/officeart/2005/8/layout/process1"/>
    <dgm:cxn modelId="{6C04078F-61E4-E649-A737-43ABE3A9042B}" type="presOf" srcId="{0B32EC27-A8DB-427A-94EF-B584722091D5}" destId="{24B0C5A6-E1C1-2743-86E6-E9AFB91D1D8B}" srcOrd="0" destOrd="0" presId="urn:microsoft.com/office/officeart/2005/8/layout/process1"/>
    <dgm:cxn modelId="{E69952C8-CEEC-1246-9EE0-C1FEFB9B2F18}" type="presOf" srcId="{F001E219-5937-4886-98AB-85AF37C9C299}" destId="{A2348DAB-9470-3343-A000-9B05D8035B04}" srcOrd="0" destOrd="0" presId="urn:microsoft.com/office/officeart/2005/8/layout/process1"/>
    <dgm:cxn modelId="{70F59ADB-FD29-4F48-BCAB-389FA4586523}" srcId="{ABFD091B-108F-4CEE-95E1-6C1D802F2A0F}" destId="{F001E219-5937-4886-98AB-85AF37C9C299}" srcOrd="0" destOrd="0" parTransId="{6FA80010-B5C4-46DF-A95B-BBE92F1FC4C2}" sibTransId="{F027534C-3810-4F76-AD80-21BA840F03FC}"/>
    <dgm:cxn modelId="{A36105C5-9047-7146-BC42-71AAB77612A6}" type="presParOf" srcId="{067A6D18-AB89-1D46-9326-6B6174051947}" destId="{A2348DAB-9470-3343-A000-9B05D8035B04}" srcOrd="0" destOrd="0" presId="urn:microsoft.com/office/officeart/2005/8/layout/process1"/>
    <dgm:cxn modelId="{163349DA-A818-004A-98D9-8D88BEA152A8}" type="presParOf" srcId="{067A6D18-AB89-1D46-9326-6B6174051947}" destId="{DB589E69-2FA4-1943-A33F-39AD803446AB}" srcOrd="1" destOrd="0" presId="urn:microsoft.com/office/officeart/2005/8/layout/process1"/>
    <dgm:cxn modelId="{139ED822-360D-A649-80B5-8FC2349BFD86}" type="presParOf" srcId="{DB589E69-2FA4-1943-A33F-39AD803446AB}" destId="{B802D8C3-4D5E-E248-BEA8-7B9D31E3890F}" srcOrd="0" destOrd="0" presId="urn:microsoft.com/office/officeart/2005/8/layout/process1"/>
    <dgm:cxn modelId="{908C8445-882A-E84F-88E0-5A4533F2C1B8}" type="presParOf" srcId="{067A6D18-AB89-1D46-9326-6B6174051947}" destId="{24B0C5A6-E1C1-2743-86E6-E9AFB91D1D8B}" srcOrd="2" destOrd="0" presId="urn:microsoft.com/office/officeart/2005/8/layout/process1"/>
    <dgm:cxn modelId="{D525EDE5-3503-5748-8401-D5EED1EA01C8}" type="presParOf" srcId="{067A6D18-AB89-1D46-9326-6B6174051947}" destId="{CD4AA4C7-111E-7444-8B63-5C5F0A6B6C1E}" srcOrd="3" destOrd="0" presId="urn:microsoft.com/office/officeart/2005/8/layout/process1"/>
    <dgm:cxn modelId="{D2B59DB5-841E-E943-A591-1790C63A34CC}" type="presParOf" srcId="{CD4AA4C7-111E-7444-8B63-5C5F0A6B6C1E}" destId="{E80B3E5C-2686-A04E-9A67-87F79195A16B}" srcOrd="0" destOrd="0" presId="urn:microsoft.com/office/officeart/2005/8/layout/process1"/>
    <dgm:cxn modelId="{27F7BBFB-E168-1B4F-863E-582AF2EF525D}" type="presParOf" srcId="{067A6D18-AB89-1D46-9326-6B6174051947}" destId="{9C91DA7F-6468-2D41-9497-80EE9DC956A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48DAB-9470-3343-A000-9B05D8035B04}">
      <dsp:nvSpPr>
        <dsp:cNvPr id="0" name=""/>
        <dsp:cNvSpPr/>
      </dsp:nvSpPr>
      <dsp:spPr>
        <a:xfrm>
          <a:off x="8298" y="754578"/>
          <a:ext cx="1593912" cy="6513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Randomly select Incident severity</a:t>
          </a:r>
        </a:p>
      </dsp:txBody>
      <dsp:txXfrm>
        <a:off x="27377" y="773657"/>
        <a:ext cx="1555754" cy="613230"/>
      </dsp:txXfrm>
    </dsp:sp>
    <dsp:sp modelId="{DB589E69-2FA4-1943-A33F-39AD803446AB}">
      <dsp:nvSpPr>
        <dsp:cNvPr id="0" name=""/>
        <dsp:cNvSpPr/>
      </dsp:nvSpPr>
      <dsp:spPr>
        <a:xfrm>
          <a:off x="1761602" y="882627"/>
          <a:ext cx="337909" cy="395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761602" y="961685"/>
        <a:ext cx="236536" cy="237174"/>
      </dsp:txXfrm>
    </dsp:sp>
    <dsp:sp modelId="{24B0C5A6-E1C1-2743-86E6-E9AFB91D1D8B}">
      <dsp:nvSpPr>
        <dsp:cNvPr id="0" name=""/>
        <dsp:cNvSpPr/>
      </dsp:nvSpPr>
      <dsp:spPr>
        <a:xfrm>
          <a:off x="2239775" y="753694"/>
          <a:ext cx="1593912" cy="6531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+mn-lt"/>
            </a:rPr>
            <a:t>Randomly select Incident clearance time</a:t>
          </a:r>
        </a:p>
      </dsp:txBody>
      <dsp:txXfrm>
        <a:off x="2258905" y="772824"/>
        <a:ext cx="1555652" cy="614896"/>
      </dsp:txXfrm>
    </dsp:sp>
    <dsp:sp modelId="{CD4AA4C7-111E-7444-8B63-5C5F0A6B6C1E}">
      <dsp:nvSpPr>
        <dsp:cNvPr id="0" name=""/>
        <dsp:cNvSpPr/>
      </dsp:nvSpPr>
      <dsp:spPr>
        <a:xfrm>
          <a:off x="3993079" y="882627"/>
          <a:ext cx="337909" cy="395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993079" y="961685"/>
        <a:ext cx="236536" cy="237174"/>
      </dsp:txXfrm>
    </dsp:sp>
    <dsp:sp modelId="{9C91DA7F-6468-2D41-9497-80EE9DC956A1}">
      <dsp:nvSpPr>
        <dsp:cNvPr id="0" name=""/>
        <dsp:cNvSpPr/>
      </dsp:nvSpPr>
      <dsp:spPr>
        <a:xfrm>
          <a:off x="4471253" y="752837"/>
          <a:ext cx="1593912" cy="65487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+mn-lt"/>
            </a:rPr>
            <a:t>Slow down cars within a radius of incident</a:t>
          </a:r>
        </a:p>
      </dsp:txBody>
      <dsp:txXfrm>
        <a:off x="4490433" y="772017"/>
        <a:ext cx="1555552" cy="616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1588 4789 16383 0 0,'1'0'0'0'0,"-1"0"0"0"0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9579 5975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7608 7227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12047 7220 16383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12081 4714 16383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1564 8873 16383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3557 8867 16383 0 0,'0'0'0'0'0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6089 8912 16383 0 0,'0'0'0'0'0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2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3584 10141 16383 0 0,'0'0'0'0'0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6046 10127 16383 0 0,'0'0'0'0'0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1601 11388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3538 4800 16383 0 0,'0'0'0'0'0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6067 11333 16383 0 0,'0'0'0'0'0,"0"1"0"0"0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1570 13263 16383 0 0,'0'0'0'0'0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6082 13306 16383 0 0,'0'0'0'0'0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6067 14489 16383 0 0,'0'0'0'0'0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3576 14515 16383 0 0,'0'0'0'0'0,"1"0"0"0"0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1634 15758 16383 0 0,'0'0'0'0'0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6071 15752 16383 0 0,'0'0'0'0'0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7564 8785 16383 0 0,'1'0'0'0'0,"-1"0"0"0"0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9572 10046 16383 0 0,'0'0'0'0'0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7589 11299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6010 4782 16383 0 0,'0'0'0'0'0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12050 11300 16383 0 0,'0'0'0'0'0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7618 13145 16383 0 0,'0'0'0'0'0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9535 14397 16383 0 0,'0'0'0'0'0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12072 15677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5995 6033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3571 6054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1604 7300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3536 7251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1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6012 7290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7T02:30:13.4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7597 4710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76AB1-11D9-094E-8154-FC568E8A4B68}" type="datetimeFigureOut">
              <a:rPr lang="en-US" smtClean="0"/>
              <a:t>7/9/25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7A31F-2F82-1943-BC98-F7B56E85F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7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D2573-7AC2-426E-BA28-4ABAE57424B4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750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D2573-7AC2-426E-BA28-4ABAE57424B4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612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D2573-7AC2-426E-BA28-4ABAE57424B4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971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D2573-7AC2-426E-BA28-4ABAE57424B4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991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5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6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13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6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6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D2573-7AC2-426E-BA28-4ABAE57424B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426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8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2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D2573-7AC2-426E-BA28-4ABAE57424B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673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8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8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7A31F-2F82-1943-BC98-F7B56E85FC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3B30-CEE3-403E-28D4-86A211F5D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DEFBE-00ED-FCB2-7750-0F82B105B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68420-168E-49C1-9B86-6A7021FE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542D-C7C3-7F4E-913F-628C38A4EE11}" type="datetime1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53FC0-B2F6-F867-D281-B3C86B43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6C9E2-7C5A-69EA-CB53-E961485A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5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2E143-AE76-61A5-FA02-B4F7C278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72D3-EB44-1747-BFB4-22EA0F83CD4F}" type="datetime1">
              <a:rPr lang="en-US" smtClean="0"/>
              <a:t>7/9/25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092CC-6B2A-5800-1ACF-AB87DDFA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4123D-42DC-F99B-51A0-96B3F56E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oogle Shape;4833;p142">
            <a:extLst>
              <a:ext uri="{FF2B5EF4-FFF2-40B4-BE49-F238E27FC236}">
                <a16:creationId xmlns:a16="http://schemas.microsoft.com/office/drawing/2014/main" id="{67228EC8-F18F-3A38-9605-3D5D3A4CF5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2034379"/>
            <a:ext cx="502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Contact Name 1</a:t>
            </a:r>
            <a:endParaRPr dirty="0"/>
          </a:p>
        </p:txBody>
      </p:sp>
      <p:sp>
        <p:nvSpPr>
          <p:cNvPr id="7" name="Google Shape;4835;p142">
            <a:extLst>
              <a:ext uri="{FF2B5EF4-FFF2-40B4-BE49-F238E27FC236}">
                <a16:creationId xmlns:a16="http://schemas.microsoft.com/office/drawing/2014/main" id="{8F5D9F50-8BD0-A937-5828-C8323270149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834725" y="2756700"/>
            <a:ext cx="5021100" cy="20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2400">
                <a:latin typeface="+mj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Role #1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Contact Details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dirty="0"/>
              <a:t>Arizona State University</a:t>
            </a:r>
            <a:endParaRPr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DE1C85-5501-EEC4-98A6-5FF1407BFF0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0" name="Google Shape;4833;p142">
            <a:extLst>
              <a:ext uri="{FF2B5EF4-FFF2-40B4-BE49-F238E27FC236}">
                <a16:creationId xmlns:a16="http://schemas.microsoft.com/office/drawing/2014/main" id="{792F23FF-5787-D20B-ACCA-AEFCA1981397}"/>
              </a:ext>
            </a:extLst>
          </p:cNvPr>
          <p:cNvSpPr txBox="1">
            <a:spLocks/>
          </p:cNvSpPr>
          <p:nvPr userDrawn="1"/>
        </p:nvSpPr>
        <p:spPr>
          <a:xfrm>
            <a:off x="6336177" y="2034379"/>
            <a:ext cx="5021100" cy="5727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Contact Name 2</a:t>
            </a:r>
          </a:p>
        </p:txBody>
      </p:sp>
      <p:sp>
        <p:nvSpPr>
          <p:cNvPr id="11" name="Google Shape;4835;p142">
            <a:extLst>
              <a:ext uri="{FF2B5EF4-FFF2-40B4-BE49-F238E27FC236}">
                <a16:creationId xmlns:a16="http://schemas.microsoft.com/office/drawing/2014/main" id="{D7A8000E-3DEC-F61D-C88C-80C3D537A7AE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332702" y="2756700"/>
            <a:ext cx="5021100" cy="20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2400">
                <a:latin typeface="+mj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Role #2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Contact Details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dirty="0"/>
              <a:t>Arizona State University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64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2E143-AE76-61A5-FA02-B4F7C278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AD595-8203-1E4B-8041-020D114F172F}" type="datetime1">
              <a:rPr lang="en-US" smtClean="0"/>
              <a:t>7/9/25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092CC-6B2A-5800-1ACF-AB87DDFA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4123D-42DC-F99B-51A0-96B3F56E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DE1C85-5501-EEC4-98A6-5FF1407BFF0F}"/>
              </a:ext>
            </a:extLst>
          </p:cNvPr>
          <p:cNvSpPr txBox="1">
            <a:spLocks/>
          </p:cNvSpPr>
          <p:nvPr userDrawn="1"/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/>
              <a:t>Thank you!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331AC4-A818-2AAF-8297-20F9CF60AEDA}"/>
              </a:ext>
            </a:extLst>
          </p:cNvPr>
          <p:cNvSpPr txBox="1">
            <a:spLocks/>
          </p:cNvSpPr>
          <p:nvPr userDrawn="1"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Open to Questions</a:t>
            </a:r>
          </a:p>
        </p:txBody>
      </p:sp>
    </p:spTree>
    <p:extLst>
      <p:ext uri="{BB962C8B-B14F-4D97-AF65-F5344CB8AC3E}">
        <p14:creationId xmlns:p14="http://schemas.microsoft.com/office/powerpoint/2010/main" val="272072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4C83-3ED4-E679-A244-8A490DBFA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8544" y="3429000"/>
            <a:ext cx="9144000" cy="1909763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5E5C5-6ECF-66EC-CAC6-3AB001138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544" y="5430839"/>
            <a:ext cx="9144000" cy="827881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9DC3-415A-7D09-9229-364C36A2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BCC3-08ED-0842-A601-3DB046E6DEF2}" type="datetime1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1B624-AFB9-33BA-FDB4-B98429C7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pic>
        <p:nvPicPr>
          <p:cNvPr id="7" name="Picture 6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8D487142-C335-C4CD-F109-CA75759CD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117" y="3329610"/>
            <a:ext cx="1363579" cy="514005"/>
          </a:xfrm>
          <a:prstGeom prst="rect">
            <a:avLst/>
          </a:prstGeom>
        </p:spPr>
      </p:pic>
      <p:pic>
        <p:nvPicPr>
          <p:cNvPr id="8" name="Google Shape;4753;p131">
            <a:extLst>
              <a:ext uri="{FF2B5EF4-FFF2-40B4-BE49-F238E27FC236}">
                <a16:creationId xmlns:a16="http://schemas.microsoft.com/office/drawing/2014/main" id="{AC31211D-9FC5-E576-B501-0FEE7BEB47A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26247" b="9764"/>
          <a:stretch/>
        </p:blipFill>
        <p:spPr>
          <a:xfrm>
            <a:off x="-178904" y="-562331"/>
            <a:ext cx="12563061" cy="389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What was the price of my life? - Humphrey Fellows at Cronkite School of  Journalism and Mass Communication - ASU">
            <a:extLst>
              <a:ext uri="{FF2B5EF4-FFF2-40B4-BE49-F238E27FC236}">
                <a16:creationId xmlns:a16="http://schemas.microsoft.com/office/drawing/2014/main" id="{6078CF91-5110-C9C9-9F7B-F91B5379AD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1370"/>
            <a:ext cx="913786" cy="5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3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4C83-3ED4-E679-A244-8A490DBFA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11" y="3429000"/>
            <a:ext cx="9144000" cy="19097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5E5C5-6ECF-66EC-CAC6-3AB001138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411" y="5430839"/>
            <a:ext cx="9144000" cy="82788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9DC3-415A-7D09-9229-364C36A2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6733-B4F6-2B4A-ABEB-FC11A3C60F68}" type="datetime1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1B624-AFB9-33BA-FDB4-B98429C7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pic>
        <p:nvPicPr>
          <p:cNvPr id="8" name="Google Shape;4753;p131">
            <a:extLst>
              <a:ext uri="{FF2B5EF4-FFF2-40B4-BE49-F238E27FC236}">
                <a16:creationId xmlns:a16="http://schemas.microsoft.com/office/drawing/2014/main" id="{AC31211D-9FC5-E576-B501-0FEE7BEB47A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26247" b="9764"/>
          <a:stretch/>
        </p:blipFill>
        <p:spPr>
          <a:xfrm>
            <a:off x="-178904" y="-562331"/>
            <a:ext cx="12563061" cy="389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6349191D-7D39-04A2-E8AF-31BE2927FA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117" y="3329610"/>
            <a:ext cx="1363579" cy="514005"/>
          </a:xfrm>
          <a:prstGeom prst="rect">
            <a:avLst/>
          </a:prstGeom>
        </p:spPr>
      </p:pic>
      <p:pic>
        <p:nvPicPr>
          <p:cNvPr id="10" name="Picture 2" descr="What was the price of my life? - Humphrey Fellows at Cronkite School of  Journalism and Mass Communication - ASU">
            <a:extLst>
              <a:ext uri="{FF2B5EF4-FFF2-40B4-BE49-F238E27FC236}">
                <a16:creationId xmlns:a16="http://schemas.microsoft.com/office/drawing/2014/main" id="{72BC6576-663D-E788-9049-1B0CD83CD3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1370"/>
            <a:ext cx="913786" cy="5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6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#1">
    <p:bg>
      <p:bgPr>
        <a:solidFill>
          <a:srgbClr val="191919">
            <a:alpha val="8993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4C83-3ED4-E679-A244-8A490DBFA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735" y="4721088"/>
            <a:ext cx="9144000" cy="1909763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973584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#2"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4C83-3ED4-E679-A244-8A490DBFA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735" y="2474118"/>
            <a:ext cx="9144000" cy="1909763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77659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#3"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4C83-3ED4-E679-A244-8A490DBFA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74118"/>
            <a:ext cx="9144000" cy="1909763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5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2C99-6101-D8FE-C1B0-D176CEC9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DB7FC-4F07-6F33-7404-C7A95DC81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421E-2714-D510-75A8-79EA7B04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0AED-F31A-0040-8DF3-19C544F130E1}" type="datetime1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3785-5BBE-D3C7-97B2-4D9F81B9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B2D7-377A-B87A-552D-0B248F36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093E-A5A7-5C51-9B89-6246A4BA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C3192-662F-B7F7-86C8-EDF5C3156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8F66B-8EE8-FF9A-2A77-61C93244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BD4A-C0CD-A64F-88E2-F9CAD6453920}" type="datetime1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C0E4-888F-F886-7993-F05722F6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A2AEB-8E61-9EE1-8E77-BD57F2DB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011C-0B69-AACD-39A9-6FDF1584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7E25-DA42-BBB6-9E6B-BDF7F11C6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88B9C-6C4A-A89B-F8A2-40AA1719A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C47F7-2BC3-3AFA-4CEA-3DC7841E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692-7BE5-B449-9852-64CA2F59E55B}" type="datetime1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6D50-75E9-CF23-289A-D335C7F7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C2F71-9F18-21C6-A6A2-684298F2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0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CF2E-12E5-46F5-653A-63320164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A78B5-7269-BCE2-94EC-E67A13FA9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73F6B-DB98-3573-D529-5A0FFE2EE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75887-D981-4D54-F899-894C01601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B8C3C-7703-360D-AFC9-DC578E6D4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06B6A-D750-B3F9-0FD5-9223510A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A67C-A1CC-A74F-A18F-B3336F2FB278}" type="datetime1">
              <a:rPr lang="en-US" smtClean="0"/>
              <a:t>7/9/25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3CFA3-B633-EF83-3D81-6E8C00AB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0BD0-733F-18AD-1E89-44AADFAD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9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EE07-0132-3469-6B3B-53729505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B75B7-8F0C-CFFE-9A9B-704F4FE8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A2F0-5C9C-8841-BD70-E3D3E6A70277}" type="datetime1">
              <a:rPr lang="en-US" smtClean="0"/>
              <a:t>7/9/25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28F47-44B1-72F4-F507-96C65F86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D787A-AAF9-D71C-B583-6799E7E1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2E143-AE76-61A5-FA02-B4F7C278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4C76-80C9-C042-9896-314BCB7D0C0C}" type="datetime1">
              <a:rPr lang="en-US" smtClean="0"/>
              <a:t>7/9/25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092CC-6B2A-5800-1ACF-AB87DDFA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4123D-42DC-F99B-51A0-96B3F56E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820C-5BA2-62FA-182C-77551F01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A682-9EE6-6E5A-9F16-2B84E2E69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234DB-CC78-DB43-DC55-A53D8C210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D105F-9078-40C2-A72C-125B5128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4D0D-941F-B84F-AA97-3101A15D49F8}" type="datetime1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66A56-D6D4-BE40-E2C3-36734F91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08A92-12B8-3A22-4D95-E700241B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3317-61C3-1107-31DA-CB084715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AC146-C1D1-DD15-1854-71558783D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6597-042B-BCA9-7B46-2B405E744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EC352-F188-1E09-177A-B7B2D0B3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F058-FF86-6147-A332-2FEE5FDF1F27}" type="datetime1">
              <a:rPr lang="en-US" smtClean="0"/>
              <a:t>7/9/25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DCB37-BDE6-BB3C-01A4-16F53EA3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C70AC-D6CC-7EB2-E96E-3D993330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3FB44-70B6-4893-82E7-07C251E2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AF460-F340-8063-7033-D7608B6D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49069-49A1-591A-38D0-7FAA87836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5D9D5-BD64-F744-900A-21E04DE63BFC}" type="datetime1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C4B91-76B6-186D-435F-517B6DC1A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2025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B2452-2AA8-26F6-EBAA-9989326F2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1DC811-A317-D442-B2A1-5A735965D7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B25BEB2-166E-E056-B6A8-16685154C0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25" y="77581"/>
            <a:ext cx="1363579" cy="514005"/>
          </a:xfrm>
          <a:prstGeom prst="rect">
            <a:avLst/>
          </a:prstGeom>
        </p:spPr>
      </p:pic>
      <p:pic>
        <p:nvPicPr>
          <p:cNvPr id="1026" name="Picture 2" descr="What was the price of my life? - Humphrey Fellows at Cronkite School of  Journalism and Mass Communication - ASU">
            <a:extLst>
              <a:ext uri="{FF2B5EF4-FFF2-40B4-BE49-F238E27FC236}">
                <a16:creationId xmlns:a16="http://schemas.microsoft.com/office/drawing/2014/main" id="{A0A976E3-6DAD-5361-39F9-D63CB9137B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" y="108122"/>
            <a:ext cx="913786" cy="5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7" r:id="rId10"/>
    <p:sldLayoutId id="214748366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F834E-49E8-D8E7-0039-F756F0FE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85C-B8F0-C7DA-3177-4EC7CA612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BCBC-6957-53D1-FCD7-765E7E159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4714E4-DDE9-154A-91DE-1C04F74A7541}" type="datetime1">
              <a:rPr lang="en-US" smtClean="0"/>
              <a:t>7/9/25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2C4D-26D7-B7F0-0CA0-E91B32177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2025 MPS-Lab. All rights reserved.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1550B7-8CA4-BF17-82B8-E322494D4B37}"/>
              </a:ext>
            </a:extLst>
          </p:cNvPr>
          <p:cNvSpPr txBox="1">
            <a:spLocks/>
          </p:cNvSpPr>
          <p:nvPr userDrawn="1"/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1DC811-A317-D442-B2A1-5A735965D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F834E-49E8-D8E7-0039-F756F0FE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85C-B8F0-C7DA-3177-4EC7CA612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3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2.png"/><Relationship Id="rId11" Type="http://schemas.openxmlformats.org/officeDocument/2006/relationships/image" Target="../media/image65.sv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7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customXml" Target="../ink/ink9.xml"/><Relationship Id="rId26" Type="http://schemas.openxmlformats.org/officeDocument/2006/relationships/customXml" Target="../ink/ink17.xml"/><Relationship Id="rId39" Type="http://schemas.openxmlformats.org/officeDocument/2006/relationships/customXml" Target="../ink/ink30.xml"/><Relationship Id="rId21" Type="http://schemas.openxmlformats.org/officeDocument/2006/relationships/customXml" Target="../ink/ink12.xml"/><Relationship Id="rId34" Type="http://schemas.openxmlformats.org/officeDocument/2006/relationships/customXml" Target="../ink/ink25.xml"/><Relationship Id="rId42" Type="http://schemas.openxmlformats.org/officeDocument/2006/relationships/customXml" Target="../ink/ink33.xml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7.xml"/><Relationship Id="rId20" Type="http://schemas.openxmlformats.org/officeDocument/2006/relationships/customXml" Target="../ink/ink11.xml"/><Relationship Id="rId29" Type="http://schemas.openxmlformats.org/officeDocument/2006/relationships/customXml" Target="../ink/ink20.xml"/><Relationship Id="rId41" Type="http://schemas.openxmlformats.org/officeDocument/2006/relationships/customXml" Target="../ink/ink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customXml" Target="../ink/ink2.xml"/><Relationship Id="rId24" Type="http://schemas.openxmlformats.org/officeDocument/2006/relationships/customXml" Target="../ink/ink15.xml"/><Relationship Id="rId32" Type="http://schemas.openxmlformats.org/officeDocument/2006/relationships/customXml" Target="../ink/ink23.xml"/><Relationship Id="rId37" Type="http://schemas.openxmlformats.org/officeDocument/2006/relationships/customXml" Target="../ink/ink28.xml"/><Relationship Id="rId40" Type="http://schemas.openxmlformats.org/officeDocument/2006/relationships/customXml" Target="../ink/ink31.xml"/><Relationship Id="rId5" Type="http://schemas.openxmlformats.org/officeDocument/2006/relationships/image" Target="../media/image72.png"/><Relationship Id="rId15" Type="http://schemas.openxmlformats.org/officeDocument/2006/relationships/customXml" Target="../ink/ink6.xml"/><Relationship Id="rId23" Type="http://schemas.openxmlformats.org/officeDocument/2006/relationships/customXml" Target="../ink/ink14.xml"/><Relationship Id="rId28" Type="http://schemas.openxmlformats.org/officeDocument/2006/relationships/customXml" Target="../ink/ink19.xml"/><Relationship Id="rId36" Type="http://schemas.openxmlformats.org/officeDocument/2006/relationships/customXml" Target="../ink/ink27.xml"/><Relationship Id="rId10" Type="http://schemas.openxmlformats.org/officeDocument/2006/relationships/image" Target="../media/image76.png"/><Relationship Id="rId19" Type="http://schemas.openxmlformats.org/officeDocument/2006/relationships/customXml" Target="../ink/ink10.xml"/><Relationship Id="rId31" Type="http://schemas.openxmlformats.org/officeDocument/2006/relationships/customXml" Target="../ink/ink22.xml"/><Relationship Id="rId4" Type="http://schemas.openxmlformats.org/officeDocument/2006/relationships/image" Target="../media/image71.png"/><Relationship Id="rId9" Type="http://schemas.openxmlformats.org/officeDocument/2006/relationships/customXml" Target="../ink/ink1.xml"/><Relationship Id="rId14" Type="http://schemas.openxmlformats.org/officeDocument/2006/relationships/customXml" Target="../ink/ink5.xml"/><Relationship Id="rId22" Type="http://schemas.openxmlformats.org/officeDocument/2006/relationships/customXml" Target="../ink/ink13.xml"/><Relationship Id="rId27" Type="http://schemas.openxmlformats.org/officeDocument/2006/relationships/customXml" Target="../ink/ink18.xml"/><Relationship Id="rId30" Type="http://schemas.openxmlformats.org/officeDocument/2006/relationships/customXml" Target="../ink/ink21.xml"/><Relationship Id="rId35" Type="http://schemas.openxmlformats.org/officeDocument/2006/relationships/customXml" Target="../ink/ink26.xml"/><Relationship Id="rId8" Type="http://schemas.openxmlformats.org/officeDocument/2006/relationships/image" Target="../media/image75.png"/><Relationship Id="rId3" Type="http://schemas.openxmlformats.org/officeDocument/2006/relationships/image" Target="../media/image24.png"/><Relationship Id="rId12" Type="http://schemas.openxmlformats.org/officeDocument/2006/relationships/customXml" Target="../ink/ink3.xml"/><Relationship Id="rId17" Type="http://schemas.openxmlformats.org/officeDocument/2006/relationships/customXml" Target="../ink/ink8.xml"/><Relationship Id="rId25" Type="http://schemas.openxmlformats.org/officeDocument/2006/relationships/customXml" Target="../ink/ink16.xml"/><Relationship Id="rId33" Type="http://schemas.openxmlformats.org/officeDocument/2006/relationships/customXml" Target="../ink/ink24.xml"/><Relationship Id="rId38" Type="http://schemas.openxmlformats.org/officeDocument/2006/relationships/customXml" Target="../ink/ink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gwash.org/view/76623/traffic-cameras-that-are-swift-certain-and-fair-could-enhance-safety-not-be-predatory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electronics.stackexchange.com/questions/224823/inductive-sensors-for-traffic-ligh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2BBE-BEE4-8FE6-4A23-2D92BDE96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1847"/>
            <a:ext cx="9144000" cy="1764056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SIGN</a:t>
            </a:r>
            <a:r>
              <a:rPr lang="en-US" sz="3600" dirty="0">
                <a:solidFill>
                  <a:schemeClr val="tx2"/>
                </a:solidFill>
              </a:rPr>
              <a:t>: A Scalable Incident Detection, Localization, and Severity Estimation using Graph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E541B-6A36-5964-C55F-90EA923E3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1229"/>
            <a:ext cx="9144000" cy="507254"/>
          </a:xfrm>
        </p:spPr>
        <p:txBody>
          <a:bodyPr>
            <a:normAutofit/>
          </a:bodyPr>
          <a:lstStyle/>
          <a:p>
            <a:r>
              <a:rPr lang="en-US" sz="2000" b="1" dirty="0"/>
              <a:t>Presented by: </a:t>
            </a:r>
            <a:r>
              <a:rPr lang="en-US" sz="2000" dirty="0"/>
              <a:t>Kaustubh Manoj Harapanahalli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B2F8746-3406-5AEF-62BD-E6784DDE1990}"/>
              </a:ext>
            </a:extLst>
          </p:cNvPr>
          <p:cNvSpPr txBox="1">
            <a:spLocks/>
          </p:cNvSpPr>
          <p:nvPr/>
        </p:nvSpPr>
        <p:spPr>
          <a:xfrm>
            <a:off x="1524000" y="1174694"/>
            <a:ext cx="9144000" cy="50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Master’s Thesis Defense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47F5FDA-2061-977F-6A65-EC70A1B82674}"/>
              </a:ext>
            </a:extLst>
          </p:cNvPr>
          <p:cNvSpPr txBox="1">
            <a:spLocks/>
          </p:cNvSpPr>
          <p:nvPr/>
        </p:nvSpPr>
        <p:spPr>
          <a:xfrm>
            <a:off x="1524000" y="4991996"/>
            <a:ext cx="9144000" cy="150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solidFill>
                  <a:schemeClr val="tx2"/>
                </a:solidFill>
              </a:rPr>
              <a:t>Thesis Committee</a:t>
            </a:r>
          </a:p>
          <a:p>
            <a:r>
              <a:rPr lang="en-US" sz="1800" dirty="0"/>
              <a:t>Dr. Aviral Shrivastava (Chair)</a:t>
            </a:r>
          </a:p>
          <a:p>
            <a:r>
              <a:rPr lang="en-US" sz="1800" dirty="0"/>
              <a:t>Dr. Nakul Gopalan</a:t>
            </a:r>
          </a:p>
          <a:p>
            <a:r>
              <a:rPr lang="en-US" sz="1800" dirty="0"/>
              <a:t>Dr. Ashif </a:t>
            </a:r>
            <a:r>
              <a:rPr lang="en-US" sz="1800" dirty="0" err="1"/>
              <a:t>Iquebal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337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94717-93B2-E710-75EC-8F197195C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9EEAA9-866A-BF9B-52AB-ED9FFB27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1DC10-FEBB-355D-F7D0-FE171C128E6B}"/>
              </a:ext>
            </a:extLst>
          </p:cNvPr>
          <p:cNvSpPr txBox="1"/>
          <p:nvPr/>
        </p:nvSpPr>
        <p:spPr>
          <a:xfrm>
            <a:off x="1129819" y="439574"/>
            <a:ext cx="101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cs typeface="Gill Sans SemiBold" panose="020B0502020104020203" pitchFamily="34" charset="-79"/>
              </a:rPr>
              <a:t>Interpretation of Greenshield’s Fundamental Diagram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14B3F8-77B3-F15D-B5A4-549D2329A63F}"/>
              </a:ext>
            </a:extLst>
          </p:cNvPr>
          <p:cNvGrpSpPr/>
          <p:nvPr/>
        </p:nvGrpSpPr>
        <p:grpSpPr>
          <a:xfrm>
            <a:off x="338395" y="1149469"/>
            <a:ext cx="3385448" cy="5216828"/>
            <a:chOff x="866344" y="1149469"/>
            <a:chExt cx="3385448" cy="5216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BD85C3E9-E5ED-8645-7938-AFBED336304D}"/>
                    </a:ext>
                  </a:extLst>
                </p:cNvPr>
                <p:cNvSpPr/>
                <p:nvPr/>
              </p:nvSpPr>
              <p:spPr>
                <a:xfrm>
                  <a:off x="1705969" y="1149469"/>
                  <a:ext cx="1745882" cy="430946"/>
                </a:xfrm>
                <a:prstGeom prst="roundRect">
                  <a:avLst>
                    <a:gd name="adj" fmla="val 14687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Message Passing Layers</a:t>
                  </a:r>
                  <a:br>
                    <a:rPr lang="en-US" sz="110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𝑁𝑁𝐶𝑜𝑛𝑣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BD85C3E9-E5ED-8645-7938-AFBED33630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969" y="1149469"/>
                  <a:ext cx="1745882" cy="430946"/>
                </a:xfrm>
                <a:prstGeom prst="roundRect">
                  <a:avLst>
                    <a:gd name="adj" fmla="val 1468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C4DAA64-0AF4-EBAC-F192-6BC7BE3E1826}"/>
                </a:ext>
              </a:extLst>
            </p:cNvPr>
            <p:cNvSpPr/>
            <p:nvPr/>
          </p:nvSpPr>
          <p:spPr>
            <a:xfrm>
              <a:off x="866344" y="4570221"/>
              <a:ext cx="1599883" cy="430945"/>
            </a:xfrm>
            <a:prstGeom prst="roundRect">
              <a:avLst>
                <a:gd name="adj" fmla="val 1468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Aggregated Incoming Flows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7AABB07-7E87-E2A6-3D9C-B2CAF4864EE2}"/>
                </a:ext>
              </a:extLst>
            </p:cNvPr>
            <p:cNvSpPr/>
            <p:nvPr/>
          </p:nvSpPr>
          <p:spPr>
            <a:xfrm>
              <a:off x="1858951" y="2519564"/>
              <a:ext cx="1439917" cy="430946"/>
            </a:xfrm>
            <a:prstGeom prst="roundRect">
              <a:avLst>
                <a:gd name="adj" fmla="val 14687"/>
              </a:avLst>
            </a:prstGeom>
            <a:solidFill>
              <a:srgbClr val="FBCCC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Speed to Density Conversion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655B0EF-7112-9E1D-277C-C1FCFBE9DA63}"/>
                </a:ext>
              </a:extLst>
            </p:cNvPr>
            <p:cNvSpPr/>
            <p:nvPr/>
          </p:nvSpPr>
          <p:spPr>
            <a:xfrm>
              <a:off x="2009267" y="1837644"/>
              <a:ext cx="1139286" cy="424691"/>
            </a:xfrm>
            <a:prstGeom prst="roundRect">
              <a:avLst>
                <a:gd name="adj" fmla="val 625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Node Speed Predictions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745BAAE-97F5-925D-91AB-6B368928C07A}"/>
                </a:ext>
              </a:extLst>
            </p:cNvPr>
            <p:cNvSpPr/>
            <p:nvPr/>
          </p:nvSpPr>
          <p:spPr>
            <a:xfrm>
              <a:off x="1934332" y="3887655"/>
              <a:ext cx="1289154" cy="430946"/>
            </a:xfrm>
            <a:prstGeom prst="roundRect">
              <a:avLst>
                <a:gd name="adj" fmla="val 146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Edge Flow Computation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9DB967E-FF5B-4A2D-2D6B-C0073EFCC305}"/>
                </a:ext>
              </a:extLst>
            </p:cNvPr>
            <p:cNvSpPr/>
            <p:nvPr/>
          </p:nvSpPr>
          <p:spPr>
            <a:xfrm>
              <a:off x="1858951" y="3205089"/>
              <a:ext cx="1439917" cy="430946"/>
            </a:xfrm>
            <a:prstGeom prst="roundRect">
              <a:avLst>
                <a:gd name="adj" fmla="val 14687"/>
              </a:avLst>
            </a:prstGeom>
            <a:solidFill>
              <a:srgbClr val="FBCCC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Density to Flow Conversion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C0CD93F-5D03-48B1-ED01-826CDB56ECB7}"/>
                </a:ext>
              </a:extLst>
            </p:cNvPr>
            <p:cNvSpPr/>
            <p:nvPr/>
          </p:nvSpPr>
          <p:spPr>
            <a:xfrm>
              <a:off x="2651909" y="4570221"/>
              <a:ext cx="1599883" cy="430945"/>
            </a:xfrm>
            <a:prstGeom prst="roundRect">
              <a:avLst>
                <a:gd name="adj" fmla="val 1468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Aggregated Outgoing Flows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BD24B5C-D868-DDCC-62A2-5DEB9A254228}"/>
                </a:ext>
              </a:extLst>
            </p:cNvPr>
            <p:cNvSpPr/>
            <p:nvPr/>
          </p:nvSpPr>
          <p:spPr>
            <a:xfrm>
              <a:off x="1934332" y="5252786"/>
              <a:ext cx="1289154" cy="430946"/>
            </a:xfrm>
            <a:prstGeom prst="roundRect">
              <a:avLst>
                <a:gd name="adj" fmla="val 14687"/>
              </a:avLst>
            </a:prstGeom>
            <a:solidFill>
              <a:srgbClr val="848FA7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Compute Flow Imbalance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A2E24BC-E584-7BC9-84A3-11D3DB8A55D2}"/>
                </a:ext>
              </a:extLst>
            </p:cNvPr>
            <p:cNvSpPr/>
            <p:nvPr/>
          </p:nvSpPr>
          <p:spPr>
            <a:xfrm>
              <a:off x="1934332" y="5935351"/>
              <a:ext cx="1289154" cy="430946"/>
            </a:xfrm>
            <a:prstGeom prst="roundRect">
              <a:avLst>
                <a:gd name="adj" fmla="val 1468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Mean Flow Loss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D08A58F-52CC-D290-13E8-3C5DFD708EB6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578910" y="1580415"/>
              <a:ext cx="0" cy="2572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7E17302-05C9-42E8-2D1A-996401BDCBAC}"/>
                </a:ext>
              </a:extLst>
            </p:cNvPr>
            <p:cNvCxnSpPr>
              <a:cxnSpLocks/>
              <a:stCxn id="8" idx="2"/>
              <a:endCxn id="7" idx="0"/>
            </p:cNvCxnSpPr>
            <p:nvPr/>
          </p:nvCxnSpPr>
          <p:spPr>
            <a:xfrm>
              <a:off x="2578910" y="2262335"/>
              <a:ext cx="0" cy="2572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D9ADCA8-4329-7541-E3D0-C7190778CBD6}"/>
                </a:ext>
              </a:extLst>
            </p:cNvPr>
            <p:cNvCxnSpPr>
              <a:stCxn id="7" idx="2"/>
              <a:endCxn id="10" idx="0"/>
            </p:cNvCxnSpPr>
            <p:nvPr/>
          </p:nvCxnSpPr>
          <p:spPr>
            <a:xfrm>
              <a:off x="2578910" y="2950510"/>
              <a:ext cx="0" cy="2545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ACCB22D-4830-96D0-5209-048BA96CF1E0}"/>
                </a:ext>
              </a:extLst>
            </p:cNvPr>
            <p:cNvCxnSpPr>
              <a:stCxn id="10" idx="2"/>
              <a:endCxn id="9" idx="0"/>
            </p:cNvCxnSpPr>
            <p:nvPr/>
          </p:nvCxnSpPr>
          <p:spPr>
            <a:xfrm flipH="1">
              <a:off x="2578909" y="3636035"/>
              <a:ext cx="1" cy="25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53445B7-86EC-6DB1-7CA9-F44D8E97F134}"/>
                </a:ext>
              </a:extLst>
            </p:cNvPr>
            <p:cNvCxnSpPr>
              <a:stCxn id="9" idx="2"/>
              <a:endCxn id="6" idx="0"/>
            </p:cNvCxnSpPr>
            <p:nvPr/>
          </p:nvCxnSpPr>
          <p:spPr>
            <a:xfrm flipH="1">
              <a:off x="1666286" y="4318601"/>
              <a:ext cx="912623" cy="25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653288-B8A2-2D99-5408-4E0FD932397C}"/>
                </a:ext>
              </a:extLst>
            </p:cNvPr>
            <p:cNvCxnSpPr>
              <a:stCxn id="9" idx="2"/>
              <a:endCxn id="11" idx="0"/>
            </p:cNvCxnSpPr>
            <p:nvPr/>
          </p:nvCxnSpPr>
          <p:spPr>
            <a:xfrm>
              <a:off x="2578909" y="4318601"/>
              <a:ext cx="872942" cy="25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A12A512-4EFC-CC6C-38CD-1B28620EA2C7}"/>
                </a:ext>
              </a:extLst>
            </p:cNvPr>
            <p:cNvCxnSpPr>
              <a:stCxn id="6" idx="2"/>
              <a:endCxn id="12" idx="0"/>
            </p:cNvCxnSpPr>
            <p:nvPr/>
          </p:nvCxnSpPr>
          <p:spPr>
            <a:xfrm>
              <a:off x="1666286" y="5001166"/>
              <a:ext cx="912623" cy="25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161D29B-01BC-3321-F9C4-2BD98CF56A4E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 flipH="1">
              <a:off x="2578909" y="5001166"/>
              <a:ext cx="872942" cy="25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67D2ED-853F-CD88-8CBF-296FC0985F85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2578909" y="5683732"/>
              <a:ext cx="0" cy="2516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CFB211-DB92-18D6-0860-764C277B513D}"/>
                  </a:ext>
                </a:extLst>
              </p:cNvPr>
              <p:cNvSpPr txBox="1"/>
              <p:nvPr/>
            </p:nvSpPr>
            <p:spPr>
              <a:xfrm>
                <a:off x="2991956" y="3312840"/>
                <a:ext cx="12386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CFB211-DB92-18D6-0860-764C277B5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956" y="3312840"/>
                <a:ext cx="1238609" cy="215444"/>
              </a:xfrm>
              <a:prstGeom prst="rect">
                <a:avLst/>
              </a:prstGeom>
              <a:blipFill>
                <a:blip r:embed="rId4"/>
                <a:stretch>
                  <a:fillRect l="-3030" t="-5556" r="-3030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D0F72A-7263-93AF-C59E-ED65B66C53C9}"/>
                  </a:ext>
                </a:extLst>
              </p:cNvPr>
              <p:cNvSpPr txBox="1"/>
              <p:nvPr/>
            </p:nvSpPr>
            <p:spPr>
              <a:xfrm>
                <a:off x="2991956" y="2528634"/>
                <a:ext cx="1688219" cy="412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D0F72A-7263-93AF-C59E-ED65B66C5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956" y="2528634"/>
                <a:ext cx="1688219" cy="412805"/>
              </a:xfrm>
              <a:prstGeom prst="rect">
                <a:avLst/>
              </a:prstGeom>
              <a:blipFill>
                <a:blip r:embed="rId5"/>
                <a:stretch>
                  <a:fillRect l="-223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D946D7-9041-C678-6D11-BC9AABA99A19}"/>
                  </a:ext>
                </a:extLst>
              </p:cNvPr>
              <p:cNvSpPr txBox="1"/>
              <p:nvPr/>
            </p:nvSpPr>
            <p:spPr>
              <a:xfrm>
                <a:off x="206961" y="3986085"/>
                <a:ext cx="599715" cy="5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D946D7-9041-C678-6D11-BC9AABA99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1" y="3986085"/>
                <a:ext cx="599715" cy="550920"/>
              </a:xfrm>
              <a:prstGeom prst="rect">
                <a:avLst/>
              </a:prstGeom>
              <a:blipFill>
                <a:blip r:embed="rId6"/>
                <a:stretch>
                  <a:fillRect l="-100000" t="-135556" r="-29167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D4F3C-5DF1-00D3-5652-7E56986A4BD1}"/>
                  </a:ext>
                </a:extLst>
              </p:cNvPr>
              <p:cNvSpPr txBox="1"/>
              <p:nvPr/>
            </p:nvSpPr>
            <p:spPr>
              <a:xfrm>
                <a:off x="3255563" y="3973893"/>
                <a:ext cx="705193" cy="54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ED4F3C-5DF1-00D3-5652-7E56986A4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563" y="3973893"/>
                <a:ext cx="705193" cy="549446"/>
              </a:xfrm>
              <a:prstGeom prst="rect">
                <a:avLst/>
              </a:prstGeom>
              <a:blipFill>
                <a:blip r:embed="rId7"/>
                <a:stretch>
                  <a:fillRect l="-78571" t="-135556" r="-17857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CA81DB-6EA8-9D27-C238-EC89BA1586FE}"/>
                  </a:ext>
                </a:extLst>
              </p:cNvPr>
              <p:cNvSpPr txBox="1"/>
              <p:nvPr/>
            </p:nvSpPr>
            <p:spPr>
              <a:xfrm>
                <a:off x="2838799" y="5167939"/>
                <a:ext cx="3326474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𝑓𝑙𝑜𝑤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 ∈ </m:t>
                                  </m:r>
                                  <m:sSub>
                                    <m:sSub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 ∈ </m:t>
                                  </m:r>
                                  <m:sSub>
                                    <m:sSub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CA81DB-6EA8-9D27-C238-EC89BA158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799" y="5167939"/>
                <a:ext cx="3326474" cy="643253"/>
              </a:xfrm>
              <a:prstGeom prst="rect">
                <a:avLst/>
              </a:prstGeom>
              <a:blipFill>
                <a:blip r:embed="rId8"/>
                <a:stretch>
                  <a:fillRect t="-113725" b="-15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C1FF3A2-985B-78AA-F44F-BDEB95C01394}"/>
              </a:ext>
            </a:extLst>
          </p:cNvPr>
          <p:cNvSpPr txBox="1"/>
          <p:nvPr/>
        </p:nvSpPr>
        <p:spPr>
          <a:xfrm>
            <a:off x="6748384" y="1343891"/>
            <a:ext cx="472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high speed → low density → low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moderate speed → moderate density → maximum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low speed → high density → low flow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21D3A2-AD42-57B7-99D0-F72E2F34D8AE}"/>
              </a:ext>
            </a:extLst>
          </p:cNvPr>
          <p:cNvCxnSpPr/>
          <p:nvPr/>
        </p:nvCxnSpPr>
        <p:spPr>
          <a:xfrm flipV="1">
            <a:off x="7123475" y="3152738"/>
            <a:ext cx="0" cy="2742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FE5929-CFA8-37EE-CA01-07F5E0C47E12}"/>
              </a:ext>
            </a:extLst>
          </p:cNvPr>
          <p:cNvCxnSpPr/>
          <p:nvPr/>
        </p:nvCxnSpPr>
        <p:spPr>
          <a:xfrm>
            <a:off x="7012639" y="5739263"/>
            <a:ext cx="30202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>
            <a:extLst>
              <a:ext uri="{FF2B5EF4-FFF2-40B4-BE49-F238E27FC236}">
                <a16:creationId xmlns:a16="http://schemas.microsoft.com/office/drawing/2014/main" id="{F7A07A0D-934E-8A31-7C86-69927801A775}"/>
              </a:ext>
            </a:extLst>
          </p:cNvPr>
          <p:cNvSpPr/>
          <p:nvPr/>
        </p:nvSpPr>
        <p:spPr>
          <a:xfrm>
            <a:off x="7359003" y="3429000"/>
            <a:ext cx="2258291" cy="2171717"/>
          </a:xfrm>
          <a:custGeom>
            <a:avLst/>
            <a:gdLst>
              <a:gd name="connsiteX0" fmla="*/ 0 w 2258291"/>
              <a:gd name="connsiteY0" fmla="*/ 2116299 h 2171717"/>
              <a:gd name="connsiteX1" fmla="*/ 415636 w 2258291"/>
              <a:gd name="connsiteY1" fmla="*/ 342917 h 2171717"/>
              <a:gd name="connsiteX2" fmla="*/ 1634836 w 2258291"/>
              <a:gd name="connsiteY2" fmla="*/ 162808 h 2171717"/>
              <a:gd name="connsiteX3" fmla="*/ 2258291 w 2258291"/>
              <a:gd name="connsiteY3" fmla="*/ 2171717 h 217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91" h="2171717">
                <a:moveTo>
                  <a:pt x="0" y="2116299"/>
                </a:moveTo>
                <a:cubicBezTo>
                  <a:pt x="71581" y="1392399"/>
                  <a:pt x="143163" y="668499"/>
                  <a:pt x="415636" y="342917"/>
                </a:cubicBezTo>
                <a:cubicBezTo>
                  <a:pt x="688109" y="17335"/>
                  <a:pt x="1327727" y="-141992"/>
                  <a:pt x="1634836" y="162808"/>
                </a:cubicBezTo>
                <a:cubicBezTo>
                  <a:pt x="1941945" y="467608"/>
                  <a:pt x="2100118" y="1319662"/>
                  <a:pt x="2258291" y="217171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A3363C-ECE1-AFA5-029F-8B10A8D82CA3}"/>
              </a:ext>
            </a:extLst>
          </p:cNvPr>
          <p:cNvSpPr txBox="1"/>
          <p:nvPr/>
        </p:nvSpPr>
        <p:spPr>
          <a:xfrm>
            <a:off x="7788344" y="5840752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Traffic Density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799600-A401-7DAC-E08E-A5E6C1A8208D}"/>
              </a:ext>
            </a:extLst>
          </p:cNvPr>
          <p:cNvSpPr txBox="1"/>
          <p:nvPr/>
        </p:nvSpPr>
        <p:spPr>
          <a:xfrm>
            <a:off x="6386310" y="4338673"/>
            <a:ext cx="65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74071A-F43D-3BA1-0C7B-8963B1145E90}"/>
              </a:ext>
            </a:extLst>
          </p:cNvPr>
          <p:cNvSpPr txBox="1"/>
          <p:nvPr/>
        </p:nvSpPr>
        <p:spPr>
          <a:xfrm>
            <a:off x="6642200" y="2712849"/>
            <a:ext cx="5115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Visual Representation of Flow vs Traffic Density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81B1C7-4F82-3281-660D-0BD7951DCEFE}"/>
              </a:ext>
            </a:extLst>
          </p:cNvPr>
          <p:cNvSpPr txBox="1"/>
          <p:nvPr/>
        </p:nvSpPr>
        <p:spPr>
          <a:xfrm>
            <a:off x="10523108" y="3604561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 Roads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990B8B2-3AB6-BB45-993F-491347073B36}"/>
              </a:ext>
            </a:extLst>
          </p:cNvPr>
          <p:cNvSpPr/>
          <p:nvPr/>
        </p:nvSpPr>
        <p:spPr>
          <a:xfrm>
            <a:off x="7123475" y="3312840"/>
            <a:ext cx="664869" cy="2287877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4A2EED-02DF-FE16-E538-92C41F7E03DA}"/>
              </a:ext>
            </a:extLst>
          </p:cNvPr>
          <p:cNvSpPr/>
          <p:nvPr/>
        </p:nvSpPr>
        <p:spPr>
          <a:xfrm>
            <a:off x="7843432" y="3312840"/>
            <a:ext cx="1164111" cy="22878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ECBA1FB-32B2-5503-BB4C-82CDD9F07D55}"/>
              </a:ext>
            </a:extLst>
          </p:cNvPr>
          <p:cNvSpPr/>
          <p:nvPr/>
        </p:nvSpPr>
        <p:spPr>
          <a:xfrm>
            <a:off x="9058183" y="3312840"/>
            <a:ext cx="664869" cy="228787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538A6D-7265-DFED-3EF8-D71DEEA9A32B}"/>
              </a:ext>
            </a:extLst>
          </p:cNvPr>
          <p:cNvSpPr>
            <a:spLocks/>
          </p:cNvSpPr>
          <p:nvPr/>
        </p:nvSpPr>
        <p:spPr>
          <a:xfrm>
            <a:off x="10294508" y="3674927"/>
            <a:ext cx="228600" cy="228600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4FC09B-45FD-5B9C-03BB-70E79162C159}"/>
              </a:ext>
            </a:extLst>
          </p:cNvPr>
          <p:cNvSpPr/>
          <p:nvPr/>
        </p:nvSpPr>
        <p:spPr>
          <a:xfrm>
            <a:off x="10294508" y="4050447"/>
            <a:ext cx="228600" cy="22860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0E725-82D0-244B-C82D-3B03165D78E1}"/>
              </a:ext>
            </a:extLst>
          </p:cNvPr>
          <p:cNvSpPr/>
          <p:nvPr/>
        </p:nvSpPr>
        <p:spPr>
          <a:xfrm>
            <a:off x="10294508" y="4604667"/>
            <a:ext cx="2286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2F0841-6574-255D-44E9-DA533931C813}"/>
              </a:ext>
            </a:extLst>
          </p:cNvPr>
          <p:cNvSpPr txBox="1"/>
          <p:nvPr/>
        </p:nvSpPr>
        <p:spPr>
          <a:xfrm>
            <a:off x="10523109" y="3969341"/>
            <a:ext cx="146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Moderate Traffic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3DF990-D5A1-33C7-8DD4-D14FA758048A}"/>
              </a:ext>
            </a:extLst>
          </p:cNvPr>
          <p:cNvSpPr txBox="1"/>
          <p:nvPr/>
        </p:nvSpPr>
        <p:spPr>
          <a:xfrm>
            <a:off x="10523108" y="4523339"/>
            <a:ext cx="132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Congestion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0FEADCE-D0EA-02BA-6377-3AC94656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C1027CE-0EF7-C654-8D2D-D6FA8B2C0491}"/>
              </a:ext>
            </a:extLst>
          </p:cNvPr>
          <p:cNvSpPr/>
          <p:nvPr/>
        </p:nvSpPr>
        <p:spPr>
          <a:xfrm>
            <a:off x="1242948" y="2422066"/>
            <a:ext cx="188535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Publicly Available Real-World Macroscopic Data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F3E59CC-D715-7A6F-31FB-C49BF8B8B073}"/>
              </a:ext>
            </a:extLst>
          </p:cNvPr>
          <p:cNvSpPr/>
          <p:nvPr/>
        </p:nvSpPr>
        <p:spPr>
          <a:xfrm>
            <a:off x="3746580" y="2422066"/>
            <a:ext cx="188535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Construct Traffic Model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C92F05D-3EB1-0FC5-F721-31FCF19CA3E2}"/>
              </a:ext>
            </a:extLst>
          </p:cNvPr>
          <p:cNvSpPr/>
          <p:nvPr/>
        </p:nvSpPr>
        <p:spPr>
          <a:xfrm>
            <a:off x="6250212" y="3707738"/>
            <a:ext cx="1885353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Microscopic Traffic Simulator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9C6EF88-D24E-C3C2-6F1D-2E831D6B184C}"/>
              </a:ext>
            </a:extLst>
          </p:cNvPr>
          <p:cNvSpPr/>
          <p:nvPr/>
        </p:nvSpPr>
        <p:spPr>
          <a:xfrm>
            <a:off x="8753844" y="3606725"/>
            <a:ext cx="1885353" cy="11251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Generate Microscopic Traffic Incident Dataset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BF4CBB0-1E56-EB05-F162-32CC28935CCE}"/>
              </a:ext>
            </a:extLst>
          </p:cNvPr>
          <p:cNvSpPr/>
          <p:nvPr/>
        </p:nvSpPr>
        <p:spPr>
          <a:xfrm>
            <a:off x="3746580" y="4731891"/>
            <a:ext cx="188535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Traffic Incident Generator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3219F6-828F-F81E-E557-D161AC4E0842}"/>
              </a:ext>
            </a:extLst>
          </p:cNvPr>
          <p:cNvCxnSpPr/>
          <p:nvPr/>
        </p:nvCxnSpPr>
        <p:spPr>
          <a:xfrm>
            <a:off x="3128301" y="2879266"/>
            <a:ext cx="6182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3A3F16-A994-F349-EAAF-F1ABC9140891}"/>
              </a:ext>
            </a:extLst>
          </p:cNvPr>
          <p:cNvCxnSpPr/>
          <p:nvPr/>
        </p:nvCxnSpPr>
        <p:spPr>
          <a:xfrm>
            <a:off x="5631933" y="2879266"/>
            <a:ext cx="618279" cy="1285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5D8318-A27F-AAC9-86BD-5B4FAE98C83F}"/>
              </a:ext>
            </a:extLst>
          </p:cNvPr>
          <p:cNvCxnSpPr/>
          <p:nvPr/>
        </p:nvCxnSpPr>
        <p:spPr>
          <a:xfrm flipV="1">
            <a:off x="5631933" y="4164938"/>
            <a:ext cx="618279" cy="10241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888386-6E68-BB14-BE6E-CD7314D5EF71}"/>
              </a:ext>
            </a:extLst>
          </p:cNvPr>
          <p:cNvCxnSpPr/>
          <p:nvPr/>
        </p:nvCxnSpPr>
        <p:spPr>
          <a:xfrm>
            <a:off x="8135565" y="4164938"/>
            <a:ext cx="618279" cy="43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50EA9BC-C9A2-DFDE-81D4-9DE300E5D838}"/>
              </a:ext>
            </a:extLst>
          </p:cNvPr>
          <p:cNvSpPr txBox="1"/>
          <p:nvPr/>
        </p:nvSpPr>
        <p:spPr>
          <a:xfrm>
            <a:off x="1877959" y="439574"/>
            <a:ext cx="843608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cs typeface="Gill Sans SemiBold"/>
              </a:rPr>
              <a:t>Workflow of Microscopic Traffic Dataset Generation</a:t>
            </a:r>
            <a:endParaRPr lang="en-US" sz="3200" b="1" dirty="0">
              <a:cs typeface="Gill Sans SemiBold" panose="020B0502020104020203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C9FF4-E682-25BA-4650-5EF791689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212" y="4649790"/>
            <a:ext cx="401896" cy="401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91E30-879D-FE1B-69EC-C21691E4A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936" y="4731891"/>
            <a:ext cx="614739" cy="2558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C85363-1A5F-E2E5-DBB4-13B772776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503" y="4751642"/>
            <a:ext cx="788043" cy="21634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A377252-D364-2E8C-51A0-27DFC51E2011}"/>
              </a:ext>
            </a:extLst>
          </p:cNvPr>
          <p:cNvSpPr/>
          <p:nvPr/>
        </p:nvSpPr>
        <p:spPr>
          <a:xfrm>
            <a:off x="948583" y="2093720"/>
            <a:ext cx="4930924" cy="1513005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949D4-D87A-B601-26E5-3DEA2F52C732}"/>
              </a:ext>
            </a:extLst>
          </p:cNvPr>
          <p:cNvSpPr txBox="1"/>
          <p:nvPr/>
        </p:nvSpPr>
        <p:spPr>
          <a:xfrm>
            <a:off x="2230452" y="1726249"/>
            <a:ext cx="236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Traffic Flow Generation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F11D3-1AB1-47E5-A802-C1AB7A9B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9C970E-D101-98B8-8B68-436E2C3D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9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F4DF47-9F5A-37E3-5CDC-27BC643C7E8E}"/>
              </a:ext>
            </a:extLst>
          </p:cNvPr>
          <p:cNvSpPr txBox="1"/>
          <p:nvPr/>
        </p:nvSpPr>
        <p:spPr>
          <a:xfrm>
            <a:off x="2828545" y="439574"/>
            <a:ext cx="653491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cs typeface="Gill Sans SemiBold"/>
              </a:rPr>
              <a:t>Traffic Flow Simulation Model</a:t>
            </a:r>
            <a:endParaRPr lang="en-US" sz="3200" b="1" dirty="0">
              <a:cs typeface="Gill Sans SemiBold" panose="020B0502020104020203" pitchFamily="34" charset="-79"/>
            </a:endParaRPr>
          </a:p>
        </p:txBody>
      </p:sp>
      <p:pic>
        <p:nvPicPr>
          <p:cNvPr id="21" name="Picture 20" descr="A map of a city&#10;&#10;Description automatically generated">
            <a:extLst>
              <a:ext uri="{FF2B5EF4-FFF2-40B4-BE49-F238E27FC236}">
                <a16:creationId xmlns:a16="http://schemas.microsoft.com/office/drawing/2014/main" id="{7A972A57-3BF6-F055-AF68-94E4D976B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7" y="1364057"/>
            <a:ext cx="1897802" cy="1283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144AE7-B1A4-0ADB-AEE0-49B375D7A820}"/>
              </a:ext>
            </a:extLst>
          </p:cNvPr>
          <p:cNvSpPr txBox="1"/>
          <p:nvPr/>
        </p:nvSpPr>
        <p:spPr>
          <a:xfrm>
            <a:off x="414210" y="2643585"/>
            <a:ext cx="1508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Target map region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4CDFB9-A739-020E-2D21-2D7C557432E5}"/>
              </a:ext>
            </a:extLst>
          </p:cNvPr>
          <p:cNvSpPr/>
          <p:nvPr/>
        </p:nvSpPr>
        <p:spPr>
          <a:xfrm>
            <a:off x="219456" y="3166636"/>
            <a:ext cx="1897802" cy="719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Tempe DOT vehicle count data</a:t>
            </a:r>
          </a:p>
        </p:txBody>
      </p:sp>
      <p:pic>
        <p:nvPicPr>
          <p:cNvPr id="12" name="Picture 1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1895E39-89E3-59D6-9A11-351041A2D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11" y="1678898"/>
            <a:ext cx="2340197" cy="168941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2EB932-8476-D869-FE08-0594A523D9D9}"/>
              </a:ext>
            </a:extLst>
          </p:cNvPr>
          <p:cNvCxnSpPr>
            <a:cxnSpLocks/>
            <a:stCxn id="21" idx="3"/>
            <a:endCxn id="12" idx="1"/>
          </p:cNvCxnSpPr>
          <p:nvPr/>
        </p:nvCxnSpPr>
        <p:spPr>
          <a:xfrm>
            <a:off x="2117259" y="2005688"/>
            <a:ext cx="1031652" cy="517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8591BD-CA77-4FFB-B59C-1D6E025FE199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2117258" y="2523604"/>
            <a:ext cx="1031653" cy="1002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aph with a line&#10;&#10;Description automatically generated">
            <a:extLst>
              <a:ext uri="{FF2B5EF4-FFF2-40B4-BE49-F238E27FC236}">
                <a16:creationId xmlns:a16="http://schemas.microsoft.com/office/drawing/2014/main" id="{2E7FF0ED-103B-A629-3B5B-568070622C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/>
          <a:stretch/>
        </p:blipFill>
        <p:spPr>
          <a:xfrm>
            <a:off x="6564717" y="1698336"/>
            <a:ext cx="2248735" cy="1650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2C3771-083D-8FD6-C64D-3893EC9E26C9}"/>
                  </a:ext>
                </a:extLst>
              </p:cNvPr>
              <p:cNvSpPr txBox="1"/>
              <p:nvPr/>
            </p:nvSpPr>
            <p:spPr>
              <a:xfrm>
                <a:off x="7505324" y="3733520"/>
                <a:ext cx="436106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2C3771-083D-8FD6-C64D-3893EC9E2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324" y="3733520"/>
                <a:ext cx="4361066" cy="215444"/>
              </a:xfrm>
              <a:prstGeom prst="rect">
                <a:avLst/>
              </a:prstGeom>
              <a:blipFill>
                <a:blip r:embed="rId7"/>
                <a:stretch>
                  <a:fillRect t="-5263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AF4318-5885-F9FF-F9C1-860B485C1A7E}"/>
                  </a:ext>
                </a:extLst>
              </p:cNvPr>
              <p:cNvSpPr txBox="1"/>
              <p:nvPr/>
            </p:nvSpPr>
            <p:spPr>
              <a:xfrm>
                <a:off x="9801408" y="4135811"/>
                <a:ext cx="1463162" cy="477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AF4318-5885-F9FF-F9C1-860B485C1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408" y="4135811"/>
                <a:ext cx="1463162" cy="4779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Graphic 40">
            <a:extLst>
              <a:ext uri="{FF2B5EF4-FFF2-40B4-BE49-F238E27FC236}">
                <a16:creationId xmlns:a16="http://schemas.microsoft.com/office/drawing/2014/main" id="{0E870F10-B65E-1370-F745-ADAE0A00F2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14736" y="4800610"/>
            <a:ext cx="2748745" cy="1468080"/>
          </a:xfrm>
          <a:prstGeom prst="rect">
            <a:avLst/>
          </a:prstGeom>
        </p:spPr>
      </p:pic>
      <p:pic>
        <p:nvPicPr>
          <p:cNvPr id="42" name="Picture 41" descr="A map of a highway with cars&#10;&#10;Description automatically generated">
            <a:extLst>
              <a:ext uri="{FF2B5EF4-FFF2-40B4-BE49-F238E27FC236}">
                <a16:creationId xmlns:a16="http://schemas.microsoft.com/office/drawing/2014/main" id="{6AEDB1CF-21D2-F332-DC74-2594174758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1300" y="3841242"/>
            <a:ext cx="2353824" cy="2421933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6B195CA-E65E-3D1A-1CE9-D5E6ED1F87B5}"/>
              </a:ext>
            </a:extLst>
          </p:cNvPr>
          <p:cNvCxnSpPr>
            <a:cxnSpLocks/>
            <a:stCxn id="12" idx="3"/>
            <a:endCxn id="23" idx="1"/>
          </p:cNvCxnSpPr>
          <p:nvPr/>
        </p:nvCxnSpPr>
        <p:spPr>
          <a:xfrm>
            <a:off x="5489108" y="2523604"/>
            <a:ext cx="10756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097B9A0-BB49-0BF7-492D-A8F8299317DA}"/>
              </a:ext>
            </a:extLst>
          </p:cNvPr>
          <p:cNvCxnSpPr>
            <a:cxnSpLocks/>
            <a:stCxn id="38" idx="2"/>
            <a:endCxn id="41" idx="0"/>
          </p:cNvCxnSpPr>
          <p:nvPr/>
        </p:nvCxnSpPr>
        <p:spPr>
          <a:xfrm>
            <a:off x="9685857" y="3948964"/>
            <a:ext cx="3252" cy="851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76676CF6-980F-44A8-21F0-E81EB1260813}"/>
              </a:ext>
            </a:extLst>
          </p:cNvPr>
          <p:cNvCxnSpPr>
            <a:cxnSpLocks/>
            <a:stCxn id="38" idx="1"/>
            <a:endCxn id="42" idx="3"/>
          </p:cNvCxnSpPr>
          <p:nvPr/>
        </p:nvCxnSpPr>
        <p:spPr>
          <a:xfrm rot="10800000" flipV="1">
            <a:off x="6325124" y="3841241"/>
            <a:ext cx="1180200" cy="121096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7477A8A-18E1-7575-8430-410B04922235}"/>
              </a:ext>
            </a:extLst>
          </p:cNvPr>
          <p:cNvSpPr txBox="1"/>
          <p:nvPr/>
        </p:nvSpPr>
        <p:spPr>
          <a:xfrm>
            <a:off x="3046875" y="1387210"/>
            <a:ext cx="254426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>
                <a:ea typeface="Calibri"/>
                <a:cs typeface="Calibri"/>
              </a:rPr>
              <a:t>Plot of Traffic Counts vs Timestep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E8C0A-4576-0AFC-60B4-1FE0AA7AC909}"/>
              </a:ext>
            </a:extLst>
          </p:cNvPr>
          <p:cNvSpPr txBox="1"/>
          <p:nvPr/>
        </p:nvSpPr>
        <p:spPr>
          <a:xfrm>
            <a:off x="6277417" y="1367617"/>
            <a:ext cx="28677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Plot of Average Traffic count vs Timestep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20EDAA-FB18-D3D5-B577-434020E6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539D3-9C60-1E52-ED33-A4910382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12</a:t>
            </a:fld>
            <a:endParaRPr lang="en-US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71C8100-4A5C-561F-91B3-C72E14A0D25C}"/>
              </a:ext>
            </a:extLst>
          </p:cNvPr>
          <p:cNvCxnSpPr>
            <a:stCxn id="23" idx="3"/>
            <a:endCxn id="38" idx="0"/>
          </p:cNvCxnSpPr>
          <p:nvPr/>
        </p:nvCxnSpPr>
        <p:spPr>
          <a:xfrm>
            <a:off x="8813452" y="2523604"/>
            <a:ext cx="872405" cy="1209916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355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70947-3FC5-DDF7-90BC-2F2C04FE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13</a:t>
            </a:fld>
            <a:endParaRPr lang="en-US" dirty="0"/>
          </a:p>
        </p:txBody>
      </p:sp>
      <p:pic>
        <p:nvPicPr>
          <p:cNvPr id="618" name="Picture 617" descr="A cross-section of a road&#10;&#10;Description automatically generated">
            <a:extLst>
              <a:ext uri="{FF2B5EF4-FFF2-40B4-BE49-F238E27FC236}">
                <a16:creationId xmlns:a16="http://schemas.microsoft.com/office/drawing/2014/main" id="{D2FBCF89-5DA7-1CB4-0C30-B52707D302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22" r="26549" b="30376"/>
          <a:stretch/>
        </p:blipFill>
        <p:spPr>
          <a:xfrm>
            <a:off x="4679587" y="3019652"/>
            <a:ext cx="4710365" cy="34195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3A62F3-0F93-73C3-AD9A-63E018D55D19}"/>
              </a:ext>
            </a:extLst>
          </p:cNvPr>
          <p:cNvSpPr txBox="1"/>
          <p:nvPr/>
        </p:nvSpPr>
        <p:spPr>
          <a:xfrm>
            <a:off x="2802049" y="439574"/>
            <a:ext cx="658790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cs typeface="Gill Sans SemiBold"/>
              </a:rPr>
              <a:t>Traffic Incident Simulation Model</a:t>
            </a:r>
            <a:endParaRPr lang="en-US" sz="3200" b="1" dirty="0">
              <a:cs typeface="Gill Sans SemiBold" panose="020B0502020104020203" pitchFamily="34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7BD0FE-8FB0-A4D9-B63C-44F8A9163D04}"/>
              </a:ext>
            </a:extLst>
          </p:cNvPr>
          <p:cNvGrpSpPr/>
          <p:nvPr/>
        </p:nvGrpSpPr>
        <p:grpSpPr>
          <a:xfrm>
            <a:off x="973278" y="1217871"/>
            <a:ext cx="10026369" cy="2415678"/>
            <a:chOff x="973278" y="1217871"/>
            <a:chExt cx="10026369" cy="24156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164374-FF81-73D3-D59E-508D1F11337E}"/>
                </a:ext>
              </a:extLst>
            </p:cNvPr>
            <p:cNvSpPr txBox="1"/>
            <p:nvPr/>
          </p:nvSpPr>
          <p:spPr>
            <a:xfrm>
              <a:off x="1032912" y="2593570"/>
              <a:ext cx="1325220" cy="738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ea typeface="Calibri"/>
                  <a:cs typeface="Calibri"/>
                </a:rPr>
                <a:t>Total number of vehicles in simulation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EA858C-9672-DB1A-7DB6-962DFEC0838A}"/>
                </a:ext>
              </a:extLst>
            </p:cNvPr>
            <p:cNvSpPr txBox="1"/>
            <p:nvPr/>
          </p:nvSpPr>
          <p:spPr>
            <a:xfrm>
              <a:off x="973278" y="1324820"/>
              <a:ext cx="1444488" cy="738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ea typeface="Calibri"/>
                  <a:cs typeface="Calibri"/>
                </a:rPr>
                <a:t>Probability of incident per vehicle</a:t>
              </a: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9AEC2B2-259A-DE54-A4A3-236A43FAD0C1}"/>
                </a:ext>
              </a:extLst>
            </p:cNvPr>
            <p:cNvSpPr/>
            <p:nvPr/>
          </p:nvSpPr>
          <p:spPr>
            <a:xfrm>
              <a:off x="2525695" y="2008795"/>
              <a:ext cx="1789130" cy="5847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cs typeface="Calibri"/>
                </a:rPr>
                <a:t>Incident occurrence decision function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C307FA2E-2367-6E0D-8DE6-D77FBCBDC365}"/>
                </a:ext>
              </a:extLst>
            </p:cNvPr>
            <p:cNvSpPr/>
            <p:nvPr/>
          </p:nvSpPr>
          <p:spPr>
            <a:xfrm>
              <a:off x="1015163" y="1970718"/>
              <a:ext cx="1364973" cy="106017"/>
            </a:xfrm>
            <a:prstGeom prst="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5FC73141-7D5C-2192-EE6E-5CC43D93E8DE}"/>
                </a:ext>
              </a:extLst>
            </p:cNvPr>
            <p:cNvSpPr/>
            <p:nvPr/>
          </p:nvSpPr>
          <p:spPr>
            <a:xfrm>
              <a:off x="1015162" y="2514056"/>
              <a:ext cx="1364973" cy="106017"/>
            </a:xfrm>
            <a:prstGeom prst="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0DE5F28B-6124-DCAD-AC21-97FC1BD4E7C6}"/>
                </a:ext>
              </a:extLst>
            </p:cNvPr>
            <p:cNvSpPr/>
            <p:nvPr/>
          </p:nvSpPr>
          <p:spPr>
            <a:xfrm>
              <a:off x="4460566" y="2232870"/>
              <a:ext cx="377026" cy="137904"/>
            </a:xfrm>
            <a:prstGeom prst="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2" name="Diagram 31">
              <a:extLst>
                <a:ext uri="{FF2B5EF4-FFF2-40B4-BE49-F238E27FC236}">
                  <a16:creationId xmlns:a16="http://schemas.microsoft.com/office/drawing/2014/main" id="{7B859567-2AAD-5E8A-A871-1B65BF021D3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3300389"/>
                </p:ext>
              </p:extLst>
            </p:nvPr>
          </p:nvGraphicFramePr>
          <p:xfrm>
            <a:off x="4926183" y="1217871"/>
            <a:ext cx="6073464" cy="21605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861" name="TextBox 860">
              <a:extLst>
                <a:ext uri="{FF2B5EF4-FFF2-40B4-BE49-F238E27FC236}">
                  <a16:creationId xmlns:a16="http://schemas.microsoft.com/office/drawing/2014/main" id="{3224C059-8D8B-1295-2E2F-01721BFCD2C4}"/>
                </a:ext>
              </a:extLst>
            </p:cNvPr>
            <p:cNvSpPr txBox="1"/>
            <p:nvPr/>
          </p:nvSpPr>
          <p:spPr>
            <a:xfrm>
              <a:off x="4377908" y="1962676"/>
              <a:ext cx="531301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ea typeface="Calibri"/>
                  <a:cs typeface="Calibri"/>
                </a:rPr>
                <a:t>YES</a:t>
              </a:r>
              <a:endParaRPr lang="en-US" sz="1400"/>
            </a:p>
          </p:txBody>
        </p: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FD438DBA-B1F3-AE0F-792C-117FF7898A72}"/>
                </a:ext>
              </a:extLst>
            </p:cNvPr>
            <p:cNvCxnSpPr>
              <a:cxnSpLocks/>
              <a:stCxn id="3" idx="2"/>
              <a:endCxn id="21" idx="2"/>
            </p:cNvCxnSpPr>
            <p:nvPr/>
          </p:nvCxnSpPr>
          <p:spPr>
            <a:xfrm rot="5400000">
              <a:off x="2188559" y="2100533"/>
              <a:ext cx="738664" cy="1724738"/>
            </a:xfrm>
            <a:prstGeom prst="bentConnector3">
              <a:avLst>
                <a:gd name="adj1" fmla="val 130948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0787F4-57CC-3DD9-1196-DD694F88E691}"/>
                </a:ext>
              </a:extLst>
            </p:cNvPr>
            <p:cNvSpPr txBox="1"/>
            <p:nvPr/>
          </p:nvSpPr>
          <p:spPr>
            <a:xfrm>
              <a:off x="2292239" y="3325772"/>
              <a:ext cx="531301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ea typeface="Calibri"/>
                  <a:cs typeface="Calibri"/>
                </a:rPr>
                <a:t>NO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19735-32E0-2A14-B2DF-B0ED9689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44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2DAD0F-AA1A-FA57-8B0A-35E201B40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83537"/>
              </p:ext>
            </p:extLst>
          </p:nvPr>
        </p:nvGraphicFramePr>
        <p:xfrm>
          <a:off x="5243499" y="1910417"/>
          <a:ext cx="1811700" cy="256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754409056"/>
                    </a:ext>
                  </a:extLst>
                </a:gridCol>
              </a:tblGrid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Raw Vehicle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4875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Individual Vehicle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147400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Intersection ID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68192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Timestamp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24073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Lane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14318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Vehicle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58486"/>
                  </a:ext>
                </a:extLst>
              </a:tr>
              <a:tr h="3670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Vehicle Acceleration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481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5902FCE-C03B-27C7-85FD-8F100F1A91E4}"/>
              </a:ext>
            </a:extLst>
          </p:cNvPr>
          <p:cNvSpPr txBox="1"/>
          <p:nvPr/>
        </p:nvSpPr>
        <p:spPr>
          <a:xfrm>
            <a:off x="1481751" y="439574"/>
            <a:ext cx="92285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cs typeface="Gill Sans SemiBold" panose="020B0502020104020203" pitchFamily="34" charset="-79"/>
              </a:rPr>
              <a:t>Dataset Generation from Microscopic Traffic Simulators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8F3553F-3717-8F73-60C7-7266CF174795}"/>
              </a:ext>
            </a:extLst>
          </p:cNvPr>
          <p:cNvSpPr/>
          <p:nvPr/>
        </p:nvSpPr>
        <p:spPr>
          <a:xfrm>
            <a:off x="3962771" y="3582517"/>
            <a:ext cx="1166277" cy="270848"/>
          </a:xfrm>
          <a:prstGeom prst="rightArrow">
            <a:avLst>
              <a:gd name="adj1" fmla="val 50000"/>
              <a:gd name="adj2" fmla="val 829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D0038-AEA6-E215-D1BF-BC4E96162EBB}"/>
              </a:ext>
            </a:extLst>
          </p:cNvPr>
          <p:cNvSpPr txBox="1"/>
          <p:nvPr/>
        </p:nvSpPr>
        <p:spPr>
          <a:xfrm>
            <a:off x="3848320" y="3951739"/>
            <a:ext cx="12807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ea typeface="Calibri"/>
                <a:cs typeface="Calibri"/>
              </a:rPr>
              <a:t>Traffic Cameras placed at traffic signals collect Data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57B95-145C-9E26-6E4D-14C84C36775C}"/>
              </a:ext>
            </a:extLst>
          </p:cNvPr>
          <p:cNvSpPr txBox="1"/>
          <p:nvPr/>
        </p:nvSpPr>
        <p:spPr>
          <a:xfrm>
            <a:off x="282837" y="4900201"/>
            <a:ext cx="346844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43 traffic signals are marked as blue dots, indicating potential locations for placing traffic cameras to collect data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9A6886-6E99-CCC8-C219-845FFAA7F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6499"/>
              </p:ext>
            </p:extLst>
          </p:nvPr>
        </p:nvGraphicFramePr>
        <p:xfrm>
          <a:off x="5243498" y="4510112"/>
          <a:ext cx="4006033" cy="14683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6033">
                  <a:extLst>
                    <a:ext uri="{9D8B030D-6E8A-4147-A177-3AD203B41FA5}">
                      <a16:colId xmlns:a16="http://schemas.microsoft.com/office/drawing/2014/main" val="1201721934"/>
                    </a:ext>
                  </a:extLst>
                </a:gridCol>
              </a:tblGrid>
              <a:tr h="3670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Labels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402423"/>
                  </a:ext>
                </a:extLst>
              </a:tr>
              <a:tr h="3670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Incident Occurrence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658488"/>
                  </a:ext>
                </a:extLst>
              </a:tr>
              <a:tr h="3670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Incident Severity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508158"/>
                  </a:ext>
                </a:extLst>
              </a:tr>
              <a:tr h="3670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Incident Localization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1073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A82E966-CCCF-F2F4-B69E-02E04FDB9CB4}"/>
              </a:ext>
            </a:extLst>
          </p:cNvPr>
          <p:cNvGrpSpPr/>
          <p:nvPr/>
        </p:nvGrpSpPr>
        <p:grpSpPr>
          <a:xfrm>
            <a:off x="185801" y="2599015"/>
            <a:ext cx="3662519" cy="2301186"/>
            <a:chOff x="463825" y="1839634"/>
            <a:chExt cx="4590647" cy="2884335"/>
          </a:xfrm>
        </p:grpSpPr>
        <p:pic>
          <p:nvPicPr>
            <p:cNvPr id="2" name="Picture 1" descr="A map of a city&#10;&#10;Description automatically generated">
              <a:extLst>
                <a:ext uri="{FF2B5EF4-FFF2-40B4-BE49-F238E27FC236}">
                  <a16:creationId xmlns:a16="http://schemas.microsoft.com/office/drawing/2014/main" id="{A2B1A957-BD7F-3782-C2A0-F8A5C4D87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825" y="1839634"/>
              <a:ext cx="4590647" cy="2884335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7BDB51-E840-7D6F-3C0F-108888847AA3}"/>
                </a:ext>
              </a:extLst>
            </p:cNvPr>
            <p:cNvSpPr/>
            <p:nvPr/>
          </p:nvSpPr>
          <p:spPr>
            <a:xfrm>
              <a:off x="2092095" y="2582460"/>
              <a:ext cx="84374" cy="8437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4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4C5CD0-F4CB-ECF4-E6BE-42E556DA8468}"/>
                </a:ext>
              </a:extLst>
            </p:cNvPr>
            <p:cNvSpPr/>
            <p:nvPr/>
          </p:nvSpPr>
          <p:spPr>
            <a:xfrm>
              <a:off x="2603871" y="2430472"/>
              <a:ext cx="84374" cy="8437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4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53618C-2523-B955-61FD-35E34F4B8D53}"/>
                </a:ext>
              </a:extLst>
            </p:cNvPr>
            <p:cNvSpPr/>
            <p:nvPr/>
          </p:nvSpPr>
          <p:spPr>
            <a:xfrm>
              <a:off x="3005637" y="2865234"/>
              <a:ext cx="84374" cy="8437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004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66BBB85-8FC4-B771-F1EA-E0987BDC1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53734"/>
              </p:ext>
            </p:extLst>
          </p:nvPr>
        </p:nvGraphicFramePr>
        <p:xfrm>
          <a:off x="7437832" y="1910417"/>
          <a:ext cx="1811700" cy="256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754409056"/>
                    </a:ext>
                  </a:extLst>
                </a:gridCol>
              </a:tblGrid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Raw Traffic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4875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Sensor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147400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Occupancy of 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68192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Vehicle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24073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Mean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14318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Mean Acceleration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58486"/>
                  </a:ext>
                </a:extLst>
              </a:tr>
              <a:tr h="3670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Incident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48143"/>
                  </a:ext>
                </a:extLst>
              </a:tr>
            </a:tbl>
          </a:graphicData>
        </a:graphic>
      </p:graphicFrame>
      <p:pic>
        <p:nvPicPr>
          <p:cNvPr id="24" name="Graphic 23" descr="Add with solid fill">
            <a:extLst>
              <a:ext uri="{FF2B5EF4-FFF2-40B4-BE49-F238E27FC236}">
                <a16:creationId xmlns:a16="http://schemas.microsoft.com/office/drawing/2014/main" id="{5C80F2A8-6FBB-81A1-6F16-F86E0C312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1624" y="3241697"/>
            <a:ext cx="376208" cy="351128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15CEAAE-51D9-7E00-6CA6-7F3DC80CC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17870"/>
              </p:ext>
            </p:extLst>
          </p:nvPr>
        </p:nvGraphicFramePr>
        <p:xfrm>
          <a:off x="9862309" y="1910417"/>
          <a:ext cx="1811700" cy="256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754409056"/>
                    </a:ext>
                  </a:extLst>
                </a:gridCol>
              </a:tblGrid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Processed </a:t>
                      </a:r>
                    </a:p>
                    <a:p>
                      <a:pPr algn="ctr"/>
                      <a:r>
                        <a:rPr lang="en-US" sz="1400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4875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Sensor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147400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Rolling mean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68192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Rolling Occupancy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24073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Rolling vehicle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14318"/>
                  </a:ext>
                </a:extLst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Traffic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58486"/>
                  </a:ext>
                </a:extLst>
              </a:tr>
              <a:tr h="3670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Incident 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4814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92302A9-859F-4022-11C4-8C98D984E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15769"/>
              </p:ext>
            </p:extLst>
          </p:nvPr>
        </p:nvGraphicFramePr>
        <p:xfrm>
          <a:off x="9862309" y="4510112"/>
          <a:ext cx="1811700" cy="14683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1201721934"/>
                    </a:ext>
                  </a:extLst>
                </a:gridCol>
              </a:tblGrid>
              <a:tr h="3670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Labels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402423"/>
                  </a:ext>
                </a:extLst>
              </a:tr>
              <a:tr h="3670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Incident Occurrence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658488"/>
                  </a:ext>
                </a:extLst>
              </a:tr>
              <a:tr h="3670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Incident Severity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508158"/>
                  </a:ext>
                </a:extLst>
              </a:tr>
              <a:tr h="3670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Incident Localization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1073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E6E72F7-C0BD-A9B3-6C06-0D97C365076B}"/>
              </a:ext>
            </a:extLst>
          </p:cNvPr>
          <p:cNvSpPr txBox="1"/>
          <p:nvPr/>
        </p:nvSpPr>
        <p:spPr>
          <a:xfrm>
            <a:off x="9107954" y="3597796"/>
            <a:ext cx="8685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ea typeface="Calibri"/>
                <a:cs typeface="Calibri"/>
              </a:rPr>
              <a:t>Rolling Window</a:t>
            </a:r>
          </a:p>
          <a:p>
            <a:pPr algn="ctr"/>
            <a:endParaRPr lang="en-US" sz="1000">
              <a:ea typeface="Calibri"/>
              <a:cs typeface="Calibri"/>
            </a:endParaRPr>
          </a:p>
          <a:p>
            <a:pPr algn="ctr"/>
            <a:r>
              <a:rPr lang="en-US" sz="1000">
                <a:ea typeface="Calibri"/>
                <a:cs typeface="Calibri"/>
              </a:rPr>
              <a:t>Averages</a:t>
            </a:r>
          </a:p>
        </p:txBody>
      </p:sp>
      <p:sp>
        <p:nvSpPr>
          <p:cNvPr id="28" name="Arrow: Right 2">
            <a:extLst>
              <a:ext uri="{FF2B5EF4-FFF2-40B4-BE49-F238E27FC236}">
                <a16:creationId xmlns:a16="http://schemas.microsoft.com/office/drawing/2014/main" id="{35E9B1BF-0E26-0FE3-4B6F-22188D65D87A}"/>
              </a:ext>
            </a:extLst>
          </p:cNvPr>
          <p:cNvSpPr/>
          <p:nvPr/>
        </p:nvSpPr>
        <p:spPr>
          <a:xfrm>
            <a:off x="9355802" y="3951739"/>
            <a:ext cx="372852" cy="134439"/>
          </a:xfrm>
          <a:prstGeom prst="rightArrow">
            <a:avLst>
              <a:gd name="adj1" fmla="val 50000"/>
              <a:gd name="adj2" fmla="val 6408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03065F-03A0-993F-88D0-C92B65AF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2FAEE2B-D320-3638-167F-1C2CB57F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74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7EAA-3633-708D-46F1-055615889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1084-6D0F-E03B-7A94-B21C576D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82B7A-305C-F8F8-3F96-EFEF03EB0046}"/>
              </a:ext>
            </a:extLst>
          </p:cNvPr>
          <p:cNvSpPr txBox="1"/>
          <p:nvPr/>
        </p:nvSpPr>
        <p:spPr>
          <a:xfrm>
            <a:off x="1129819" y="439574"/>
            <a:ext cx="101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Gill Sans SemiBold" panose="020B0502020104020203" pitchFamily="34" charset="-79"/>
              </a:rPr>
              <a:t>Dataset Generation for Inductive Model Training</a:t>
            </a:r>
            <a:endParaRPr lang="en-IN" sz="3200" b="1" dirty="0">
              <a:cs typeface="Gill Sans SemiBold" panose="020B0502020104020203" pitchFamily="34" charset="-79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84C45A-72B3-FE6C-CB1C-CDC4F478AB83}"/>
              </a:ext>
            </a:extLst>
          </p:cNvPr>
          <p:cNvGrpSpPr/>
          <p:nvPr/>
        </p:nvGrpSpPr>
        <p:grpSpPr>
          <a:xfrm>
            <a:off x="450321" y="1629921"/>
            <a:ext cx="4295595" cy="3877500"/>
            <a:chOff x="1354183" y="599361"/>
            <a:chExt cx="6486118" cy="585481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234CDD-1766-C8E9-A84F-1B9DEBAED53C}"/>
                </a:ext>
              </a:extLst>
            </p:cNvPr>
            <p:cNvSpPr/>
            <p:nvPr/>
          </p:nvSpPr>
          <p:spPr>
            <a:xfrm>
              <a:off x="1354183" y="599361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BB60C-EE73-60B2-568F-A7815D6222C0}"/>
                </a:ext>
              </a:extLst>
            </p:cNvPr>
            <p:cNvSpPr/>
            <p:nvPr/>
          </p:nvSpPr>
          <p:spPr>
            <a:xfrm>
              <a:off x="4062671" y="599361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584A42C-CF84-61CB-496E-45DB60D4DBD2}"/>
                </a:ext>
              </a:extLst>
            </p:cNvPr>
            <p:cNvSpPr/>
            <p:nvPr/>
          </p:nvSpPr>
          <p:spPr>
            <a:xfrm>
              <a:off x="6771161" y="599361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FB9088-75E5-E541-3BAD-4474CCC722F5}"/>
                </a:ext>
              </a:extLst>
            </p:cNvPr>
            <p:cNvSpPr/>
            <p:nvPr/>
          </p:nvSpPr>
          <p:spPr>
            <a:xfrm>
              <a:off x="4062671" y="2992199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E13D3F-3D99-2865-6504-9DC8E7AB35E4}"/>
                </a:ext>
              </a:extLst>
            </p:cNvPr>
            <p:cNvSpPr/>
            <p:nvPr/>
          </p:nvSpPr>
          <p:spPr>
            <a:xfrm>
              <a:off x="6771161" y="2992199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963E826-ED1A-A2BD-5B68-9FF4F5E81FD3}"/>
                </a:ext>
              </a:extLst>
            </p:cNvPr>
            <p:cNvSpPr/>
            <p:nvPr/>
          </p:nvSpPr>
          <p:spPr>
            <a:xfrm>
              <a:off x="4062671" y="5385037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6D3765F-64A6-9C40-58EF-A8B67D36DD2A}"/>
                </a:ext>
              </a:extLst>
            </p:cNvPr>
            <p:cNvSpPr/>
            <p:nvPr/>
          </p:nvSpPr>
          <p:spPr>
            <a:xfrm>
              <a:off x="6771161" y="5385037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EB7E67-85E7-1A61-E225-2BB722B4502A}"/>
                </a:ext>
              </a:extLst>
            </p:cNvPr>
            <p:cNvSpPr/>
            <p:nvPr/>
          </p:nvSpPr>
          <p:spPr>
            <a:xfrm>
              <a:off x="1354183" y="5385038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F191E9-6C65-DB04-CA5C-B77889CC1C88}"/>
                </a:ext>
              </a:extLst>
            </p:cNvPr>
            <p:cNvSpPr/>
            <p:nvPr/>
          </p:nvSpPr>
          <p:spPr>
            <a:xfrm>
              <a:off x="1425665" y="671405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CC2E18F-6CF7-2A0D-2C3A-B480E4F3B60E}"/>
                </a:ext>
              </a:extLst>
            </p:cNvPr>
            <p:cNvSpPr/>
            <p:nvPr/>
          </p:nvSpPr>
          <p:spPr>
            <a:xfrm>
              <a:off x="4134714" y="671405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E84EBE-7DE3-DB17-F6A2-C5E9F2E3993F}"/>
                </a:ext>
              </a:extLst>
            </p:cNvPr>
            <p:cNvSpPr/>
            <p:nvPr/>
          </p:nvSpPr>
          <p:spPr>
            <a:xfrm>
              <a:off x="6843204" y="671405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FC25DC8-337C-A6D0-B59C-4EE5F4CF584E}"/>
                </a:ext>
              </a:extLst>
            </p:cNvPr>
            <p:cNvSpPr/>
            <p:nvPr/>
          </p:nvSpPr>
          <p:spPr>
            <a:xfrm>
              <a:off x="4134714" y="3064243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69F534-2FC9-9EB6-B000-EAA02D6BFA82}"/>
                </a:ext>
              </a:extLst>
            </p:cNvPr>
            <p:cNvSpPr/>
            <p:nvPr/>
          </p:nvSpPr>
          <p:spPr>
            <a:xfrm>
              <a:off x="6843204" y="3064243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C3D2F53-FFD0-5943-01F1-65DF26BFD962}"/>
                </a:ext>
              </a:extLst>
            </p:cNvPr>
            <p:cNvSpPr/>
            <p:nvPr/>
          </p:nvSpPr>
          <p:spPr>
            <a:xfrm>
              <a:off x="4134714" y="5457080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AD5EE3-3284-0224-2BFC-62483A400AEE}"/>
                </a:ext>
              </a:extLst>
            </p:cNvPr>
            <p:cNvSpPr/>
            <p:nvPr/>
          </p:nvSpPr>
          <p:spPr>
            <a:xfrm>
              <a:off x="6843204" y="5457080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FA76F10-B639-E582-C024-02DCEDFE39F5}"/>
                </a:ext>
              </a:extLst>
            </p:cNvPr>
            <p:cNvSpPr/>
            <p:nvPr/>
          </p:nvSpPr>
          <p:spPr>
            <a:xfrm>
              <a:off x="1426226" y="5457082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02C6ECA-D190-6D52-1706-436479FA7B2B}"/>
                </a:ext>
              </a:extLst>
            </p:cNvPr>
            <p:cNvCxnSpPr>
              <a:cxnSpLocks/>
              <a:stCxn id="8" idx="5"/>
              <a:endCxn id="9" idx="3"/>
            </p:cNvCxnSpPr>
            <p:nvPr/>
          </p:nvCxnSpPr>
          <p:spPr>
            <a:xfrm>
              <a:off x="2266752" y="1511930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EC23D86-62C3-435D-852C-B39CA778E7F3}"/>
                </a:ext>
              </a:extLst>
            </p:cNvPr>
            <p:cNvCxnSpPr>
              <a:cxnSpLocks/>
              <a:stCxn id="9" idx="1"/>
              <a:endCxn id="8" idx="7"/>
            </p:cNvCxnSpPr>
            <p:nvPr/>
          </p:nvCxnSpPr>
          <p:spPr>
            <a:xfrm flipH="1">
              <a:off x="2266752" y="755934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2DB7F01-1EFB-4F49-D0A2-4DA81A541046}"/>
                </a:ext>
              </a:extLst>
            </p:cNvPr>
            <p:cNvCxnSpPr>
              <a:cxnSpLocks/>
              <a:stCxn id="8" idx="3"/>
              <a:endCxn id="15" idx="1"/>
            </p:cNvCxnSpPr>
            <p:nvPr/>
          </p:nvCxnSpPr>
          <p:spPr>
            <a:xfrm>
              <a:off x="1510756" y="1511930"/>
              <a:ext cx="0" cy="402968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BBBA740-8906-57A2-7414-E3827F64D67B}"/>
                </a:ext>
              </a:extLst>
            </p:cNvPr>
            <p:cNvCxnSpPr>
              <a:cxnSpLocks/>
              <a:stCxn id="9" idx="5"/>
              <a:endCxn id="10" idx="3"/>
            </p:cNvCxnSpPr>
            <p:nvPr/>
          </p:nvCxnSpPr>
          <p:spPr>
            <a:xfrm>
              <a:off x="4975240" y="1511930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F97BA8A-1DAE-2BB2-2E9A-5CBFCC50C406}"/>
                </a:ext>
              </a:extLst>
            </p:cNvPr>
            <p:cNvCxnSpPr>
              <a:cxnSpLocks/>
              <a:stCxn id="10" idx="1"/>
              <a:endCxn id="9" idx="7"/>
            </p:cNvCxnSpPr>
            <p:nvPr/>
          </p:nvCxnSpPr>
          <p:spPr>
            <a:xfrm flipH="1">
              <a:off x="4975240" y="755934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ADFBA59-4034-4973-F514-CFE2E49C89AA}"/>
                </a:ext>
              </a:extLst>
            </p:cNvPr>
            <p:cNvCxnSpPr>
              <a:cxnSpLocks/>
              <a:stCxn id="15" idx="5"/>
              <a:endCxn id="13" idx="3"/>
            </p:cNvCxnSpPr>
            <p:nvPr/>
          </p:nvCxnSpPr>
          <p:spPr>
            <a:xfrm flipV="1">
              <a:off x="2266752" y="6297604"/>
              <a:ext cx="1952492" cy="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29DB29A-EBC8-3F2B-B7A9-BEBDFFFB39BF}"/>
                </a:ext>
              </a:extLst>
            </p:cNvPr>
            <p:cNvCxnSpPr>
              <a:cxnSpLocks/>
              <a:stCxn id="13" idx="1"/>
              <a:endCxn id="15" idx="7"/>
            </p:cNvCxnSpPr>
            <p:nvPr/>
          </p:nvCxnSpPr>
          <p:spPr>
            <a:xfrm flipH="1">
              <a:off x="2266752" y="5541608"/>
              <a:ext cx="1952492" cy="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1619CBA-2881-655C-005A-4CF4A0D01E07}"/>
                </a:ext>
              </a:extLst>
            </p:cNvPr>
            <p:cNvCxnSpPr>
              <a:cxnSpLocks/>
              <a:stCxn id="13" idx="5"/>
              <a:endCxn id="14" idx="3"/>
            </p:cNvCxnSpPr>
            <p:nvPr/>
          </p:nvCxnSpPr>
          <p:spPr>
            <a:xfrm>
              <a:off x="4975240" y="6297604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1FF8FB9-26AD-F71A-779C-A7A507AFC294}"/>
                </a:ext>
              </a:extLst>
            </p:cNvPr>
            <p:cNvCxnSpPr>
              <a:cxnSpLocks/>
              <a:stCxn id="14" idx="1"/>
              <a:endCxn id="13" idx="7"/>
            </p:cNvCxnSpPr>
            <p:nvPr/>
          </p:nvCxnSpPr>
          <p:spPr>
            <a:xfrm flipH="1">
              <a:off x="4975240" y="5541608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D5531C5-A518-3CAE-BFDA-0F02280225BD}"/>
                </a:ext>
              </a:extLst>
            </p:cNvPr>
            <p:cNvCxnSpPr>
              <a:cxnSpLocks/>
              <a:stCxn id="11" idx="5"/>
              <a:endCxn id="12" idx="3"/>
            </p:cNvCxnSpPr>
            <p:nvPr/>
          </p:nvCxnSpPr>
          <p:spPr>
            <a:xfrm>
              <a:off x="4975240" y="3904767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52503EF-C9B7-FFDA-C1E2-8FA9BE648414}"/>
                </a:ext>
              </a:extLst>
            </p:cNvPr>
            <p:cNvCxnSpPr>
              <a:cxnSpLocks/>
              <a:stCxn id="12" idx="1"/>
              <a:endCxn id="11" idx="7"/>
            </p:cNvCxnSpPr>
            <p:nvPr/>
          </p:nvCxnSpPr>
          <p:spPr>
            <a:xfrm flipH="1">
              <a:off x="4975240" y="3148772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D610ACB-7349-EA6B-73D9-8A957733C0AF}"/>
                </a:ext>
              </a:extLst>
            </p:cNvPr>
            <p:cNvCxnSpPr>
              <a:stCxn id="10" idx="3"/>
              <a:endCxn id="12" idx="1"/>
            </p:cNvCxnSpPr>
            <p:nvPr/>
          </p:nvCxnSpPr>
          <p:spPr>
            <a:xfrm>
              <a:off x="6927732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34E8CCE-1C30-FA6E-B1BF-A2D5554C1BFE}"/>
                </a:ext>
              </a:extLst>
            </p:cNvPr>
            <p:cNvCxnSpPr>
              <a:stCxn id="12" idx="7"/>
              <a:endCxn id="10" idx="5"/>
            </p:cNvCxnSpPr>
            <p:nvPr/>
          </p:nvCxnSpPr>
          <p:spPr>
            <a:xfrm flipV="1">
              <a:off x="7683728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150E03D-1679-6DF7-4BE0-36A96184A57D}"/>
                </a:ext>
              </a:extLst>
            </p:cNvPr>
            <p:cNvCxnSpPr>
              <a:stCxn id="12" idx="3"/>
              <a:endCxn id="14" idx="1"/>
            </p:cNvCxnSpPr>
            <p:nvPr/>
          </p:nvCxnSpPr>
          <p:spPr>
            <a:xfrm>
              <a:off x="6927732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818675-DCCE-CD4B-585C-CC890B8BDEF9}"/>
                </a:ext>
              </a:extLst>
            </p:cNvPr>
            <p:cNvCxnSpPr>
              <a:stCxn id="14" idx="7"/>
              <a:endCxn id="12" idx="5"/>
            </p:cNvCxnSpPr>
            <p:nvPr/>
          </p:nvCxnSpPr>
          <p:spPr>
            <a:xfrm flipV="1">
              <a:off x="7683728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E0AFC15-3E14-E6C7-711B-B94F5ECD4E06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>
              <a:off x="4219244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C84FA8C-C160-4A74-8499-98B1E425C523}"/>
                </a:ext>
              </a:extLst>
            </p:cNvPr>
            <p:cNvCxnSpPr>
              <a:cxnSpLocks/>
              <a:stCxn id="11" idx="7"/>
              <a:endCxn id="9" idx="5"/>
            </p:cNvCxnSpPr>
            <p:nvPr/>
          </p:nvCxnSpPr>
          <p:spPr>
            <a:xfrm flipV="1">
              <a:off x="4975240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D17CD64-420F-5B1C-CF28-5C8873C86761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4219244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105845E-E5FD-C594-9133-B2A7929A90B2}"/>
                </a:ext>
              </a:extLst>
            </p:cNvPr>
            <p:cNvCxnSpPr>
              <a:cxnSpLocks/>
              <a:stCxn id="13" idx="7"/>
              <a:endCxn id="11" idx="5"/>
            </p:cNvCxnSpPr>
            <p:nvPr/>
          </p:nvCxnSpPr>
          <p:spPr>
            <a:xfrm flipV="1">
              <a:off x="4975240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3FDD190-FFF7-B0AC-71A5-7F379DA571CB}"/>
                </a:ext>
              </a:extLst>
            </p:cNvPr>
            <p:cNvCxnSpPr>
              <a:stCxn id="15" idx="7"/>
              <a:endCxn id="8" idx="5"/>
            </p:cNvCxnSpPr>
            <p:nvPr/>
          </p:nvCxnSpPr>
          <p:spPr>
            <a:xfrm flipV="1">
              <a:off x="2266752" y="1511930"/>
              <a:ext cx="0" cy="402968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0340E762-4A64-6A73-D27D-8D3B07EC549F}"/>
                </a:ext>
              </a:extLst>
            </p:cNvPr>
            <p:cNvCxnSpPr>
              <a:cxnSpLocks/>
              <a:stCxn id="11" idx="1"/>
              <a:endCxn id="8" idx="5"/>
            </p:cNvCxnSpPr>
            <p:nvPr/>
          </p:nvCxnSpPr>
          <p:spPr>
            <a:xfrm rot="16200000" flipV="1">
              <a:off x="2424576" y="1354104"/>
              <a:ext cx="1636842" cy="1952492"/>
            </a:xfrm>
            <a:prstGeom prst="curvedConnector3">
              <a:avLst>
                <a:gd name="adj1" fmla="val -372"/>
              </a:avLst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id="{794BD5DD-13A5-AE32-5134-1B443C308D04}"/>
                </a:ext>
              </a:extLst>
            </p:cNvPr>
            <p:cNvCxnSpPr>
              <a:stCxn id="8" idx="3"/>
              <a:endCxn id="11" idx="3"/>
            </p:cNvCxnSpPr>
            <p:nvPr/>
          </p:nvCxnSpPr>
          <p:spPr>
            <a:xfrm rot="16200000" flipH="1">
              <a:off x="1668580" y="1354104"/>
              <a:ext cx="2392838" cy="2708488"/>
            </a:xfrm>
            <a:prstGeom prst="curvedConnector3">
              <a:avLst>
                <a:gd name="adj1" fmla="val 100296"/>
              </a:avLst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3FA565-5974-6E5A-7837-7A2C4E352B6A}"/>
                </a:ext>
              </a:extLst>
            </p:cNvPr>
            <p:cNvSpPr txBox="1"/>
            <p:nvPr/>
          </p:nvSpPr>
          <p:spPr>
            <a:xfrm>
              <a:off x="1362064" y="809185"/>
              <a:ext cx="1053379" cy="6506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dirty="0"/>
                <a:t>Junction</a:t>
              </a:r>
            </a:p>
            <a:p>
              <a:pPr algn="ctr"/>
              <a:r>
                <a:rPr lang="en-US" sz="1100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125525-A5BA-42FC-9435-7AAC04AA696F}"/>
                </a:ext>
              </a:extLst>
            </p:cNvPr>
            <p:cNvSpPr txBox="1"/>
            <p:nvPr/>
          </p:nvSpPr>
          <p:spPr>
            <a:xfrm>
              <a:off x="4069049" y="809185"/>
              <a:ext cx="1053379" cy="6506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dirty="0"/>
                <a:t>Junction</a:t>
              </a:r>
            </a:p>
            <a:p>
              <a:pPr algn="ctr"/>
              <a:r>
                <a:rPr lang="en-US" sz="1100" dirty="0"/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988686-9A4D-02AE-A653-054071E798BC}"/>
                </a:ext>
              </a:extLst>
            </p:cNvPr>
            <p:cNvSpPr txBox="1"/>
            <p:nvPr/>
          </p:nvSpPr>
          <p:spPr>
            <a:xfrm>
              <a:off x="6785090" y="809185"/>
              <a:ext cx="1053379" cy="6506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dirty="0"/>
                <a:t>Junction</a:t>
              </a:r>
            </a:p>
            <a:p>
              <a:pPr algn="ctr"/>
              <a:r>
                <a:rPr lang="en-US" sz="1100" dirty="0"/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46DE2A8-D122-31F6-7613-44B7265360CA}"/>
                </a:ext>
              </a:extLst>
            </p:cNvPr>
            <p:cNvSpPr txBox="1"/>
            <p:nvPr/>
          </p:nvSpPr>
          <p:spPr>
            <a:xfrm>
              <a:off x="1362064" y="5589414"/>
              <a:ext cx="1053379" cy="6506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dirty="0"/>
                <a:t>Junction</a:t>
              </a:r>
            </a:p>
            <a:p>
              <a:pPr algn="ctr"/>
              <a:r>
                <a:rPr lang="en-US" sz="1100" dirty="0"/>
                <a:t>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F0F088-F53D-8EFE-F068-DF424D929618}"/>
                </a:ext>
              </a:extLst>
            </p:cNvPr>
            <p:cNvSpPr txBox="1"/>
            <p:nvPr/>
          </p:nvSpPr>
          <p:spPr>
            <a:xfrm>
              <a:off x="4069049" y="5589414"/>
              <a:ext cx="1053379" cy="6506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dirty="0"/>
                <a:t>Junction</a:t>
              </a:r>
            </a:p>
            <a:p>
              <a:pPr algn="ctr"/>
              <a:r>
                <a:rPr lang="en-US" sz="1100" dirty="0"/>
                <a:t>7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7E8038B-1E16-0346-04F5-6DF73DAA6114}"/>
                </a:ext>
              </a:extLst>
            </p:cNvPr>
            <p:cNvSpPr txBox="1"/>
            <p:nvPr/>
          </p:nvSpPr>
          <p:spPr>
            <a:xfrm>
              <a:off x="6785090" y="5589414"/>
              <a:ext cx="1053379" cy="6506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dirty="0"/>
                <a:t>Junction</a:t>
              </a:r>
            </a:p>
            <a:p>
              <a:pPr algn="ctr"/>
              <a:r>
                <a:rPr lang="en-US" sz="1100" dirty="0"/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49BA78-DEE6-109B-20DD-52DFF08534C0}"/>
                </a:ext>
              </a:extLst>
            </p:cNvPr>
            <p:cNvSpPr txBox="1"/>
            <p:nvPr/>
          </p:nvSpPr>
          <p:spPr>
            <a:xfrm>
              <a:off x="4069049" y="3208352"/>
              <a:ext cx="1053379" cy="6506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dirty="0"/>
                <a:t>Junction</a:t>
              </a:r>
            </a:p>
            <a:p>
              <a:pPr algn="ctr"/>
              <a:r>
                <a:rPr lang="en-US" sz="1100" dirty="0"/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0F303A9-F082-0B5B-2A1B-006C662FE00F}"/>
                </a:ext>
              </a:extLst>
            </p:cNvPr>
            <p:cNvSpPr txBox="1"/>
            <p:nvPr/>
          </p:nvSpPr>
          <p:spPr>
            <a:xfrm>
              <a:off x="6785089" y="3208352"/>
              <a:ext cx="1053379" cy="6506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dirty="0"/>
                <a:t>Junction</a:t>
              </a:r>
            </a:p>
            <a:p>
              <a:pPr algn="ctr"/>
              <a:r>
                <a:rPr lang="en-US" sz="1100" dirty="0"/>
                <a:t>5</a:t>
              </a:r>
            </a:p>
          </p:txBody>
        </p:sp>
      </p:grp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8B405B52-FD08-2C08-BB3D-F84F912C0265}"/>
              </a:ext>
            </a:extLst>
          </p:cNvPr>
          <p:cNvGraphicFramePr>
            <a:graphicFrameLocks noGrp="1"/>
          </p:cNvGraphicFramePr>
          <p:nvPr/>
        </p:nvGraphicFramePr>
        <p:xfrm>
          <a:off x="5199622" y="1498615"/>
          <a:ext cx="6151549" cy="4140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939">
                  <a:extLst>
                    <a:ext uri="{9D8B030D-6E8A-4147-A177-3AD203B41FA5}">
                      <a16:colId xmlns:a16="http://schemas.microsoft.com/office/drawing/2014/main" val="754409056"/>
                    </a:ext>
                  </a:extLst>
                </a:gridCol>
                <a:gridCol w="3860610">
                  <a:extLst>
                    <a:ext uri="{9D8B030D-6E8A-4147-A177-3AD203B41FA5}">
                      <a16:colId xmlns:a16="http://schemas.microsoft.com/office/drawing/2014/main" val="1887305437"/>
                    </a:ext>
                  </a:extLst>
                </a:gridCol>
              </a:tblGrid>
              <a:tr h="3565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Feature Representation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427366"/>
                  </a:ext>
                </a:extLst>
              </a:tr>
              <a:tr h="3573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Edge Feature Vector </a:t>
                      </a:r>
                      <a:r>
                        <a:rPr lang="en-US" sz="1400" b="1" u="none" dirty="0"/>
                        <a:t>(a</a:t>
                      </a:r>
                      <a:r>
                        <a:rPr lang="en-US" sz="1400" b="1" u="none" baseline="-25000" dirty="0"/>
                        <a:t>(</a:t>
                      </a:r>
                      <a:r>
                        <a:rPr lang="en-US" sz="1400" b="1" u="none" baseline="-25000" dirty="0" err="1"/>
                        <a:t>uv</a:t>
                      </a:r>
                      <a:r>
                        <a:rPr lang="en-US" sz="1400" b="1" u="none" baseline="-25000" dirty="0"/>
                        <a:t>)</a:t>
                      </a:r>
                      <a:r>
                        <a:rPr lang="en-US" sz="1400" b="1" u="none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4875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Feature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420564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Rolling_speed</a:t>
                      </a:r>
                      <a:r>
                        <a:rPr lang="en-US" sz="1400" dirty="0"/>
                        <a:t>_(u)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Rolling mean speed at the source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147400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Rolling_count</a:t>
                      </a:r>
                      <a:r>
                        <a:rPr lang="en-US" sz="1400" dirty="0"/>
                        <a:t>_(u)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Rolling vehicle count at the source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68192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Rolling_occupancy</a:t>
                      </a:r>
                      <a:r>
                        <a:rPr lang="en-US" sz="1400" dirty="0"/>
                        <a:t>_(u)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Rolling vehicle occupancy at the source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24073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Rolling_speed</a:t>
                      </a:r>
                      <a:r>
                        <a:rPr lang="en-US" sz="1400" dirty="0"/>
                        <a:t>_(v)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Rolling mean speed at the target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14318"/>
                  </a:ext>
                </a:extLst>
              </a:tr>
              <a:tr h="3323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Rolling_count</a:t>
                      </a:r>
                      <a:r>
                        <a:rPr lang="en-US" sz="1400" dirty="0"/>
                        <a:t>_(v)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Rolling vehicle at the target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58486"/>
                  </a:ext>
                </a:extLst>
              </a:tr>
              <a:tr h="3580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Rolling_occupancy</a:t>
                      </a:r>
                      <a:r>
                        <a:rPr lang="en-US" sz="1400" dirty="0"/>
                        <a:t>_(v)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Rolling vehicle occupancy at the target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48143"/>
                  </a:ext>
                </a:extLst>
              </a:tr>
              <a:tr h="3580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Rolling_travel_time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Rolling travel time across the 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992512"/>
                  </a:ext>
                </a:extLst>
              </a:tr>
              <a:tr h="3580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Inductive Node Feature Vector </a:t>
                      </a:r>
                      <a:r>
                        <a:rPr lang="en-US" sz="1400" b="1" u="none" dirty="0"/>
                        <a:t>(x</a:t>
                      </a:r>
                      <a:r>
                        <a:rPr lang="en-US" sz="1400" b="1" u="none" baseline="-25000" dirty="0"/>
                        <a:t>u</a:t>
                      </a:r>
                      <a:r>
                        <a:rPr lang="en-US" sz="1400" b="1" u="none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521864"/>
                  </a:ext>
                </a:extLst>
              </a:tr>
              <a:tr h="3580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Aggregation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xv = mean(</a:t>
                      </a:r>
                      <a:r>
                        <a:rPr lang="en-US" sz="1400" dirty="0" err="1"/>
                        <a:t>a</a:t>
                      </a:r>
                      <a:r>
                        <a:rPr lang="en-US" sz="1400" baseline="-25000" dirty="0" err="1"/>
                        <a:t>uv</a:t>
                      </a:r>
                      <a:r>
                        <a:rPr lang="en-US" sz="1400" dirty="0"/>
                        <a:t> ∀ u at 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70932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36F09-D2D9-09F6-4887-0A6596AC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3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B180-3166-1035-B421-5C68EFCC9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F07B6-F7EE-F84A-C9AC-6F63ADEB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9123F-EBA6-AFEB-270B-F594BAAE176F}"/>
              </a:ext>
            </a:extLst>
          </p:cNvPr>
          <p:cNvSpPr txBox="1"/>
          <p:nvPr/>
        </p:nvSpPr>
        <p:spPr>
          <a:xfrm>
            <a:off x="1129819" y="439574"/>
            <a:ext cx="101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Gill Sans SemiBold" panose="020B0502020104020203" pitchFamily="34" charset="-79"/>
              </a:rPr>
              <a:t>Baseline Development using </a:t>
            </a:r>
            <a:r>
              <a:rPr lang="en-US" sz="3200" b="1" dirty="0" err="1">
                <a:cs typeface="Gill Sans SemiBold" panose="020B0502020104020203" pitchFamily="34" charset="-79"/>
              </a:rPr>
              <a:t>TabNet</a:t>
            </a:r>
            <a:endParaRPr lang="en-IN" sz="3200" b="1" dirty="0">
              <a:cs typeface="Gill Sans SemiBold" panose="020B0502020104020203" pitchFamily="34" charset="-79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2A1E2CA-F011-06D0-0291-60A50729C80A}"/>
              </a:ext>
            </a:extLst>
          </p:cNvPr>
          <p:cNvGrpSpPr/>
          <p:nvPr/>
        </p:nvGrpSpPr>
        <p:grpSpPr>
          <a:xfrm>
            <a:off x="5163340" y="1931688"/>
            <a:ext cx="6693203" cy="3302325"/>
            <a:chOff x="785546" y="1153424"/>
            <a:chExt cx="9339921" cy="455235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E61DEF0A-3794-6C8C-B410-3E8E64604971}"/>
                </a:ext>
              </a:extLst>
            </p:cNvPr>
            <p:cNvSpPr/>
            <p:nvPr/>
          </p:nvSpPr>
          <p:spPr>
            <a:xfrm>
              <a:off x="858473" y="4003353"/>
              <a:ext cx="1013808" cy="4571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Features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0636567-91C6-217F-2B9C-A4971D023AB0}"/>
                </a:ext>
              </a:extLst>
            </p:cNvPr>
            <p:cNvSpPr/>
            <p:nvPr/>
          </p:nvSpPr>
          <p:spPr>
            <a:xfrm>
              <a:off x="2308865" y="3565938"/>
              <a:ext cx="1182600" cy="4572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Attentive Transformer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08602BA-5D9D-945F-71D4-0605FBE075EC}"/>
                </a:ext>
              </a:extLst>
            </p:cNvPr>
            <p:cNvSpPr/>
            <p:nvPr/>
          </p:nvSpPr>
          <p:spPr>
            <a:xfrm>
              <a:off x="3795901" y="3565938"/>
              <a:ext cx="896112" cy="4572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Mask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E61E46D-6FF5-5496-D9B3-5463D4D936A0}"/>
                </a:ext>
              </a:extLst>
            </p:cNvPr>
            <p:cNvSpPr/>
            <p:nvPr/>
          </p:nvSpPr>
          <p:spPr>
            <a:xfrm>
              <a:off x="3667553" y="2846999"/>
              <a:ext cx="1159658" cy="457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Feature Transformer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4D6A594-A068-F5ED-B1E2-834CD95DCBE3}"/>
                </a:ext>
              </a:extLst>
            </p:cNvPr>
            <p:cNvSpPr/>
            <p:nvPr/>
          </p:nvSpPr>
          <p:spPr>
            <a:xfrm>
              <a:off x="3795901" y="2295500"/>
              <a:ext cx="896112" cy="289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Split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472834D-40EE-1271-41A3-5EC3AB93868C}"/>
                </a:ext>
              </a:extLst>
            </p:cNvPr>
            <p:cNvSpPr/>
            <p:nvPr/>
          </p:nvSpPr>
          <p:spPr>
            <a:xfrm>
              <a:off x="3795901" y="1744001"/>
              <a:ext cx="896112" cy="28976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ReLU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079661E-CB29-75EF-BD62-ABA29E0D6948}"/>
                </a:ext>
              </a:extLst>
            </p:cNvPr>
            <p:cNvSpPr/>
            <p:nvPr/>
          </p:nvSpPr>
          <p:spPr>
            <a:xfrm>
              <a:off x="785546" y="2846999"/>
              <a:ext cx="1159658" cy="457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Feature Transformer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E643935-93DB-5FB9-E9C8-F3B3BB43DE03}"/>
                </a:ext>
              </a:extLst>
            </p:cNvPr>
            <p:cNvSpPr/>
            <p:nvPr/>
          </p:nvSpPr>
          <p:spPr>
            <a:xfrm>
              <a:off x="917319" y="2295500"/>
              <a:ext cx="896112" cy="289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Split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00FF899-4985-573A-1147-46F5ABBAB84A}"/>
                </a:ext>
              </a:extLst>
            </p:cNvPr>
            <p:cNvCxnSpPr>
              <a:cxnSpLocks/>
              <a:stCxn id="2" idx="0"/>
              <a:endCxn id="10" idx="2"/>
            </p:cNvCxnSpPr>
            <p:nvPr/>
          </p:nvCxnSpPr>
          <p:spPr>
            <a:xfrm flipH="1" flipV="1">
              <a:off x="1365375" y="3304198"/>
              <a:ext cx="1" cy="6991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19E211-68F6-BDA3-E7E1-F13105A8E9BB}"/>
                </a:ext>
              </a:extLst>
            </p:cNvPr>
            <p:cNvCxnSpPr>
              <a:stCxn id="10" idx="0"/>
              <a:endCxn id="11" idx="2"/>
            </p:cNvCxnSpPr>
            <p:nvPr/>
          </p:nvCxnSpPr>
          <p:spPr>
            <a:xfrm flipV="1">
              <a:off x="1365375" y="2585260"/>
              <a:ext cx="0" cy="261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3E061878-5292-2006-AC49-6C357708E9FC}"/>
                </a:ext>
              </a:extLst>
            </p:cNvPr>
            <p:cNvCxnSpPr>
              <a:cxnSpLocks/>
              <a:stCxn id="11" idx="3"/>
              <a:endCxn id="4" idx="0"/>
            </p:cNvCxnSpPr>
            <p:nvPr/>
          </p:nvCxnSpPr>
          <p:spPr>
            <a:xfrm>
              <a:off x="1813432" y="2440381"/>
              <a:ext cx="1086735" cy="112555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BFA6AD0-6CE4-EA13-18AC-F1E4451210F6}"/>
                </a:ext>
              </a:extLst>
            </p:cNvPr>
            <p:cNvCxnSpPr>
              <a:cxnSpLocks/>
              <a:stCxn id="4" idx="3"/>
              <a:endCxn id="6" idx="1"/>
            </p:cNvCxnSpPr>
            <p:nvPr/>
          </p:nvCxnSpPr>
          <p:spPr>
            <a:xfrm>
              <a:off x="3491466" y="3794538"/>
              <a:ext cx="3044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641E4E3-44CA-6F98-72FE-6F772B175C7F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flipV="1">
              <a:off x="4243957" y="3304199"/>
              <a:ext cx="3425" cy="261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BCEEDD1-B079-2A3F-5615-E3E553B2BAA4}"/>
                </a:ext>
              </a:extLst>
            </p:cNvPr>
            <p:cNvCxnSpPr>
              <a:stCxn id="7" idx="0"/>
              <a:endCxn id="8" idx="2"/>
            </p:cNvCxnSpPr>
            <p:nvPr/>
          </p:nvCxnSpPr>
          <p:spPr>
            <a:xfrm flipH="1" flipV="1">
              <a:off x="4243957" y="2585260"/>
              <a:ext cx="3425" cy="261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E3956ED-9C40-F755-23F7-5C4BD0DA98D1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flipV="1">
              <a:off x="4243957" y="2033761"/>
              <a:ext cx="0" cy="261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3104CBE-3735-DA7D-D810-FAD7DCE99C5F}"/>
                </a:ext>
              </a:extLst>
            </p:cNvPr>
            <p:cNvSpPr/>
            <p:nvPr/>
          </p:nvSpPr>
          <p:spPr>
            <a:xfrm>
              <a:off x="4344505" y="4361131"/>
              <a:ext cx="1122846" cy="2640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Aggregation</a:t>
              </a:r>
            </a:p>
          </p:txBody>
        </p: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0FB698C8-2F04-A1AC-B3A9-F280F789A48E}"/>
                </a:ext>
              </a:extLst>
            </p:cNvPr>
            <p:cNvCxnSpPr>
              <a:stCxn id="9" idx="0"/>
              <a:endCxn id="20" idx="0"/>
            </p:cNvCxnSpPr>
            <p:nvPr/>
          </p:nvCxnSpPr>
          <p:spPr>
            <a:xfrm rot="16200000" flipH="1">
              <a:off x="3266377" y="2721581"/>
              <a:ext cx="2617130" cy="661971"/>
            </a:xfrm>
            <a:prstGeom prst="bentConnector3">
              <a:avLst>
                <a:gd name="adj1" fmla="val -8735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1544F4-3CBD-3B70-1C7E-BF471A43EC24}"/>
                </a:ext>
              </a:extLst>
            </p:cNvPr>
            <p:cNvSpPr/>
            <p:nvPr/>
          </p:nvSpPr>
          <p:spPr>
            <a:xfrm>
              <a:off x="4756323" y="4802105"/>
              <a:ext cx="299209" cy="299209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×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63B3CAA-B967-7890-7D85-E70646DB1FA0}"/>
                </a:ext>
              </a:extLst>
            </p:cNvPr>
            <p:cNvCxnSpPr>
              <a:stCxn id="20" idx="2"/>
              <a:endCxn id="22" idx="0"/>
            </p:cNvCxnSpPr>
            <p:nvPr/>
          </p:nvCxnSpPr>
          <p:spPr>
            <a:xfrm>
              <a:off x="4905928" y="4625194"/>
              <a:ext cx="0" cy="1769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31DC2795-B857-27E2-5D66-55B386F68243}"/>
                </a:ext>
              </a:extLst>
            </p:cNvPr>
            <p:cNvCxnSpPr>
              <a:stCxn id="6" idx="2"/>
              <a:endCxn id="22" idx="2"/>
            </p:cNvCxnSpPr>
            <p:nvPr/>
          </p:nvCxnSpPr>
          <p:spPr>
            <a:xfrm rot="16200000" flipH="1">
              <a:off x="4035854" y="4231241"/>
              <a:ext cx="928572" cy="512366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9C6C56-9F6F-3B25-80BE-28E91359AD8F}"/>
                </a:ext>
              </a:extLst>
            </p:cNvPr>
            <p:cNvSpPr/>
            <p:nvPr/>
          </p:nvSpPr>
          <p:spPr>
            <a:xfrm>
              <a:off x="2152651" y="1153424"/>
              <a:ext cx="2828924" cy="296137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2750735-8EE4-BF5C-5675-C8DE91CADE72}"/>
                </a:ext>
              </a:extLst>
            </p:cNvPr>
            <p:cNvSpPr/>
            <p:nvPr/>
          </p:nvSpPr>
          <p:spPr>
            <a:xfrm>
              <a:off x="5366578" y="3565938"/>
              <a:ext cx="1182600" cy="4572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Attentive Transformer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1060A98-BC3E-E309-0F6F-A8199D0F4D84}"/>
                </a:ext>
              </a:extLst>
            </p:cNvPr>
            <p:cNvSpPr/>
            <p:nvPr/>
          </p:nvSpPr>
          <p:spPr>
            <a:xfrm>
              <a:off x="6853613" y="3565938"/>
              <a:ext cx="896112" cy="4572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Mask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D15682F1-DB0D-BA1E-E188-01C5FC60BFAB}"/>
                </a:ext>
              </a:extLst>
            </p:cNvPr>
            <p:cNvSpPr/>
            <p:nvPr/>
          </p:nvSpPr>
          <p:spPr>
            <a:xfrm>
              <a:off x="6725265" y="2846999"/>
              <a:ext cx="1159658" cy="457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Feature Transformer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0ACF2B50-221A-E26E-F9E7-7CCFAE4FCFE9}"/>
                </a:ext>
              </a:extLst>
            </p:cNvPr>
            <p:cNvSpPr/>
            <p:nvPr/>
          </p:nvSpPr>
          <p:spPr>
            <a:xfrm>
              <a:off x="6853613" y="2295500"/>
              <a:ext cx="896112" cy="289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Split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03A3E87-013B-0FDD-3B5C-F4D67151FF00}"/>
                </a:ext>
              </a:extLst>
            </p:cNvPr>
            <p:cNvSpPr/>
            <p:nvPr/>
          </p:nvSpPr>
          <p:spPr>
            <a:xfrm>
              <a:off x="6853613" y="1744001"/>
              <a:ext cx="896112" cy="28976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ReLU</a:t>
              </a:r>
            </a:p>
          </p:txBody>
        </p: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0EDB722B-16F8-0540-6929-0A4E7C3CCFB8}"/>
                </a:ext>
              </a:extLst>
            </p:cNvPr>
            <p:cNvCxnSpPr>
              <a:cxnSpLocks/>
              <a:stCxn id="8" idx="3"/>
              <a:endCxn id="31" idx="0"/>
            </p:cNvCxnSpPr>
            <p:nvPr/>
          </p:nvCxnSpPr>
          <p:spPr>
            <a:xfrm>
              <a:off x="4692013" y="2440381"/>
              <a:ext cx="1265865" cy="112555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5D6C356-C385-BC9C-EB2A-95A3F4F5AD82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>
              <a:off x="6549178" y="3794538"/>
              <a:ext cx="3044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B814C59-E1A7-9EE2-1728-D1B5BE933175}"/>
                </a:ext>
              </a:extLst>
            </p:cNvPr>
            <p:cNvCxnSpPr>
              <a:stCxn id="32" idx="0"/>
              <a:endCxn id="33" idx="2"/>
            </p:cNvCxnSpPr>
            <p:nvPr/>
          </p:nvCxnSpPr>
          <p:spPr>
            <a:xfrm flipV="1">
              <a:off x="7301669" y="3304199"/>
              <a:ext cx="3425" cy="261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DF19302-BFAB-5DE1-DEEC-7EEDC105B4DD}"/>
                </a:ext>
              </a:extLst>
            </p:cNvPr>
            <p:cNvCxnSpPr>
              <a:stCxn id="33" idx="0"/>
              <a:endCxn id="34" idx="2"/>
            </p:cNvCxnSpPr>
            <p:nvPr/>
          </p:nvCxnSpPr>
          <p:spPr>
            <a:xfrm flipH="1" flipV="1">
              <a:off x="7301669" y="2585260"/>
              <a:ext cx="3425" cy="261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4E6C8F7-5FEA-E9E3-2162-0779B8A27876}"/>
                </a:ext>
              </a:extLst>
            </p:cNvPr>
            <p:cNvCxnSpPr>
              <a:stCxn id="34" idx="0"/>
              <a:endCxn id="35" idx="2"/>
            </p:cNvCxnSpPr>
            <p:nvPr/>
          </p:nvCxnSpPr>
          <p:spPr>
            <a:xfrm flipV="1">
              <a:off x="7301669" y="2033761"/>
              <a:ext cx="0" cy="261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2586E07-DDBA-F2BC-3045-F4D9D614C380}"/>
                </a:ext>
              </a:extLst>
            </p:cNvPr>
            <p:cNvSpPr/>
            <p:nvPr/>
          </p:nvSpPr>
          <p:spPr>
            <a:xfrm>
              <a:off x="5210363" y="1153424"/>
              <a:ext cx="2828924" cy="296137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DDE5BEE-7F79-19CC-86CF-7385B2B556AF}"/>
                </a:ext>
              </a:extLst>
            </p:cNvPr>
            <p:cNvSpPr/>
            <p:nvPr/>
          </p:nvSpPr>
          <p:spPr>
            <a:xfrm>
              <a:off x="7397107" y="4361131"/>
              <a:ext cx="1122846" cy="2640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Aggregation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B72DB5A-B6B9-8C76-C566-256B296B1983}"/>
                </a:ext>
              </a:extLst>
            </p:cNvPr>
            <p:cNvSpPr/>
            <p:nvPr/>
          </p:nvSpPr>
          <p:spPr>
            <a:xfrm>
              <a:off x="7808925" y="4802105"/>
              <a:ext cx="299209" cy="299209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×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EDD0128-1DAC-A9E2-0E29-8F53CD5C14B1}"/>
                </a:ext>
              </a:extLst>
            </p:cNvPr>
            <p:cNvSpPr/>
            <p:nvPr/>
          </p:nvSpPr>
          <p:spPr>
            <a:xfrm>
              <a:off x="7152064" y="1243801"/>
              <a:ext cx="299209" cy="299209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+</a:t>
              </a:r>
            </a:p>
          </p:txBody>
        </p: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45F5AF54-7687-A56C-9CED-FE97300D1CB8}"/>
                </a:ext>
              </a:extLst>
            </p:cNvPr>
            <p:cNvCxnSpPr>
              <a:stCxn id="9" idx="0"/>
              <a:endCxn id="53" idx="2"/>
            </p:cNvCxnSpPr>
            <p:nvPr/>
          </p:nvCxnSpPr>
          <p:spPr>
            <a:xfrm rot="5400000" flipH="1" flipV="1">
              <a:off x="5522713" y="114651"/>
              <a:ext cx="350595" cy="290810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8224E54-68FF-2B03-544B-CFE605F9CD06}"/>
                </a:ext>
              </a:extLst>
            </p:cNvPr>
            <p:cNvCxnSpPr>
              <a:stCxn id="35" idx="0"/>
              <a:endCxn id="53" idx="4"/>
            </p:cNvCxnSpPr>
            <p:nvPr/>
          </p:nvCxnSpPr>
          <p:spPr>
            <a:xfrm flipV="1">
              <a:off x="7301669" y="1543010"/>
              <a:ext cx="0" cy="2009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92EB41C-B6C4-86F3-A48B-7D5237C37553}"/>
                </a:ext>
              </a:extLst>
            </p:cNvPr>
            <p:cNvCxnSpPr>
              <a:cxnSpLocks/>
              <a:stCxn id="53" idx="6"/>
              <a:endCxn id="78" idx="1"/>
            </p:cNvCxnSpPr>
            <p:nvPr/>
          </p:nvCxnSpPr>
          <p:spPr>
            <a:xfrm>
              <a:off x="7451273" y="1393405"/>
              <a:ext cx="1354797" cy="206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>
              <a:extLst>
                <a:ext uri="{FF2B5EF4-FFF2-40B4-BE49-F238E27FC236}">
                  <a16:creationId xmlns:a16="http://schemas.microsoft.com/office/drawing/2014/main" id="{F9206932-E4EC-AE2D-82C5-77C4F3EB6F8C}"/>
                </a:ext>
              </a:extLst>
            </p:cNvPr>
            <p:cNvCxnSpPr>
              <a:stCxn id="53" idx="6"/>
              <a:endCxn id="51" idx="0"/>
            </p:cNvCxnSpPr>
            <p:nvPr/>
          </p:nvCxnSpPr>
          <p:spPr>
            <a:xfrm>
              <a:off x="7451273" y="1393406"/>
              <a:ext cx="507257" cy="2967725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>
              <a:extLst>
                <a:ext uri="{FF2B5EF4-FFF2-40B4-BE49-F238E27FC236}">
                  <a16:creationId xmlns:a16="http://schemas.microsoft.com/office/drawing/2014/main" id="{FF84D97D-66AE-7319-E0F0-58A292DA0F05}"/>
                </a:ext>
              </a:extLst>
            </p:cNvPr>
            <p:cNvCxnSpPr>
              <a:stCxn id="32" idx="2"/>
              <a:endCxn id="52" idx="2"/>
            </p:cNvCxnSpPr>
            <p:nvPr/>
          </p:nvCxnSpPr>
          <p:spPr>
            <a:xfrm rot="16200000" flipH="1">
              <a:off x="7091011" y="4233796"/>
              <a:ext cx="928572" cy="507256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826C4C2-B0BE-386E-C5D4-82480FFAB18F}"/>
                </a:ext>
              </a:extLst>
            </p:cNvPr>
            <p:cNvSpPr/>
            <p:nvPr/>
          </p:nvSpPr>
          <p:spPr>
            <a:xfrm>
              <a:off x="7808925" y="5299453"/>
              <a:ext cx="299209" cy="299209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+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125D44A-A91C-7AAB-8E1E-8C5D20F61746}"/>
                </a:ext>
              </a:extLst>
            </p:cNvPr>
            <p:cNvCxnSpPr>
              <a:stCxn id="51" idx="2"/>
              <a:endCxn id="52" idx="0"/>
            </p:cNvCxnSpPr>
            <p:nvPr/>
          </p:nvCxnSpPr>
          <p:spPr>
            <a:xfrm>
              <a:off x="7958530" y="4625194"/>
              <a:ext cx="0" cy="1769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C3DF624-826F-9120-C15D-D101F6B98F84}"/>
                </a:ext>
              </a:extLst>
            </p:cNvPr>
            <p:cNvCxnSpPr>
              <a:stCxn id="52" idx="4"/>
              <a:endCxn id="64" idx="0"/>
            </p:cNvCxnSpPr>
            <p:nvPr/>
          </p:nvCxnSpPr>
          <p:spPr>
            <a:xfrm>
              <a:off x="7958530" y="5101314"/>
              <a:ext cx="0" cy="1981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69">
              <a:extLst>
                <a:ext uri="{FF2B5EF4-FFF2-40B4-BE49-F238E27FC236}">
                  <a16:creationId xmlns:a16="http://schemas.microsoft.com/office/drawing/2014/main" id="{FD1D8C0C-1488-ADB8-23C0-6F7ACAFE6BFA}"/>
                </a:ext>
              </a:extLst>
            </p:cNvPr>
            <p:cNvCxnSpPr>
              <a:stCxn id="22" idx="4"/>
              <a:endCxn id="64" idx="2"/>
            </p:cNvCxnSpPr>
            <p:nvPr/>
          </p:nvCxnSpPr>
          <p:spPr>
            <a:xfrm rot="16200000" flipH="1">
              <a:off x="6183554" y="3823687"/>
              <a:ext cx="347744" cy="290299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18F16B2-2D3D-2218-05FC-8F22994D2E35}"/>
                </a:ext>
              </a:extLst>
            </p:cNvPr>
            <p:cNvCxnSpPr>
              <a:cxnSpLocks/>
              <a:stCxn id="64" idx="6"/>
              <a:endCxn id="75" idx="1"/>
            </p:cNvCxnSpPr>
            <p:nvPr/>
          </p:nvCxnSpPr>
          <p:spPr>
            <a:xfrm>
              <a:off x="8108135" y="5449058"/>
              <a:ext cx="697936" cy="21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F4BEF71-0B92-B3C5-9DA1-91BC6DCA80EA}"/>
                </a:ext>
              </a:extLst>
            </p:cNvPr>
            <p:cNvSpPr txBox="1"/>
            <p:nvPr/>
          </p:nvSpPr>
          <p:spPr>
            <a:xfrm>
              <a:off x="8806070" y="5196645"/>
              <a:ext cx="1319397" cy="50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Global Feature Attributes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7E6C99-59FF-3913-809B-F0223DBD19E0}"/>
                </a:ext>
              </a:extLst>
            </p:cNvPr>
            <p:cNvSpPr txBox="1"/>
            <p:nvPr/>
          </p:nvSpPr>
          <p:spPr>
            <a:xfrm>
              <a:off x="8806070" y="1254905"/>
              <a:ext cx="1242388" cy="31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Overall output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142FDC0-D27A-96C9-E364-EEAEE890C5B9}"/>
              </a:ext>
            </a:extLst>
          </p:cNvPr>
          <p:cNvGrpSpPr/>
          <p:nvPr/>
        </p:nvGrpSpPr>
        <p:grpSpPr>
          <a:xfrm>
            <a:off x="700202" y="1931688"/>
            <a:ext cx="3768241" cy="4131055"/>
            <a:chOff x="218333" y="1594305"/>
            <a:chExt cx="3768241" cy="4131055"/>
          </a:xfrm>
        </p:grpSpPr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13DCF103-6386-6D51-C35D-8C5936BD7408}"/>
                </a:ext>
              </a:extLst>
            </p:cNvPr>
            <p:cNvSpPr/>
            <p:nvPr/>
          </p:nvSpPr>
          <p:spPr>
            <a:xfrm>
              <a:off x="1632206" y="1594305"/>
              <a:ext cx="896112" cy="457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Raw Data</a:t>
              </a: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65851D46-7514-4EB5-64B5-16EE8CB361A9}"/>
                </a:ext>
              </a:extLst>
            </p:cNvPr>
            <p:cNvSpPr/>
            <p:nvPr/>
          </p:nvSpPr>
          <p:spPr>
            <a:xfrm>
              <a:off x="1632206" y="2270163"/>
              <a:ext cx="896112" cy="4572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Feature Extraction</a:t>
              </a: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C5DBB73F-AB34-A5DE-154C-19AABB69E8D5}"/>
                </a:ext>
              </a:extLst>
            </p:cNvPr>
            <p:cNvSpPr/>
            <p:nvPr/>
          </p:nvSpPr>
          <p:spPr>
            <a:xfrm>
              <a:off x="1581356" y="2946021"/>
              <a:ext cx="997812" cy="457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Processed Data</a:t>
              </a: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9961E03A-5B0B-DAB7-C6A9-DF8BF36228FA}"/>
                </a:ext>
              </a:extLst>
            </p:cNvPr>
            <p:cNvSpPr/>
            <p:nvPr/>
          </p:nvSpPr>
          <p:spPr>
            <a:xfrm>
              <a:off x="1293878" y="3621879"/>
              <a:ext cx="1572768" cy="457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Incident Detection Model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EB0B6BE6-27C2-F57C-B661-1998D9A1B4B2}"/>
                </a:ext>
              </a:extLst>
            </p:cNvPr>
            <p:cNvSpPr/>
            <p:nvPr/>
          </p:nvSpPr>
          <p:spPr>
            <a:xfrm>
              <a:off x="218333" y="4411849"/>
              <a:ext cx="1572768" cy="4572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Incident Localization Model</a:t>
              </a: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A2902F33-B876-9602-7200-4957EF97394F}"/>
                </a:ext>
              </a:extLst>
            </p:cNvPr>
            <p:cNvSpPr/>
            <p:nvPr/>
          </p:nvSpPr>
          <p:spPr>
            <a:xfrm>
              <a:off x="2413806" y="4417099"/>
              <a:ext cx="1572768" cy="4572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Incident Severity Model</a:t>
              </a:r>
            </a:p>
          </p:txBody>
        </p:sp>
        <p:cxnSp>
          <p:nvCxnSpPr>
            <p:cNvPr id="115" name="Connector: Elbow 19">
              <a:extLst>
                <a:ext uri="{FF2B5EF4-FFF2-40B4-BE49-F238E27FC236}">
                  <a16:creationId xmlns:a16="http://schemas.microsoft.com/office/drawing/2014/main" id="{A3B4100A-79AB-BC21-206A-DF3DE5C224B2}"/>
                </a:ext>
              </a:extLst>
            </p:cNvPr>
            <p:cNvCxnSpPr>
              <a:cxnSpLocks/>
              <a:stCxn id="111" idx="1"/>
            </p:cNvCxnSpPr>
            <p:nvPr/>
          </p:nvCxnSpPr>
          <p:spPr>
            <a:xfrm rot="10800000" flipV="1">
              <a:off x="818390" y="3174621"/>
              <a:ext cx="762966" cy="1227286"/>
            </a:xfrm>
            <a:prstGeom prst="bentConnector2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nector: Elbow 22">
              <a:extLst>
                <a:ext uri="{FF2B5EF4-FFF2-40B4-BE49-F238E27FC236}">
                  <a16:creationId xmlns:a16="http://schemas.microsoft.com/office/drawing/2014/main" id="{C5BB1337-70DD-AF14-B1D2-664A2877312C}"/>
                </a:ext>
              </a:extLst>
            </p:cNvPr>
            <p:cNvCxnSpPr>
              <a:cxnSpLocks/>
              <a:stCxn id="111" idx="3"/>
            </p:cNvCxnSpPr>
            <p:nvPr/>
          </p:nvCxnSpPr>
          <p:spPr>
            <a:xfrm>
              <a:off x="2579168" y="3174621"/>
              <a:ext cx="909270" cy="1227286"/>
            </a:xfrm>
            <a:prstGeom prst="bentConnector2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82BC6D72-31E7-5339-332E-4365D947979D}"/>
                </a:ext>
              </a:extLst>
            </p:cNvPr>
            <p:cNvCxnSpPr>
              <a:cxnSpLocks/>
              <a:stCxn id="109" idx="2"/>
            </p:cNvCxnSpPr>
            <p:nvPr/>
          </p:nvCxnSpPr>
          <p:spPr>
            <a:xfrm>
              <a:off x="2080262" y="2051505"/>
              <a:ext cx="0" cy="21865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7B0750F-86AC-54DD-074A-7493BB07FA5B}"/>
                </a:ext>
              </a:extLst>
            </p:cNvPr>
            <p:cNvCxnSpPr>
              <a:cxnSpLocks/>
              <a:stCxn id="110" idx="2"/>
            </p:cNvCxnSpPr>
            <p:nvPr/>
          </p:nvCxnSpPr>
          <p:spPr>
            <a:xfrm>
              <a:off x="2080262" y="2727363"/>
              <a:ext cx="0" cy="21865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F97BAAA9-CD6F-CD70-EB70-A392FD5D3F4E}"/>
                </a:ext>
              </a:extLst>
            </p:cNvPr>
            <p:cNvCxnSpPr>
              <a:cxnSpLocks/>
              <a:stCxn id="111" idx="2"/>
              <a:endCxn id="112" idx="0"/>
            </p:cNvCxnSpPr>
            <p:nvPr/>
          </p:nvCxnSpPr>
          <p:spPr>
            <a:xfrm>
              <a:off x="2080262" y="3403221"/>
              <a:ext cx="0" cy="21865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ACA6BF0D-513E-D1F2-477E-01B233FC9406}"/>
                </a:ext>
              </a:extLst>
            </p:cNvPr>
            <p:cNvCxnSpPr>
              <a:cxnSpLocks/>
              <a:stCxn id="112" idx="2"/>
              <a:endCxn id="126" idx="0"/>
            </p:cNvCxnSpPr>
            <p:nvPr/>
          </p:nvCxnSpPr>
          <p:spPr>
            <a:xfrm>
              <a:off x="2080262" y="4079079"/>
              <a:ext cx="0" cy="118461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Connector: Elbow 34">
              <a:extLst>
                <a:ext uri="{FF2B5EF4-FFF2-40B4-BE49-F238E27FC236}">
                  <a16:creationId xmlns:a16="http://schemas.microsoft.com/office/drawing/2014/main" id="{896E230B-45F4-894D-AA2E-33FAD8796FB1}"/>
                </a:ext>
              </a:extLst>
            </p:cNvPr>
            <p:cNvCxnSpPr/>
            <p:nvPr/>
          </p:nvCxnSpPr>
          <p:spPr>
            <a:xfrm rot="5400000">
              <a:off x="1376105" y="3707692"/>
              <a:ext cx="332770" cy="1075545"/>
            </a:xfrm>
            <a:prstGeom prst="bentConnector3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nector: Elbow 36">
              <a:extLst>
                <a:ext uri="{FF2B5EF4-FFF2-40B4-BE49-F238E27FC236}">
                  <a16:creationId xmlns:a16="http://schemas.microsoft.com/office/drawing/2014/main" id="{5DA12DC0-D7D2-BBB3-4F9D-0A98EFAAB809}"/>
                </a:ext>
              </a:extLst>
            </p:cNvPr>
            <p:cNvCxnSpPr/>
            <p:nvPr/>
          </p:nvCxnSpPr>
          <p:spPr>
            <a:xfrm rot="16200000" flipH="1">
              <a:off x="2471216" y="3688125"/>
              <a:ext cx="338020" cy="1119928"/>
            </a:xfrm>
            <a:prstGeom prst="bentConnector3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C27A199-2352-C488-05F5-ADEC9AB75555}"/>
                </a:ext>
              </a:extLst>
            </p:cNvPr>
            <p:cNvCxnSpPr>
              <a:cxnSpLocks/>
              <a:endCxn id="125" idx="0"/>
            </p:cNvCxnSpPr>
            <p:nvPr/>
          </p:nvCxnSpPr>
          <p:spPr>
            <a:xfrm>
              <a:off x="1004717" y="4869049"/>
              <a:ext cx="0" cy="39464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998D83AF-5CDA-73FB-6AFA-4DF6107935CF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>
              <a:off x="3200190" y="4874299"/>
              <a:ext cx="0" cy="386269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2CFB3097-9E92-7FD9-2296-04B4429CE13B}"/>
                </a:ext>
              </a:extLst>
            </p:cNvPr>
            <p:cNvSpPr txBox="1"/>
            <p:nvPr/>
          </p:nvSpPr>
          <p:spPr>
            <a:xfrm>
              <a:off x="505808" y="5263695"/>
              <a:ext cx="99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Incident Localization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D3C570C-78BE-89C0-536A-661564787ACB}"/>
                </a:ext>
              </a:extLst>
            </p:cNvPr>
            <p:cNvSpPr txBox="1"/>
            <p:nvPr/>
          </p:nvSpPr>
          <p:spPr>
            <a:xfrm>
              <a:off x="1581353" y="5263694"/>
              <a:ext cx="99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Incident Detection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D3D806D-8432-C1D6-99C0-D643E50D66F5}"/>
                </a:ext>
              </a:extLst>
            </p:cNvPr>
            <p:cNvSpPr txBox="1"/>
            <p:nvPr/>
          </p:nvSpPr>
          <p:spPr>
            <a:xfrm>
              <a:off x="2701281" y="5260568"/>
              <a:ext cx="99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Severity Prediction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F12984FE-51A1-1F0D-DA91-86C7854C40E6}"/>
              </a:ext>
            </a:extLst>
          </p:cNvPr>
          <p:cNvSpPr txBox="1"/>
          <p:nvPr/>
        </p:nvSpPr>
        <p:spPr>
          <a:xfrm>
            <a:off x="6823614" y="1331843"/>
            <a:ext cx="371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TabNet</a:t>
            </a:r>
            <a:r>
              <a:rPr lang="en-US" dirty="0"/>
              <a:t> Encoder Model Architecture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F8545F9-52A3-6E72-C1E9-4E55BDC9BB46}"/>
              </a:ext>
            </a:extLst>
          </p:cNvPr>
          <p:cNvSpPr txBox="1"/>
          <p:nvPr/>
        </p:nvSpPr>
        <p:spPr>
          <a:xfrm>
            <a:off x="1005108" y="1331843"/>
            <a:ext cx="315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TabNet</a:t>
            </a:r>
            <a:r>
              <a:rPr lang="en-US" dirty="0"/>
              <a:t>-based Baseline Model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D1F1F45-B0E1-B4F5-2C88-E74DD7E7EA1E}"/>
              </a:ext>
            </a:extLst>
          </p:cNvPr>
          <p:cNvSpPr txBox="1"/>
          <p:nvPr/>
        </p:nvSpPr>
        <p:spPr>
          <a:xfrm>
            <a:off x="7811858" y="1609280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D0C9D6-D0AA-0A94-01DB-0D15DA0CEA2B}"/>
              </a:ext>
            </a:extLst>
          </p:cNvPr>
          <p:cNvSpPr txBox="1"/>
          <p:nvPr/>
        </p:nvSpPr>
        <p:spPr>
          <a:xfrm>
            <a:off x="9990924" y="1609280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98EDFEB-DB69-4E9D-AB7C-96B7DA3839F7}"/>
              </a:ext>
            </a:extLst>
          </p:cNvPr>
          <p:cNvSpPr txBox="1"/>
          <p:nvPr/>
        </p:nvSpPr>
        <p:spPr>
          <a:xfrm>
            <a:off x="8075599" y="160928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88BABA0-23D2-ECFC-55FB-D945F6A6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2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A0DB2-9E44-DD38-82C9-1231E0FF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90DB8-EE47-C0C9-5B45-D45F436E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8F7C4-4542-44EA-A4CF-D787357F0688}"/>
              </a:ext>
            </a:extLst>
          </p:cNvPr>
          <p:cNvSpPr txBox="1"/>
          <p:nvPr/>
        </p:nvSpPr>
        <p:spPr>
          <a:xfrm>
            <a:off x="1129819" y="439574"/>
            <a:ext cx="101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Gill Sans SemiBold" panose="020B0502020104020203" pitchFamily="34" charset="-79"/>
              </a:rPr>
              <a:t>SIGN Detects Incidents 2.5X times better</a:t>
            </a:r>
            <a:endParaRPr lang="en-IN" sz="3200" b="1" dirty="0">
              <a:cs typeface="Gill Sans SemiBold" panose="020B0502020104020203" pitchFamily="34" charset="-79"/>
            </a:endParaRPr>
          </a:p>
        </p:txBody>
      </p:sp>
      <p:pic>
        <p:nvPicPr>
          <p:cNvPr id="25" name="Picture 24" descr="A map of a city&#10;&#10;Description automatically generated">
            <a:extLst>
              <a:ext uri="{FF2B5EF4-FFF2-40B4-BE49-F238E27FC236}">
                <a16:creationId xmlns:a16="http://schemas.microsoft.com/office/drawing/2014/main" id="{D470AB80-A4A9-9F4C-7918-708FA2845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22" y="1747929"/>
            <a:ext cx="5074410" cy="2953279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19983AF-7037-9C24-B79A-72F6E72B6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49955"/>
              </p:ext>
            </p:extLst>
          </p:nvPr>
        </p:nvGraphicFramePr>
        <p:xfrm>
          <a:off x="6315833" y="2045509"/>
          <a:ext cx="5412340" cy="1450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48">
                  <a:extLst>
                    <a:ext uri="{9D8B030D-6E8A-4147-A177-3AD203B41FA5}">
                      <a16:colId xmlns:a16="http://schemas.microsoft.com/office/drawing/2014/main" val="1293853215"/>
                    </a:ext>
                  </a:extLst>
                </a:gridCol>
                <a:gridCol w="897035">
                  <a:extLst>
                    <a:ext uri="{9D8B030D-6E8A-4147-A177-3AD203B41FA5}">
                      <a16:colId xmlns:a16="http://schemas.microsoft.com/office/drawing/2014/main" val="1938028790"/>
                    </a:ext>
                  </a:extLst>
                </a:gridCol>
                <a:gridCol w="1323016">
                  <a:extLst>
                    <a:ext uri="{9D8B030D-6E8A-4147-A177-3AD203B41FA5}">
                      <a16:colId xmlns:a16="http://schemas.microsoft.com/office/drawing/2014/main" val="3615178708"/>
                    </a:ext>
                  </a:extLst>
                </a:gridCol>
                <a:gridCol w="938141">
                  <a:extLst>
                    <a:ext uri="{9D8B030D-6E8A-4147-A177-3AD203B41FA5}">
                      <a16:colId xmlns:a16="http://schemas.microsoft.com/office/drawing/2014/main" val="3941379047"/>
                    </a:ext>
                  </a:extLst>
                </a:gridCol>
              </a:tblGrid>
              <a:tr h="4075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MTTD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71765"/>
                  </a:ext>
                </a:extLst>
              </a:tr>
              <a:tr h="353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Zhu </a:t>
                      </a:r>
                      <a:r>
                        <a:rPr lang="en-US" sz="1600" i="1" dirty="0"/>
                        <a:t>et al. </a:t>
                      </a:r>
                      <a:r>
                        <a:rPr lang="en-US" sz="1600" i="0" dirty="0"/>
                        <a:t>(CNN)</a:t>
                      </a:r>
                      <a:endParaRPr lang="en-US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471 secs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998962"/>
                  </a:ext>
                </a:extLst>
              </a:tr>
              <a:tr h="353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TabNet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197 secs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428430"/>
                  </a:ext>
                </a:extLst>
              </a:tr>
              <a:tr h="2961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SIGN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116 secs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11.94%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55842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D199079-DF95-77F6-FE49-4A46789BA57F}"/>
              </a:ext>
            </a:extLst>
          </p:cNvPr>
          <p:cNvSpPr txBox="1"/>
          <p:nvPr/>
        </p:nvSpPr>
        <p:spPr>
          <a:xfrm>
            <a:off x="1645907" y="4787629"/>
            <a:ext cx="35900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cs typeface="Calibri"/>
              </a:rPr>
              <a:t>8 sensor placement for incident detection evaluation</a:t>
            </a:r>
            <a:endParaRPr lang="en-US" sz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5F1D4A-2C4C-CB6E-BECD-BB179002C767}"/>
              </a:ext>
            </a:extLst>
          </p:cNvPr>
          <p:cNvSpPr txBox="1"/>
          <p:nvPr/>
        </p:nvSpPr>
        <p:spPr>
          <a:xfrm>
            <a:off x="8042536" y="1676177"/>
            <a:ext cx="195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Evaluation Metrics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67681F-030B-7890-E426-8B131C8C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4E4671-CACF-624A-9FF1-9F912D79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E2272E-1399-DAA0-EB4D-0A6411020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31768"/>
              </p:ext>
            </p:extLst>
          </p:nvPr>
        </p:nvGraphicFramePr>
        <p:xfrm>
          <a:off x="1010477" y="4881964"/>
          <a:ext cx="1017104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660">
                  <a:extLst>
                    <a:ext uri="{9D8B030D-6E8A-4147-A177-3AD203B41FA5}">
                      <a16:colId xmlns:a16="http://schemas.microsoft.com/office/drawing/2014/main" val="1210537157"/>
                    </a:ext>
                  </a:extLst>
                </a:gridCol>
                <a:gridCol w="1263951">
                  <a:extLst>
                    <a:ext uri="{9D8B030D-6E8A-4147-A177-3AD203B41FA5}">
                      <a16:colId xmlns:a16="http://schemas.microsoft.com/office/drawing/2014/main" val="324367890"/>
                    </a:ext>
                  </a:extLst>
                </a:gridCol>
                <a:gridCol w="2290645">
                  <a:extLst>
                    <a:ext uri="{9D8B030D-6E8A-4147-A177-3AD203B41FA5}">
                      <a16:colId xmlns:a16="http://schemas.microsoft.com/office/drawing/2014/main" val="1054575162"/>
                    </a:ext>
                  </a:extLst>
                </a:gridCol>
                <a:gridCol w="2310220">
                  <a:extLst>
                    <a:ext uri="{9D8B030D-6E8A-4147-A177-3AD203B41FA5}">
                      <a16:colId xmlns:a16="http://schemas.microsoft.com/office/drawing/2014/main" val="4089422035"/>
                    </a:ext>
                  </a:extLst>
                </a:gridCol>
                <a:gridCol w="2324570">
                  <a:extLst>
                    <a:ext uri="{9D8B030D-6E8A-4147-A177-3AD203B41FA5}">
                      <a16:colId xmlns:a16="http://schemas.microsoft.com/office/drawing/2014/main" val="656160409"/>
                    </a:ext>
                  </a:extLst>
                </a:gridCol>
              </a:tblGrid>
              <a:tr h="3622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Localization - Top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FFFFFF"/>
                          </a:solidFill>
                          <a:latin typeface="+mn-lt"/>
                        </a:rPr>
                        <a:t>Localization - Top 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FFFFFF"/>
                          </a:solidFill>
                          <a:latin typeface="+mn-lt"/>
                        </a:rPr>
                        <a:t>Localization - Top 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30161"/>
                  </a:ext>
                </a:extLst>
              </a:tr>
              <a:tr h="28467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TabNet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746160"/>
                  </a:ext>
                </a:extLst>
              </a:tr>
              <a:tr h="28467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SIGN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87.77%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69.58%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81.23%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85.57%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3545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88621-B7DB-8B64-EF59-C77CEEC0076F}"/>
              </a:ext>
            </a:extLst>
          </p:cNvPr>
          <p:cNvSpPr txBox="1"/>
          <p:nvPr/>
        </p:nvSpPr>
        <p:spPr>
          <a:xfrm>
            <a:off x="1481750" y="439574"/>
            <a:ext cx="92285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cs typeface="Gill Sans SemiBold"/>
              </a:rPr>
              <a:t>SIGN can also Localize and Estimate Severity of Incidents</a:t>
            </a:r>
            <a:endParaRPr lang="en-US" sz="3200" b="1" dirty="0">
              <a:cs typeface="Gill Sans SemiBold" panose="020B05020201040202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F1D1E3-6AC7-2EE5-A2C0-7FF765994C4F}"/>
              </a:ext>
            </a:extLst>
          </p:cNvPr>
          <p:cNvSpPr txBox="1"/>
          <p:nvPr/>
        </p:nvSpPr>
        <p:spPr>
          <a:xfrm>
            <a:off x="5116533" y="4436492"/>
            <a:ext cx="195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Evaluation Metrics</a:t>
            </a:r>
          </a:p>
        </p:txBody>
      </p:sp>
      <p:pic>
        <p:nvPicPr>
          <p:cNvPr id="11" name="Picture 10" descr="A map of a city&#10;&#10;Description automatically generated">
            <a:extLst>
              <a:ext uri="{FF2B5EF4-FFF2-40B4-BE49-F238E27FC236}">
                <a16:creationId xmlns:a16="http://schemas.microsoft.com/office/drawing/2014/main" id="{607AB099-7A4B-6869-83C0-FFE00131F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231" y="1773794"/>
            <a:ext cx="4133536" cy="24056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7272D-789C-56A3-C30F-7AD6268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568E8A-440B-0B60-5B52-96A58494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C2405-4014-C8BE-BDFC-D2E5045BD10B}"/>
              </a:ext>
            </a:extLst>
          </p:cNvPr>
          <p:cNvSpPr txBox="1"/>
          <p:nvPr/>
        </p:nvSpPr>
        <p:spPr>
          <a:xfrm>
            <a:off x="1187907" y="439574"/>
            <a:ext cx="98161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cs typeface="Gill Sans SemiBold"/>
              </a:rPr>
              <a:t>SIGN can scale to fewer (8/43 to 3/43) Sensors</a:t>
            </a:r>
            <a:endParaRPr lang="en-US" sz="3200" b="1" dirty="0">
              <a:cs typeface="Gill Sans SemiBold" panose="020B0502020104020203" pitchFamily="34" charset="-79"/>
            </a:endParaRPr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0A3B9622-25B7-C6B1-6E19-65961A75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6" y="1737592"/>
            <a:ext cx="1488529" cy="853202"/>
          </a:xfrm>
          <a:prstGeom prst="rect">
            <a:avLst/>
          </a:prstGeom>
        </p:spPr>
      </p:pic>
      <p:pic>
        <p:nvPicPr>
          <p:cNvPr id="6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94C14C63-80F0-8894-A81C-E39982F35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56" y="2899632"/>
            <a:ext cx="1488529" cy="854877"/>
          </a:xfrm>
          <a:prstGeom prst="rect">
            <a:avLst/>
          </a:prstGeom>
        </p:spPr>
      </p:pic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C7C42C1D-3D1E-4F51-7AC8-B12616105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56" y="4141895"/>
            <a:ext cx="1488529" cy="866235"/>
          </a:xfrm>
          <a:prstGeom prst="rect">
            <a:avLst/>
          </a:prstGeom>
        </p:spPr>
      </p:pic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36A800C0-7197-82F2-FB8F-24FF43778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223" y="1744998"/>
            <a:ext cx="1488528" cy="846890"/>
          </a:xfrm>
          <a:prstGeom prst="rect">
            <a:avLst/>
          </a:prstGeom>
        </p:spPr>
      </p:pic>
      <p:pic>
        <p:nvPicPr>
          <p:cNvPr id="9" name="Picture 8" descr="A map of a city&#10;&#10;Description automatically generated">
            <a:extLst>
              <a:ext uri="{FF2B5EF4-FFF2-40B4-BE49-F238E27FC236}">
                <a16:creationId xmlns:a16="http://schemas.microsoft.com/office/drawing/2014/main" id="{5D01A204-1D74-14AA-4345-6DFC3E5EDC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223" y="2905419"/>
            <a:ext cx="1488528" cy="858327"/>
          </a:xfrm>
          <a:prstGeom prst="rect">
            <a:avLst/>
          </a:prstGeom>
        </p:spPr>
      </p:pic>
      <p:pic>
        <p:nvPicPr>
          <p:cNvPr id="10" name="Picture 9" descr="A map of a city&#10;&#10;Description automatically generated">
            <a:extLst>
              <a:ext uri="{FF2B5EF4-FFF2-40B4-BE49-F238E27FC236}">
                <a16:creationId xmlns:a16="http://schemas.microsoft.com/office/drawing/2014/main" id="{C33821BD-0FDE-566E-5AF6-6657D9051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6223" y="4134637"/>
            <a:ext cx="1488528" cy="8698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FD3D4B-F2B5-D3FD-D823-15C225E895B9}"/>
              </a:ext>
            </a:extLst>
          </p:cNvPr>
          <p:cNvSpPr txBox="1"/>
          <p:nvPr/>
        </p:nvSpPr>
        <p:spPr>
          <a:xfrm>
            <a:off x="154584" y="2591855"/>
            <a:ext cx="147833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8 intersections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00D59-CC72-FC85-BB0E-30B59132267C}"/>
              </a:ext>
            </a:extLst>
          </p:cNvPr>
          <p:cNvSpPr txBox="1"/>
          <p:nvPr/>
        </p:nvSpPr>
        <p:spPr>
          <a:xfrm>
            <a:off x="146257" y="3784141"/>
            <a:ext cx="148852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7 intersections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E5A3C-74A0-7941-98D9-6E94534222E8}"/>
              </a:ext>
            </a:extLst>
          </p:cNvPr>
          <p:cNvSpPr txBox="1"/>
          <p:nvPr/>
        </p:nvSpPr>
        <p:spPr>
          <a:xfrm>
            <a:off x="146257" y="5004478"/>
            <a:ext cx="148852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6 intersections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637A8-43F4-13CB-388B-F7EB5A85298F}"/>
              </a:ext>
            </a:extLst>
          </p:cNvPr>
          <p:cNvSpPr txBox="1"/>
          <p:nvPr/>
        </p:nvSpPr>
        <p:spPr>
          <a:xfrm>
            <a:off x="2147308" y="2578323"/>
            <a:ext cx="134271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5 intersections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103312-5A9E-58D0-8F9F-70838599209D}"/>
              </a:ext>
            </a:extLst>
          </p:cNvPr>
          <p:cNvSpPr txBox="1"/>
          <p:nvPr/>
        </p:nvSpPr>
        <p:spPr>
          <a:xfrm>
            <a:off x="2036223" y="3782765"/>
            <a:ext cx="1488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4 intersections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89425-1372-2E18-3285-21EEFF86F5A0}"/>
              </a:ext>
            </a:extLst>
          </p:cNvPr>
          <p:cNvSpPr txBox="1"/>
          <p:nvPr/>
        </p:nvSpPr>
        <p:spPr>
          <a:xfrm>
            <a:off x="2036223" y="5004478"/>
            <a:ext cx="1488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3 intersections</a:t>
            </a:r>
            <a:endParaRPr lang="en-US" sz="1400" dirty="0">
              <a:ea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D0BBA67-3C1F-A425-F0F5-845095D3FEB8}"/>
                  </a:ext>
                </a:extLst>
              </p14:cNvPr>
              <p14:cNvContentPartPr/>
              <p14:nvPr/>
            </p14:nvContentPartPr>
            <p14:xfrm>
              <a:off x="185978" y="1787441"/>
              <a:ext cx="8327" cy="8327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D0BBA67-3C1F-A425-F0F5-845095D3FE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30372" y="954741"/>
                <a:ext cx="836864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247C06-D5A4-4636-1D73-B892DE482D44}"/>
                  </a:ext>
                </a:extLst>
              </p14:cNvPr>
              <p14:cNvContentPartPr/>
              <p14:nvPr/>
            </p14:nvContentPartPr>
            <p14:xfrm>
              <a:off x="799508" y="1786493"/>
              <a:ext cx="8327" cy="8327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247C06-D5A4-4636-1D73-B892DE482D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3192" y="953793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589186B-2B45-607A-CC85-269D5CE7C435}"/>
                  </a:ext>
                </a:extLst>
              </p14:cNvPr>
              <p14:cNvContentPartPr/>
              <p14:nvPr/>
            </p14:nvContentPartPr>
            <p14:xfrm>
              <a:off x="1582104" y="1785229"/>
              <a:ext cx="8327" cy="8327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589186B-2B45-607A-CC85-269D5CE7C4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9404" y="952529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FC6341A-7C01-C341-7540-C9AE9CFDBE66}"/>
                  </a:ext>
                </a:extLst>
              </p14:cNvPr>
              <p14:cNvContentPartPr/>
              <p14:nvPr/>
            </p14:nvContentPartPr>
            <p14:xfrm>
              <a:off x="1577387" y="2174389"/>
              <a:ext cx="8327" cy="832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FC6341A-7C01-C341-7540-C9AE9CFDBE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4687" y="1341689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BCF4F83-72AD-C6F7-8B69-AABEB3180EE6}"/>
                  </a:ext>
                </a:extLst>
              </p14:cNvPr>
              <p14:cNvContentPartPr/>
              <p14:nvPr/>
            </p14:nvContentPartPr>
            <p14:xfrm>
              <a:off x="805782" y="2172234"/>
              <a:ext cx="8327" cy="8327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BCF4F83-72AD-C6F7-8B69-AABEB3180E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6918" y="1339534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870738E-C7C2-BC5E-D009-E65EC3D2204E}"/>
                  </a:ext>
                </a:extLst>
              </p14:cNvPr>
              <p14:cNvContentPartPr/>
              <p14:nvPr/>
            </p14:nvContentPartPr>
            <p14:xfrm>
              <a:off x="191053" y="2564587"/>
              <a:ext cx="8327" cy="8327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870738E-C7C2-BC5E-D009-E65EC3D220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41647" y="1731887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8F17018-4A84-3044-89FC-8B3CF061B0EE}"/>
                  </a:ext>
                </a:extLst>
              </p14:cNvPr>
              <p14:cNvContentPartPr/>
              <p14:nvPr/>
            </p14:nvContentPartPr>
            <p14:xfrm>
              <a:off x="798955" y="2557764"/>
              <a:ext cx="8327" cy="832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8F17018-4A84-3044-89FC-8B3CF061B0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3745" y="1725064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D3606D9-9926-3719-AC08-3C59631ACBE8}"/>
                  </a:ext>
                </a:extLst>
              </p14:cNvPr>
              <p14:cNvContentPartPr/>
              <p14:nvPr/>
            </p14:nvContentPartPr>
            <p14:xfrm>
              <a:off x="1578358" y="2569996"/>
              <a:ext cx="8327" cy="8327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D3606D9-9926-3719-AC08-3C59631ACB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5658" y="1737296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BF43906-4163-DC53-1C9E-AA31FB66245B}"/>
                  </a:ext>
                </a:extLst>
              </p14:cNvPr>
              <p14:cNvContentPartPr/>
              <p14:nvPr/>
            </p14:nvContentPartPr>
            <p14:xfrm>
              <a:off x="2081776" y="1786893"/>
              <a:ext cx="8327" cy="832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BF43906-4163-DC53-1C9E-AA31FB6624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9076" y="954193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8F6106-2B3D-3621-8D81-A1FB88C52F1A}"/>
                  </a:ext>
                </a:extLst>
              </p14:cNvPr>
              <p14:cNvContentPartPr/>
              <p14:nvPr/>
            </p14:nvContentPartPr>
            <p14:xfrm>
              <a:off x="2701027" y="2171946"/>
              <a:ext cx="8327" cy="8327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8F6106-2B3D-3621-8D81-A1FB88C52F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68327" y="1339246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598C5E-9122-C7BE-3602-3E2733D3B720}"/>
                  </a:ext>
                </a:extLst>
              </p14:cNvPr>
              <p14:cNvContentPartPr/>
              <p14:nvPr/>
            </p14:nvContentPartPr>
            <p14:xfrm>
              <a:off x="2089555" y="2574555"/>
              <a:ext cx="8327" cy="832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598C5E-9122-C7BE-3602-3E2733D3B7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6855" y="1741855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B1DBCC7-2E78-8703-4F0A-9F7493AB10EE}"/>
                  </a:ext>
                </a:extLst>
              </p14:cNvPr>
              <p14:cNvContentPartPr/>
              <p14:nvPr/>
            </p14:nvContentPartPr>
            <p14:xfrm>
              <a:off x="3486620" y="2572539"/>
              <a:ext cx="8327" cy="8327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B1DBCC7-2E78-8703-4F0A-9F7493AB10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53920" y="1739839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8EC65FD-DD8A-B861-06E4-09772AE3B233}"/>
                  </a:ext>
                </a:extLst>
              </p14:cNvPr>
              <p14:cNvContentPartPr/>
              <p14:nvPr/>
            </p14:nvContentPartPr>
            <p14:xfrm>
              <a:off x="3484135" y="1788259"/>
              <a:ext cx="8327" cy="8327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8EC65FD-DD8A-B861-06E4-09772AE3B2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51435" y="955559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D5E8D0B-FEFA-289A-450B-37FA97007F98}"/>
                  </a:ext>
                </a:extLst>
              </p14:cNvPr>
              <p14:cNvContentPartPr/>
              <p14:nvPr/>
            </p14:nvContentPartPr>
            <p14:xfrm>
              <a:off x="178236" y="2941442"/>
              <a:ext cx="8327" cy="832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D5E8D0B-FEFA-289A-450B-37FA97007F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54464" y="2108742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065BEC2-C54A-38D3-3FE0-980596EBB6F2}"/>
                  </a:ext>
                </a:extLst>
              </p14:cNvPr>
              <p14:cNvContentPartPr/>
              <p14:nvPr/>
            </p14:nvContentPartPr>
            <p14:xfrm>
              <a:off x="801097" y="2930665"/>
              <a:ext cx="8327" cy="8327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065BEC2-C54A-38D3-3FE0-980596EBB6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1603" y="2097965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5D79A7F-9B38-F5ED-0A89-1CB4904514D5}"/>
                  </a:ext>
                </a:extLst>
              </p14:cNvPr>
              <p14:cNvContentPartPr/>
              <p14:nvPr/>
            </p14:nvContentPartPr>
            <p14:xfrm>
              <a:off x="1593834" y="2931758"/>
              <a:ext cx="8327" cy="8327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5D79A7F-9B38-F5ED-0A89-1CB4904514D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134" y="2099058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6C75440-796E-CBF3-A287-D50B78272D4E}"/>
                  </a:ext>
                </a:extLst>
              </p14:cNvPr>
              <p14:cNvContentPartPr/>
              <p14:nvPr/>
            </p14:nvContentPartPr>
            <p14:xfrm>
              <a:off x="809588" y="3327536"/>
              <a:ext cx="8327" cy="8327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6C75440-796E-CBF3-A287-D50B78272D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3112" y="2494836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D5281D3-CD58-3C46-F667-D09676F7BA3B}"/>
                  </a:ext>
                </a:extLst>
              </p14:cNvPr>
              <p14:cNvContentPartPr/>
              <p14:nvPr/>
            </p14:nvContentPartPr>
            <p14:xfrm>
              <a:off x="1593490" y="3327378"/>
              <a:ext cx="8327" cy="8327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D5281D3-CD58-3C46-F667-D09676F7BA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0790" y="2494678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F118D7A-CC5E-CE88-F543-BF8934CEFDE7}"/>
                  </a:ext>
                </a:extLst>
              </p14:cNvPr>
              <p14:cNvContentPartPr/>
              <p14:nvPr/>
            </p14:nvContentPartPr>
            <p14:xfrm>
              <a:off x="190012" y="3724155"/>
              <a:ext cx="8327" cy="8327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F118D7A-CC5E-CE88-F543-BF8934CEFD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42688" y="2891455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8D5C163-1685-326B-1E45-1D5A59AA84CB}"/>
                  </a:ext>
                </a:extLst>
              </p14:cNvPr>
              <p14:cNvContentPartPr/>
              <p14:nvPr/>
            </p14:nvContentPartPr>
            <p14:xfrm>
              <a:off x="1595567" y="3720167"/>
              <a:ext cx="8327" cy="8327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8D5C163-1685-326B-1E45-1D5A59AA84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2867" y="3303817"/>
                <a:ext cx="1665400" cy="836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8DB6161-A29F-B88E-4E85-F2BBF9DC5782}"/>
                  </a:ext>
                </a:extLst>
              </p14:cNvPr>
              <p14:cNvContentPartPr/>
              <p14:nvPr/>
            </p14:nvContentPartPr>
            <p14:xfrm>
              <a:off x="188979" y="4185930"/>
              <a:ext cx="8327" cy="8327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8DB6161-A29F-B88E-4E85-F2BBF9DC57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43721" y="3353230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46A0081-DBB8-A928-05E8-0013A4CEF88A}"/>
                  </a:ext>
                </a:extLst>
              </p14:cNvPr>
              <p14:cNvContentPartPr/>
              <p14:nvPr/>
            </p14:nvContentPartPr>
            <p14:xfrm>
              <a:off x="1595921" y="4186437"/>
              <a:ext cx="8327" cy="8327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46A0081-DBB8-A928-05E8-0013A4CEF8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3221" y="3353737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5A1FD2-DEBA-65D1-7FD4-8E0EE6F5AAA9}"/>
                  </a:ext>
                </a:extLst>
              </p14:cNvPr>
              <p14:cNvContentPartPr/>
              <p14:nvPr/>
            </p14:nvContentPartPr>
            <p14:xfrm>
              <a:off x="1591106" y="4580731"/>
              <a:ext cx="8327" cy="8327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5A1FD2-DEBA-65D1-7FD4-8E0EE6F5AA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406" y="3748031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634FC84-3D9F-296D-0967-5C9635ED658C}"/>
                  </a:ext>
                </a:extLst>
              </p14:cNvPr>
              <p14:cNvContentPartPr/>
              <p14:nvPr/>
            </p14:nvContentPartPr>
            <p14:xfrm>
              <a:off x="811479" y="4575839"/>
              <a:ext cx="8327" cy="8327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634FC84-3D9F-296D-0967-5C9635ED65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5129" y="3743139"/>
                <a:ext cx="836864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25F3F85-AC3F-3A40-C293-3932ECF644F2}"/>
                  </a:ext>
                </a:extLst>
              </p14:cNvPr>
              <p14:cNvContentPartPr/>
              <p14:nvPr/>
            </p14:nvContentPartPr>
            <p14:xfrm>
              <a:off x="200291" y="4971287"/>
              <a:ext cx="8327" cy="8327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25F3F85-AC3F-3A40-C293-3932ECF644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32409" y="4138587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F0A41B5-7B2B-3156-91D3-C7251D2D9233}"/>
                  </a:ext>
                </a:extLst>
              </p14:cNvPr>
              <p14:cNvContentPartPr/>
              <p14:nvPr/>
            </p14:nvContentPartPr>
            <p14:xfrm>
              <a:off x="1592570" y="4969530"/>
              <a:ext cx="8327" cy="8327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F0A41B5-7B2B-3156-91D3-C7251D2D92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9870" y="4136830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E0C40D2-8FEC-FA01-B174-7E1D768DD9F2}"/>
                  </a:ext>
                </a:extLst>
              </p14:cNvPr>
              <p14:cNvContentPartPr/>
              <p14:nvPr/>
            </p14:nvContentPartPr>
            <p14:xfrm>
              <a:off x="2075730" y="2942368"/>
              <a:ext cx="8327" cy="8327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E0C40D2-8FEC-FA01-B174-7E1D768DD9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59380" y="2109668"/>
                <a:ext cx="836864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3CC09EF-FE26-1AAB-A719-6A0D51BB5729}"/>
                  </a:ext>
                </a:extLst>
              </p14:cNvPr>
              <p14:cNvContentPartPr/>
              <p14:nvPr/>
            </p14:nvContentPartPr>
            <p14:xfrm>
              <a:off x="2694549" y="3325860"/>
              <a:ext cx="8327" cy="8327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3CC09EF-FE26-1AAB-A719-6A0D51BB572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61849" y="2493160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D290164-0719-5713-7822-C275DA351672}"/>
                  </a:ext>
                </a:extLst>
              </p14:cNvPr>
              <p14:cNvContentPartPr/>
              <p14:nvPr/>
            </p14:nvContentPartPr>
            <p14:xfrm>
              <a:off x="2074647" y="3729217"/>
              <a:ext cx="8327" cy="8327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D290164-0719-5713-7822-C275DA3516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1947" y="2896517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E18A3F6-B2CB-3D40-0ABD-51B8F948862F}"/>
                  </a:ext>
                </a:extLst>
              </p14:cNvPr>
              <p14:cNvContentPartPr/>
              <p14:nvPr/>
            </p14:nvContentPartPr>
            <p14:xfrm>
              <a:off x="3474538" y="3725179"/>
              <a:ext cx="8327" cy="8327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E18A3F6-B2CB-3D40-0ABD-51B8F94886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1838" y="2892479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52F0A4C-495D-9D4E-C20E-D9BA0E0D0C3D}"/>
                  </a:ext>
                </a:extLst>
              </p14:cNvPr>
              <p14:cNvContentPartPr/>
              <p14:nvPr/>
            </p14:nvContentPartPr>
            <p14:xfrm>
              <a:off x="2079425" y="4172674"/>
              <a:ext cx="8327" cy="8327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52F0A4C-495D-9D4E-C20E-D9BA0E0D0C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6725" y="3339974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05D7975-BF9F-430A-AF5F-DF45DB33F333}"/>
                  </a:ext>
                </a:extLst>
              </p14:cNvPr>
              <p14:cNvContentPartPr/>
              <p14:nvPr/>
            </p14:nvContentPartPr>
            <p14:xfrm>
              <a:off x="2696091" y="4566686"/>
              <a:ext cx="8327" cy="8327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05D7975-BF9F-430A-AF5F-DF45DB33F3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63391" y="3733986"/>
                <a:ext cx="1665400" cy="16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3DC5D13-BDC1-2DA0-810E-E6382EEEAD0B}"/>
                  </a:ext>
                </a:extLst>
              </p14:cNvPr>
              <p14:cNvContentPartPr/>
              <p14:nvPr/>
            </p14:nvContentPartPr>
            <p14:xfrm>
              <a:off x="3485863" y="4960625"/>
              <a:ext cx="8327" cy="8327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3DC5D13-BDC1-2DA0-810E-E6382EEEAD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53163" y="4127925"/>
                <a:ext cx="1665400" cy="16654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97882B4C-49D6-BF5D-83F2-A7EBE292CF88}"/>
              </a:ext>
            </a:extLst>
          </p:cNvPr>
          <p:cNvSpPr txBox="1"/>
          <p:nvPr/>
        </p:nvSpPr>
        <p:spPr>
          <a:xfrm>
            <a:off x="223480" y="1024349"/>
            <a:ext cx="32283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ea typeface="Calibri"/>
                <a:cs typeface="Calibri"/>
              </a:rPr>
              <a:t>Evaluating SIGN up to 8 out of 43 sensors</a:t>
            </a:r>
            <a:endParaRPr lang="en-US" b="1" u="sng" dirty="0"/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7455B559-48AA-7239-B93C-D519672D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18388"/>
              </p:ext>
            </p:extLst>
          </p:nvPr>
        </p:nvGraphicFramePr>
        <p:xfrm>
          <a:off x="4347007" y="1409065"/>
          <a:ext cx="6709338" cy="494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652">
                  <a:extLst>
                    <a:ext uri="{9D8B030D-6E8A-4147-A177-3AD203B41FA5}">
                      <a16:colId xmlns:a16="http://schemas.microsoft.com/office/drawing/2014/main" val="802851022"/>
                    </a:ext>
                  </a:extLst>
                </a:gridCol>
                <a:gridCol w="825863">
                  <a:extLst>
                    <a:ext uri="{9D8B030D-6E8A-4147-A177-3AD203B41FA5}">
                      <a16:colId xmlns:a16="http://schemas.microsoft.com/office/drawing/2014/main" val="1087981709"/>
                    </a:ext>
                  </a:extLst>
                </a:gridCol>
                <a:gridCol w="652801">
                  <a:extLst>
                    <a:ext uri="{9D8B030D-6E8A-4147-A177-3AD203B41FA5}">
                      <a16:colId xmlns:a16="http://schemas.microsoft.com/office/drawing/2014/main" val="1505626426"/>
                    </a:ext>
                  </a:extLst>
                </a:gridCol>
                <a:gridCol w="1763953">
                  <a:extLst>
                    <a:ext uri="{9D8B030D-6E8A-4147-A177-3AD203B41FA5}">
                      <a16:colId xmlns:a16="http://schemas.microsoft.com/office/drawing/2014/main" val="438103757"/>
                    </a:ext>
                  </a:extLst>
                </a:gridCol>
                <a:gridCol w="956386">
                  <a:extLst>
                    <a:ext uri="{9D8B030D-6E8A-4147-A177-3AD203B41FA5}">
                      <a16:colId xmlns:a16="http://schemas.microsoft.com/office/drawing/2014/main" val="377524535"/>
                    </a:ext>
                  </a:extLst>
                </a:gridCol>
                <a:gridCol w="785826">
                  <a:extLst>
                    <a:ext uri="{9D8B030D-6E8A-4147-A177-3AD203B41FA5}">
                      <a16:colId xmlns:a16="http://schemas.microsoft.com/office/drawing/2014/main" val="2239180137"/>
                    </a:ext>
                  </a:extLst>
                </a:gridCol>
                <a:gridCol w="846857">
                  <a:extLst>
                    <a:ext uri="{9D8B030D-6E8A-4147-A177-3AD203B41FA5}">
                      <a16:colId xmlns:a16="http://schemas.microsoft.com/office/drawing/2014/main" val="19754665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Nodes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Top-3 Localization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Severity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MTTD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1351833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 Nodes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SIGN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85.57%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87.77%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11.94%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116 secs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729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TabNet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78.15%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79.69%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6.26%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197 secs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155200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 Nodes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SIGN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68.45%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85.23%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15.15%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143 secs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535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TabNet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77.07%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77.19%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7.12%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199 secs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8494944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 Nodes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58.31%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84.07%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14.12%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168 secs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4493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TabNet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75.27%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76.34%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8.24%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200 secs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771539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 Nodes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SIGN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45.26%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82.24%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17.85%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173 secs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90658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TabNet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73.65%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74.51%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8.95%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236 secs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93227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 Nodes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SIGN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48.34%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83.53%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18.08%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175 secs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1533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TabNet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67.65%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72.18%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11.28%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286 secs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8837586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 Nodes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SIGN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32.43%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73.67%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36.59%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178 secs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3553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TabNet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62.12%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72.15%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11.57%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314 secs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4236284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CC6D77EF-C0D4-19FD-AD18-59A880BCBCE7}"/>
              </a:ext>
            </a:extLst>
          </p:cNvPr>
          <p:cNvSpPr txBox="1"/>
          <p:nvPr/>
        </p:nvSpPr>
        <p:spPr>
          <a:xfrm>
            <a:off x="6722209" y="1051592"/>
            <a:ext cx="195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Evaluation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9A66C-B79F-B893-3CF6-F3530185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19</a:t>
            </a:fld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24417F-95F7-2F39-28CF-6DB20FD22F6C}"/>
              </a:ext>
            </a:extLst>
          </p:cNvPr>
          <p:cNvSpPr txBox="1"/>
          <p:nvPr/>
        </p:nvSpPr>
        <p:spPr>
          <a:xfrm>
            <a:off x="154584" y="5615581"/>
            <a:ext cx="36947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TabNet</a:t>
            </a:r>
            <a:r>
              <a:rPr lang="en-US" dirty="0"/>
              <a:t> model is only retrained for each node, while SIGN is trained only for 8 node</a:t>
            </a:r>
          </a:p>
        </p:txBody>
      </p:sp>
    </p:spTree>
    <p:extLst>
      <p:ext uri="{BB962C8B-B14F-4D97-AF65-F5344CB8AC3E}">
        <p14:creationId xmlns:p14="http://schemas.microsoft.com/office/powerpoint/2010/main" val="97366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607F366-8DE1-5752-0C6F-C45A3484FF28}"/>
              </a:ext>
            </a:extLst>
          </p:cNvPr>
          <p:cNvSpPr txBox="1"/>
          <p:nvPr/>
        </p:nvSpPr>
        <p:spPr>
          <a:xfrm>
            <a:off x="1129819" y="439574"/>
            <a:ext cx="101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Gill Sans SemiBold" panose="020B0502020104020203" pitchFamily="34" charset="-79"/>
              </a:rPr>
              <a:t>Motivation for Traffic Incident Detection</a:t>
            </a:r>
            <a:endParaRPr lang="en-IN" sz="3200" b="1" dirty="0">
              <a:cs typeface="Gill Sans SemiBold" panose="020B0502020104020203" pitchFamily="34" charset="-79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5231E9-84E8-F2D5-02D6-9DF0AC4A917B}"/>
              </a:ext>
            </a:extLst>
          </p:cNvPr>
          <p:cNvSpPr txBox="1"/>
          <p:nvPr/>
        </p:nvSpPr>
        <p:spPr>
          <a:xfrm>
            <a:off x="1211441" y="3924885"/>
            <a:ext cx="107084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/>
              <a:t>Road Maintenance</a:t>
            </a:r>
            <a:endParaRPr lang="en-US" sz="1200" dirty="0"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37B54A-69F1-1E02-A84A-B686F67E4AD4}"/>
              </a:ext>
            </a:extLst>
          </p:cNvPr>
          <p:cNvSpPr txBox="1"/>
          <p:nvPr/>
        </p:nvSpPr>
        <p:spPr>
          <a:xfrm>
            <a:off x="1209328" y="1687848"/>
            <a:ext cx="5676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/>
              <a:t>Cargo Spills</a:t>
            </a:r>
            <a:endParaRPr lang="en-US" sz="1100" dirty="0"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05B7F2-99DC-A5DC-024C-C1023210BED7}"/>
              </a:ext>
            </a:extLst>
          </p:cNvPr>
          <p:cNvSpPr txBox="1"/>
          <p:nvPr/>
        </p:nvSpPr>
        <p:spPr>
          <a:xfrm>
            <a:off x="3661776" y="3955663"/>
            <a:ext cx="823496" cy="4308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100" dirty="0"/>
              <a:t>Traffic Accidents</a:t>
            </a:r>
            <a:endParaRPr lang="en-US" sz="1100" dirty="0"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CE4AF1-45E2-05DA-0104-59B1845DA345}"/>
              </a:ext>
            </a:extLst>
          </p:cNvPr>
          <p:cNvSpPr txBox="1"/>
          <p:nvPr/>
        </p:nvSpPr>
        <p:spPr>
          <a:xfrm>
            <a:off x="3661776" y="1711310"/>
            <a:ext cx="82349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100" dirty="0"/>
              <a:t>Stalled Vehicles</a:t>
            </a:r>
            <a:endParaRPr lang="en-US" sz="1100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D0A169-18EF-433C-EF1E-EAAB0A43ACB1}"/>
              </a:ext>
            </a:extLst>
          </p:cNvPr>
          <p:cNvGrpSpPr/>
          <p:nvPr/>
        </p:nvGrpSpPr>
        <p:grpSpPr>
          <a:xfrm>
            <a:off x="1572405" y="1797275"/>
            <a:ext cx="2640532" cy="2530825"/>
            <a:chOff x="2089316" y="1844371"/>
            <a:chExt cx="3169126" cy="31692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9D9393-3D4B-4F18-68CD-BBD979E0EBCA}"/>
                </a:ext>
              </a:extLst>
            </p:cNvPr>
            <p:cNvGrpSpPr/>
            <p:nvPr/>
          </p:nvGrpSpPr>
          <p:grpSpPr>
            <a:xfrm>
              <a:off x="3056845" y="2661018"/>
              <a:ext cx="1234067" cy="1538935"/>
              <a:chOff x="5136479" y="2944939"/>
              <a:chExt cx="1354945" cy="168967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CC1B3F-6837-7604-B7AB-6FD2B9B1DCD9}"/>
                  </a:ext>
                </a:extLst>
              </p:cNvPr>
              <p:cNvSpPr txBox="1"/>
              <p:nvPr/>
            </p:nvSpPr>
            <p:spPr>
              <a:xfrm>
                <a:off x="5136479" y="2944939"/>
                <a:ext cx="1354945" cy="59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/>
                  <a:t>Traffic Incidents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11A05AF-B2BC-5B0A-D3C8-8ECE62D2D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tx1">
                    <a:lumMod val="75000"/>
                    <a:lumOff val="25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298626" y="3603962"/>
                <a:ext cx="1030653" cy="1030653"/>
              </a:xfrm>
              <a:prstGeom prst="rect">
                <a:avLst/>
              </a:prstGeom>
            </p:spPr>
          </p:pic>
        </p:grp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0EF2B43-4C23-09A0-A0B7-8FB4164992ED}"/>
                </a:ext>
              </a:extLst>
            </p:cNvPr>
            <p:cNvSpPr/>
            <p:nvPr/>
          </p:nvSpPr>
          <p:spPr>
            <a:xfrm>
              <a:off x="2089316" y="1844371"/>
              <a:ext cx="3169126" cy="3169257"/>
            </a:xfrm>
            <a:custGeom>
              <a:avLst/>
              <a:gdLst>
                <a:gd name="connsiteX0" fmla="*/ 2993478 w 3479545"/>
                <a:gd name="connsiteY0" fmla="*/ 1762704 h 3479690"/>
                <a:gd name="connsiteX1" fmla="*/ 3479545 w 3479545"/>
                <a:gd name="connsiteY1" fmla="*/ 1762704 h 3479690"/>
                <a:gd name="connsiteX2" fmla="*/ 3471711 w 3479545"/>
                <a:gd name="connsiteY2" fmla="*/ 1917845 h 3479690"/>
                <a:gd name="connsiteX3" fmla="*/ 1906788 w 3479545"/>
                <a:gd name="connsiteY3" fmla="*/ 3472864 h 3479690"/>
                <a:gd name="connsiteX4" fmla="*/ 1762631 w 3479545"/>
                <a:gd name="connsiteY4" fmla="*/ 3479690 h 3479690"/>
                <a:gd name="connsiteX5" fmla="*/ 1762631 w 3479545"/>
                <a:gd name="connsiteY5" fmla="*/ 2993623 h 3479690"/>
                <a:gd name="connsiteX6" fmla="*/ 1860158 w 3479545"/>
                <a:gd name="connsiteY6" fmla="*/ 2989005 h 3479690"/>
                <a:gd name="connsiteX7" fmla="*/ 2988154 w 3479545"/>
                <a:gd name="connsiteY7" fmla="*/ 1868147 h 3479690"/>
                <a:gd name="connsiteX8" fmla="*/ 0 w 3479545"/>
                <a:gd name="connsiteY8" fmla="*/ 1762704 h 3479690"/>
                <a:gd name="connsiteX9" fmla="*/ 486067 w 3479545"/>
                <a:gd name="connsiteY9" fmla="*/ 1762704 h 3479690"/>
                <a:gd name="connsiteX10" fmla="*/ 491391 w 3479545"/>
                <a:gd name="connsiteY10" fmla="*/ 1868147 h 3479690"/>
                <a:gd name="connsiteX11" fmla="*/ 1619387 w 3479545"/>
                <a:gd name="connsiteY11" fmla="*/ 2989005 h 3479690"/>
                <a:gd name="connsiteX12" fmla="*/ 1716912 w 3479545"/>
                <a:gd name="connsiteY12" fmla="*/ 2993623 h 3479690"/>
                <a:gd name="connsiteX13" fmla="*/ 1716912 w 3479545"/>
                <a:gd name="connsiteY13" fmla="*/ 3479690 h 3479690"/>
                <a:gd name="connsiteX14" fmla="*/ 1572756 w 3479545"/>
                <a:gd name="connsiteY14" fmla="*/ 3472864 h 3479690"/>
                <a:gd name="connsiteX15" fmla="*/ 7834 w 3479545"/>
                <a:gd name="connsiteY15" fmla="*/ 1917845 h 3479690"/>
                <a:gd name="connsiteX16" fmla="*/ 1716912 w 3479545"/>
                <a:gd name="connsiteY16" fmla="*/ 1 h 3479690"/>
                <a:gd name="connsiteX17" fmla="*/ 1716912 w 3479545"/>
                <a:gd name="connsiteY17" fmla="*/ 486068 h 3479690"/>
                <a:gd name="connsiteX18" fmla="*/ 1619387 w 3479545"/>
                <a:gd name="connsiteY18" fmla="*/ 490685 h 3479690"/>
                <a:gd name="connsiteX19" fmla="*/ 491391 w 3479545"/>
                <a:gd name="connsiteY19" fmla="*/ 1611543 h 3479690"/>
                <a:gd name="connsiteX20" fmla="*/ 486067 w 3479545"/>
                <a:gd name="connsiteY20" fmla="*/ 1716985 h 3479690"/>
                <a:gd name="connsiteX21" fmla="*/ 0 w 3479545"/>
                <a:gd name="connsiteY21" fmla="*/ 1716985 h 3479690"/>
                <a:gd name="connsiteX22" fmla="*/ 7834 w 3479545"/>
                <a:gd name="connsiteY22" fmla="*/ 1561846 h 3479690"/>
                <a:gd name="connsiteX23" fmla="*/ 1572756 w 3479545"/>
                <a:gd name="connsiteY23" fmla="*/ 6826 h 3479690"/>
                <a:gd name="connsiteX24" fmla="*/ 1762631 w 3479545"/>
                <a:gd name="connsiteY24" fmla="*/ 0 h 3479690"/>
                <a:gd name="connsiteX25" fmla="*/ 1906788 w 3479545"/>
                <a:gd name="connsiteY25" fmla="*/ 6826 h 3479690"/>
                <a:gd name="connsiteX26" fmla="*/ 3471711 w 3479545"/>
                <a:gd name="connsiteY26" fmla="*/ 1561846 h 3479690"/>
                <a:gd name="connsiteX27" fmla="*/ 3479545 w 3479545"/>
                <a:gd name="connsiteY27" fmla="*/ 1716985 h 3479690"/>
                <a:gd name="connsiteX28" fmla="*/ 2993478 w 3479545"/>
                <a:gd name="connsiteY28" fmla="*/ 1716985 h 3479690"/>
                <a:gd name="connsiteX29" fmla="*/ 2988154 w 3479545"/>
                <a:gd name="connsiteY29" fmla="*/ 1611543 h 3479690"/>
                <a:gd name="connsiteX30" fmla="*/ 1860158 w 3479545"/>
                <a:gd name="connsiteY30" fmla="*/ 490685 h 3479690"/>
                <a:gd name="connsiteX31" fmla="*/ 1762631 w 3479545"/>
                <a:gd name="connsiteY31" fmla="*/ 486067 h 347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79545" h="3479690">
                  <a:moveTo>
                    <a:pt x="2993478" y="1762704"/>
                  </a:moveTo>
                  <a:lnTo>
                    <a:pt x="3479545" y="1762704"/>
                  </a:lnTo>
                  <a:lnTo>
                    <a:pt x="3471711" y="1917845"/>
                  </a:lnTo>
                  <a:cubicBezTo>
                    <a:pt x="3388130" y="2740851"/>
                    <a:pt x="2731292" y="3394387"/>
                    <a:pt x="1906788" y="3472864"/>
                  </a:cubicBezTo>
                  <a:lnTo>
                    <a:pt x="1762631" y="3479690"/>
                  </a:lnTo>
                  <a:lnTo>
                    <a:pt x="1762631" y="2993623"/>
                  </a:lnTo>
                  <a:lnTo>
                    <a:pt x="1860158" y="2989005"/>
                  </a:lnTo>
                  <a:cubicBezTo>
                    <a:pt x="2454460" y="2932439"/>
                    <a:pt x="2927909" y="2461370"/>
                    <a:pt x="2988154" y="1868147"/>
                  </a:cubicBezTo>
                  <a:close/>
                  <a:moveTo>
                    <a:pt x="0" y="1762704"/>
                  </a:moveTo>
                  <a:lnTo>
                    <a:pt x="486067" y="1762704"/>
                  </a:lnTo>
                  <a:lnTo>
                    <a:pt x="491391" y="1868147"/>
                  </a:lnTo>
                  <a:cubicBezTo>
                    <a:pt x="551636" y="2461370"/>
                    <a:pt x="1025084" y="2932439"/>
                    <a:pt x="1619387" y="2989005"/>
                  </a:cubicBezTo>
                  <a:lnTo>
                    <a:pt x="1716912" y="2993623"/>
                  </a:lnTo>
                  <a:lnTo>
                    <a:pt x="1716912" y="3479690"/>
                  </a:lnTo>
                  <a:lnTo>
                    <a:pt x="1572756" y="3472864"/>
                  </a:lnTo>
                  <a:cubicBezTo>
                    <a:pt x="748252" y="3394387"/>
                    <a:pt x="91414" y="2740851"/>
                    <a:pt x="7834" y="1917845"/>
                  </a:cubicBezTo>
                  <a:close/>
                  <a:moveTo>
                    <a:pt x="1716912" y="1"/>
                  </a:moveTo>
                  <a:lnTo>
                    <a:pt x="1716912" y="486068"/>
                  </a:lnTo>
                  <a:lnTo>
                    <a:pt x="1619387" y="490685"/>
                  </a:lnTo>
                  <a:cubicBezTo>
                    <a:pt x="1025084" y="547251"/>
                    <a:pt x="551636" y="1018321"/>
                    <a:pt x="491391" y="1611543"/>
                  </a:cubicBezTo>
                  <a:lnTo>
                    <a:pt x="486067" y="1716985"/>
                  </a:lnTo>
                  <a:lnTo>
                    <a:pt x="0" y="1716985"/>
                  </a:lnTo>
                  <a:lnTo>
                    <a:pt x="7834" y="1561846"/>
                  </a:lnTo>
                  <a:cubicBezTo>
                    <a:pt x="91414" y="738840"/>
                    <a:pt x="748252" y="85303"/>
                    <a:pt x="1572756" y="6826"/>
                  </a:cubicBezTo>
                  <a:close/>
                  <a:moveTo>
                    <a:pt x="1762631" y="0"/>
                  </a:moveTo>
                  <a:lnTo>
                    <a:pt x="1906788" y="6826"/>
                  </a:lnTo>
                  <a:cubicBezTo>
                    <a:pt x="2731292" y="85303"/>
                    <a:pt x="3388130" y="738840"/>
                    <a:pt x="3471711" y="1561846"/>
                  </a:cubicBezTo>
                  <a:lnTo>
                    <a:pt x="3479545" y="1716985"/>
                  </a:lnTo>
                  <a:lnTo>
                    <a:pt x="2993478" y="1716985"/>
                  </a:lnTo>
                  <a:lnTo>
                    <a:pt x="2988154" y="1611543"/>
                  </a:lnTo>
                  <a:cubicBezTo>
                    <a:pt x="2927909" y="1018321"/>
                    <a:pt x="2454460" y="547251"/>
                    <a:pt x="1860158" y="490685"/>
                  </a:cubicBezTo>
                  <a:lnTo>
                    <a:pt x="1762631" y="486067"/>
                  </a:lnTo>
                  <a:close/>
                </a:path>
              </a:pathLst>
            </a:custGeom>
            <a:solidFill>
              <a:srgbClr val="001A52">
                <a:alpha val="50196"/>
              </a:srgbClr>
            </a:solidFill>
            <a:ln>
              <a:solidFill>
                <a:srgbClr val="001A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059BBE4-70AE-1C11-AB07-E19CB5270326}"/>
              </a:ext>
            </a:extLst>
          </p:cNvPr>
          <p:cNvSpPr txBox="1"/>
          <p:nvPr/>
        </p:nvSpPr>
        <p:spPr>
          <a:xfrm>
            <a:off x="1220382" y="1201436"/>
            <a:ext cx="334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Traffic Incident Categories</a:t>
            </a:r>
          </a:p>
        </p:txBody>
      </p:sp>
      <p:pic>
        <p:nvPicPr>
          <p:cNvPr id="34" name="Graphic 33" descr="Phone Vibration with solid fill">
            <a:extLst>
              <a:ext uri="{FF2B5EF4-FFF2-40B4-BE49-F238E27FC236}">
                <a16:creationId xmlns:a16="http://schemas.microsoft.com/office/drawing/2014/main" id="{FFCADD35-BDD7-C712-ADCA-F2A235253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2408" y="4971004"/>
            <a:ext cx="409050" cy="409050"/>
          </a:xfrm>
          <a:prstGeom prst="rect">
            <a:avLst/>
          </a:prstGeom>
        </p:spPr>
      </p:pic>
      <p:pic>
        <p:nvPicPr>
          <p:cNvPr id="35" name="Graphic 34" descr="Phone Vibration with solid fill">
            <a:extLst>
              <a:ext uri="{FF2B5EF4-FFF2-40B4-BE49-F238E27FC236}">
                <a16:creationId xmlns:a16="http://schemas.microsoft.com/office/drawing/2014/main" id="{A25898BD-12F4-B727-1F0F-A7F7F762DA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7758" y="5566266"/>
            <a:ext cx="409050" cy="409050"/>
          </a:xfrm>
          <a:prstGeom prst="rect">
            <a:avLst/>
          </a:prstGeom>
        </p:spPr>
      </p:pic>
      <p:pic>
        <p:nvPicPr>
          <p:cNvPr id="36" name="Graphic 35" descr="Phone Vibration with solid fill">
            <a:extLst>
              <a:ext uri="{FF2B5EF4-FFF2-40B4-BE49-F238E27FC236}">
                <a16:creationId xmlns:a16="http://schemas.microsoft.com/office/drawing/2014/main" id="{A7CFF396-69E6-BBB1-C84D-FE0F4D6A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2405" y="5566265"/>
            <a:ext cx="409050" cy="409050"/>
          </a:xfrm>
          <a:prstGeom prst="rect">
            <a:avLst/>
          </a:prstGeom>
        </p:spPr>
      </p:pic>
      <p:pic>
        <p:nvPicPr>
          <p:cNvPr id="37" name="Graphic 36" descr="Phone Vibration with solid fill">
            <a:extLst>
              <a:ext uri="{FF2B5EF4-FFF2-40B4-BE49-F238E27FC236}">
                <a16:creationId xmlns:a16="http://schemas.microsoft.com/office/drawing/2014/main" id="{27054028-5DA3-7106-DA80-8C41E9FAB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3108" y="5566266"/>
            <a:ext cx="409050" cy="409050"/>
          </a:xfrm>
          <a:prstGeom prst="rect">
            <a:avLst/>
          </a:prstGeom>
        </p:spPr>
      </p:pic>
      <p:pic>
        <p:nvPicPr>
          <p:cNvPr id="38" name="Graphic 37" descr="Phone Vibration with solid fill">
            <a:extLst>
              <a:ext uri="{FF2B5EF4-FFF2-40B4-BE49-F238E27FC236}">
                <a16:creationId xmlns:a16="http://schemas.microsoft.com/office/drawing/2014/main" id="{97E49FE7-977F-A838-CFF7-26F61A7E8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88458" y="5566267"/>
            <a:ext cx="409050" cy="409050"/>
          </a:xfrm>
          <a:prstGeom prst="rect">
            <a:avLst/>
          </a:prstGeom>
        </p:spPr>
      </p:pic>
      <p:pic>
        <p:nvPicPr>
          <p:cNvPr id="39" name="Graphic 38" descr="Phone Vibration with solid fill">
            <a:extLst>
              <a:ext uri="{FF2B5EF4-FFF2-40B4-BE49-F238E27FC236}">
                <a16:creationId xmlns:a16="http://schemas.microsoft.com/office/drawing/2014/main" id="{692885C8-3315-390E-DD97-4995E541E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3808" y="5566886"/>
            <a:ext cx="409050" cy="409050"/>
          </a:xfrm>
          <a:prstGeom prst="rect">
            <a:avLst/>
          </a:prstGeom>
        </p:spPr>
      </p:pic>
      <p:pic>
        <p:nvPicPr>
          <p:cNvPr id="46" name="Graphic 45" descr="Phone Vibration with solid fill">
            <a:extLst>
              <a:ext uri="{FF2B5EF4-FFF2-40B4-BE49-F238E27FC236}">
                <a16:creationId xmlns:a16="http://schemas.microsoft.com/office/drawing/2014/main" id="{0FB721D6-AD48-ABE9-910C-5ECAC2C52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7758" y="4987199"/>
            <a:ext cx="409050" cy="409050"/>
          </a:xfrm>
          <a:prstGeom prst="rect">
            <a:avLst/>
          </a:prstGeom>
        </p:spPr>
      </p:pic>
      <p:pic>
        <p:nvPicPr>
          <p:cNvPr id="47" name="Graphic 46" descr="Phone Vibration with solid fill">
            <a:extLst>
              <a:ext uri="{FF2B5EF4-FFF2-40B4-BE49-F238E27FC236}">
                <a16:creationId xmlns:a16="http://schemas.microsoft.com/office/drawing/2014/main" id="{FA441A55-41C4-652D-8026-9E30D1125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3808" y="4987199"/>
            <a:ext cx="409050" cy="409050"/>
          </a:xfrm>
          <a:prstGeom prst="rect">
            <a:avLst/>
          </a:prstGeom>
        </p:spPr>
      </p:pic>
      <p:pic>
        <p:nvPicPr>
          <p:cNvPr id="48" name="Graphic 47" descr="Phone Vibration with solid fill">
            <a:extLst>
              <a:ext uri="{FF2B5EF4-FFF2-40B4-BE49-F238E27FC236}">
                <a16:creationId xmlns:a16="http://schemas.microsoft.com/office/drawing/2014/main" id="{7BE40E2A-FADE-9247-3C31-2C853B89A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88458" y="4980129"/>
            <a:ext cx="409050" cy="409050"/>
          </a:xfrm>
          <a:prstGeom prst="rect">
            <a:avLst/>
          </a:prstGeom>
        </p:spPr>
      </p:pic>
      <p:pic>
        <p:nvPicPr>
          <p:cNvPr id="49" name="Graphic 48" descr="Phone Vibration with solid fill">
            <a:extLst>
              <a:ext uri="{FF2B5EF4-FFF2-40B4-BE49-F238E27FC236}">
                <a16:creationId xmlns:a16="http://schemas.microsoft.com/office/drawing/2014/main" id="{A778C3D4-DD01-3FF5-45BD-30E2E5BE9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3108" y="4980129"/>
            <a:ext cx="409050" cy="4090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4B6F54F-C725-4900-40ED-3CE5ACB83B41}"/>
              </a:ext>
            </a:extLst>
          </p:cNvPr>
          <p:cNvSpPr txBox="1"/>
          <p:nvPr/>
        </p:nvSpPr>
        <p:spPr>
          <a:xfrm>
            <a:off x="716428" y="4559376"/>
            <a:ext cx="4352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Only 30% of all traffic incidents are verified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70CE1843-9290-128F-E210-629FDE400821}"/>
              </a:ext>
            </a:extLst>
          </p:cNvPr>
          <p:cNvSpPr txBox="1"/>
          <p:nvPr/>
        </p:nvSpPr>
        <p:spPr>
          <a:xfrm>
            <a:off x="6173786" y="3848660"/>
            <a:ext cx="2169963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/>
              <a:t>Emergency response</a:t>
            </a:r>
          </a:p>
          <a:p>
            <a:r>
              <a:rPr lang="en-US" sz="1100" dirty="0"/>
              <a:t>delayed by 5-minutes, </a:t>
            </a:r>
          </a:p>
          <a:p>
            <a:r>
              <a:rPr lang="en-US" sz="1100" dirty="0"/>
              <a:t>Increasing fatality rate by 46% </a:t>
            </a:r>
            <a:r>
              <a:rPr lang="en-US" sz="1100" baseline="30000" dirty="0"/>
              <a:t>[3]</a:t>
            </a:r>
            <a:endParaRPr lang="en-US" sz="1100" baseline="30000" dirty="0">
              <a:cs typeface="Calibri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4D0F8202-967D-D547-18D5-78A7FDF000A4}"/>
              </a:ext>
            </a:extLst>
          </p:cNvPr>
          <p:cNvSpPr txBox="1"/>
          <p:nvPr/>
        </p:nvSpPr>
        <p:spPr>
          <a:xfrm>
            <a:off x="8966695" y="3848660"/>
            <a:ext cx="2169963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100" dirty="0"/>
              <a:t>Emergency response</a:t>
            </a:r>
          </a:p>
          <a:p>
            <a:pPr algn="r"/>
            <a:r>
              <a:rPr lang="en-US" sz="1100" dirty="0"/>
              <a:t>under 7-minutes,</a:t>
            </a:r>
          </a:p>
          <a:p>
            <a:pPr algn="r"/>
            <a:r>
              <a:rPr lang="en-US" sz="1100" dirty="0"/>
              <a:t>decreasing fatality rate by 58% </a:t>
            </a:r>
            <a:r>
              <a:rPr lang="en-US" sz="1100" baseline="30000" dirty="0"/>
              <a:t>[3]</a:t>
            </a:r>
            <a:endParaRPr lang="en-US" sz="1100" baseline="30000" dirty="0">
              <a:cs typeface="Calibri"/>
            </a:endParaRP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DCFDD0A4-A38A-771A-96CB-7625C7B9C01C}"/>
              </a:ext>
            </a:extLst>
          </p:cNvPr>
          <p:cNvSpPr txBox="1"/>
          <p:nvPr/>
        </p:nvSpPr>
        <p:spPr>
          <a:xfrm>
            <a:off x="6173786" y="1650770"/>
            <a:ext cx="1841999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/>
              <a:t>$1.4 Trillion annual cost to U.S.A</a:t>
            </a:r>
            <a:r>
              <a:rPr lang="en-US" sz="1100" baseline="30000" dirty="0"/>
              <a:t>[1]</a:t>
            </a:r>
            <a:endParaRPr lang="en-US" sz="1100" baseline="30000" dirty="0">
              <a:cs typeface="Calibri"/>
            </a:endParaRP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AA0400E6-A1C4-0F3B-168A-4E3952C842B0}"/>
              </a:ext>
            </a:extLst>
          </p:cNvPr>
          <p:cNvSpPr txBox="1"/>
          <p:nvPr/>
        </p:nvSpPr>
        <p:spPr>
          <a:xfrm>
            <a:off x="6950865" y="1198552"/>
            <a:ext cx="3224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/>
              <a:t>Impact of Traffic Accident</a:t>
            </a:r>
          </a:p>
        </p:txBody>
      </p:sp>
      <p:sp>
        <p:nvSpPr>
          <p:cNvPr id="1033" name="Freeform 1032">
            <a:extLst>
              <a:ext uri="{FF2B5EF4-FFF2-40B4-BE49-F238E27FC236}">
                <a16:creationId xmlns:a16="http://schemas.microsoft.com/office/drawing/2014/main" id="{FFC56E8A-7D4E-384C-C51D-078C5A8FB2B5}"/>
              </a:ext>
            </a:extLst>
          </p:cNvPr>
          <p:cNvSpPr/>
          <p:nvPr/>
        </p:nvSpPr>
        <p:spPr>
          <a:xfrm>
            <a:off x="7258768" y="1748722"/>
            <a:ext cx="2640532" cy="2530825"/>
          </a:xfrm>
          <a:custGeom>
            <a:avLst/>
            <a:gdLst>
              <a:gd name="connsiteX0" fmla="*/ 2993478 w 3479545"/>
              <a:gd name="connsiteY0" fmla="*/ 1762704 h 3479690"/>
              <a:gd name="connsiteX1" fmla="*/ 3479545 w 3479545"/>
              <a:gd name="connsiteY1" fmla="*/ 1762704 h 3479690"/>
              <a:gd name="connsiteX2" fmla="*/ 3471711 w 3479545"/>
              <a:gd name="connsiteY2" fmla="*/ 1917845 h 3479690"/>
              <a:gd name="connsiteX3" fmla="*/ 1906788 w 3479545"/>
              <a:gd name="connsiteY3" fmla="*/ 3472864 h 3479690"/>
              <a:gd name="connsiteX4" fmla="*/ 1762631 w 3479545"/>
              <a:gd name="connsiteY4" fmla="*/ 3479690 h 3479690"/>
              <a:gd name="connsiteX5" fmla="*/ 1762631 w 3479545"/>
              <a:gd name="connsiteY5" fmla="*/ 2993623 h 3479690"/>
              <a:gd name="connsiteX6" fmla="*/ 1860158 w 3479545"/>
              <a:gd name="connsiteY6" fmla="*/ 2989005 h 3479690"/>
              <a:gd name="connsiteX7" fmla="*/ 2988154 w 3479545"/>
              <a:gd name="connsiteY7" fmla="*/ 1868147 h 3479690"/>
              <a:gd name="connsiteX8" fmla="*/ 0 w 3479545"/>
              <a:gd name="connsiteY8" fmla="*/ 1762704 h 3479690"/>
              <a:gd name="connsiteX9" fmla="*/ 486067 w 3479545"/>
              <a:gd name="connsiteY9" fmla="*/ 1762704 h 3479690"/>
              <a:gd name="connsiteX10" fmla="*/ 491391 w 3479545"/>
              <a:gd name="connsiteY10" fmla="*/ 1868147 h 3479690"/>
              <a:gd name="connsiteX11" fmla="*/ 1619387 w 3479545"/>
              <a:gd name="connsiteY11" fmla="*/ 2989005 h 3479690"/>
              <a:gd name="connsiteX12" fmla="*/ 1716912 w 3479545"/>
              <a:gd name="connsiteY12" fmla="*/ 2993623 h 3479690"/>
              <a:gd name="connsiteX13" fmla="*/ 1716912 w 3479545"/>
              <a:gd name="connsiteY13" fmla="*/ 3479690 h 3479690"/>
              <a:gd name="connsiteX14" fmla="*/ 1572756 w 3479545"/>
              <a:gd name="connsiteY14" fmla="*/ 3472864 h 3479690"/>
              <a:gd name="connsiteX15" fmla="*/ 7834 w 3479545"/>
              <a:gd name="connsiteY15" fmla="*/ 1917845 h 3479690"/>
              <a:gd name="connsiteX16" fmla="*/ 1716912 w 3479545"/>
              <a:gd name="connsiteY16" fmla="*/ 1 h 3479690"/>
              <a:gd name="connsiteX17" fmla="*/ 1716912 w 3479545"/>
              <a:gd name="connsiteY17" fmla="*/ 486068 h 3479690"/>
              <a:gd name="connsiteX18" fmla="*/ 1619387 w 3479545"/>
              <a:gd name="connsiteY18" fmla="*/ 490685 h 3479690"/>
              <a:gd name="connsiteX19" fmla="*/ 491391 w 3479545"/>
              <a:gd name="connsiteY19" fmla="*/ 1611543 h 3479690"/>
              <a:gd name="connsiteX20" fmla="*/ 486067 w 3479545"/>
              <a:gd name="connsiteY20" fmla="*/ 1716985 h 3479690"/>
              <a:gd name="connsiteX21" fmla="*/ 0 w 3479545"/>
              <a:gd name="connsiteY21" fmla="*/ 1716985 h 3479690"/>
              <a:gd name="connsiteX22" fmla="*/ 7834 w 3479545"/>
              <a:gd name="connsiteY22" fmla="*/ 1561846 h 3479690"/>
              <a:gd name="connsiteX23" fmla="*/ 1572756 w 3479545"/>
              <a:gd name="connsiteY23" fmla="*/ 6826 h 3479690"/>
              <a:gd name="connsiteX24" fmla="*/ 1762631 w 3479545"/>
              <a:gd name="connsiteY24" fmla="*/ 0 h 3479690"/>
              <a:gd name="connsiteX25" fmla="*/ 1906788 w 3479545"/>
              <a:gd name="connsiteY25" fmla="*/ 6826 h 3479690"/>
              <a:gd name="connsiteX26" fmla="*/ 3471711 w 3479545"/>
              <a:gd name="connsiteY26" fmla="*/ 1561846 h 3479690"/>
              <a:gd name="connsiteX27" fmla="*/ 3479545 w 3479545"/>
              <a:gd name="connsiteY27" fmla="*/ 1716985 h 3479690"/>
              <a:gd name="connsiteX28" fmla="*/ 2993478 w 3479545"/>
              <a:gd name="connsiteY28" fmla="*/ 1716985 h 3479690"/>
              <a:gd name="connsiteX29" fmla="*/ 2988154 w 3479545"/>
              <a:gd name="connsiteY29" fmla="*/ 1611543 h 3479690"/>
              <a:gd name="connsiteX30" fmla="*/ 1860158 w 3479545"/>
              <a:gd name="connsiteY30" fmla="*/ 490685 h 3479690"/>
              <a:gd name="connsiteX31" fmla="*/ 1762631 w 3479545"/>
              <a:gd name="connsiteY31" fmla="*/ 486067 h 347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79545" h="3479690">
                <a:moveTo>
                  <a:pt x="2993478" y="1762704"/>
                </a:moveTo>
                <a:lnTo>
                  <a:pt x="3479545" y="1762704"/>
                </a:lnTo>
                <a:lnTo>
                  <a:pt x="3471711" y="1917845"/>
                </a:lnTo>
                <a:cubicBezTo>
                  <a:pt x="3388130" y="2740851"/>
                  <a:pt x="2731292" y="3394387"/>
                  <a:pt x="1906788" y="3472864"/>
                </a:cubicBezTo>
                <a:lnTo>
                  <a:pt x="1762631" y="3479690"/>
                </a:lnTo>
                <a:lnTo>
                  <a:pt x="1762631" y="2993623"/>
                </a:lnTo>
                <a:lnTo>
                  <a:pt x="1860158" y="2989005"/>
                </a:lnTo>
                <a:cubicBezTo>
                  <a:pt x="2454460" y="2932439"/>
                  <a:pt x="2927909" y="2461370"/>
                  <a:pt x="2988154" y="1868147"/>
                </a:cubicBezTo>
                <a:close/>
                <a:moveTo>
                  <a:pt x="0" y="1762704"/>
                </a:moveTo>
                <a:lnTo>
                  <a:pt x="486067" y="1762704"/>
                </a:lnTo>
                <a:lnTo>
                  <a:pt x="491391" y="1868147"/>
                </a:lnTo>
                <a:cubicBezTo>
                  <a:pt x="551636" y="2461370"/>
                  <a:pt x="1025084" y="2932439"/>
                  <a:pt x="1619387" y="2989005"/>
                </a:cubicBezTo>
                <a:lnTo>
                  <a:pt x="1716912" y="2993623"/>
                </a:lnTo>
                <a:lnTo>
                  <a:pt x="1716912" y="3479690"/>
                </a:lnTo>
                <a:lnTo>
                  <a:pt x="1572756" y="3472864"/>
                </a:lnTo>
                <a:cubicBezTo>
                  <a:pt x="748252" y="3394387"/>
                  <a:pt x="91414" y="2740851"/>
                  <a:pt x="7834" y="1917845"/>
                </a:cubicBezTo>
                <a:close/>
                <a:moveTo>
                  <a:pt x="1716912" y="1"/>
                </a:moveTo>
                <a:lnTo>
                  <a:pt x="1716912" y="486068"/>
                </a:lnTo>
                <a:lnTo>
                  <a:pt x="1619387" y="490685"/>
                </a:lnTo>
                <a:cubicBezTo>
                  <a:pt x="1025084" y="547251"/>
                  <a:pt x="551636" y="1018321"/>
                  <a:pt x="491391" y="1611543"/>
                </a:cubicBezTo>
                <a:lnTo>
                  <a:pt x="486067" y="1716985"/>
                </a:lnTo>
                <a:lnTo>
                  <a:pt x="0" y="1716985"/>
                </a:lnTo>
                <a:lnTo>
                  <a:pt x="7834" y="1561846"/>
                </a:lnTo>
                <a:cubicBezTo>
                  <a:pt x="91414" y="738840"/>
                  <a:pt x="748252" y="85303"/>
                  <a:pt x="1572756" y="6826"/>
                </a:cubicBezTo>
                <a:close/>
                <a:moveTo>
                  <a:pt x="1762631" y="0"/>
                </a:moveTo>
                <a:lnTo>
                  <a:pt x="1906788" y="6826"/>
                </a:lnTo>
                <a:cubicBezTo>
                  <a:pt x="2731292" y="85303"/>
                  <a:pt x="3388130" y="738840"/>
                  <a:pt x="3471711" y="1561846"/>
                </a:cubicBezTo>
                <a:lnTo>
                  <a:pt x="3479545" y="1716985"/>
                </a:lnTo>
                <a:lnTo>
                  <a:pt x="2993478" y="1716985"/>
                </a:lnTo>
                <a:lnTo>
                  <a:pt x="2988154" y="1611543"/>
                </a:lnTo>
                <a:cubicBezTo>
                  <a:pt x="2927909" y="1018321"/>
                  <a:pt x="2454460" y="547251"/>
                  <a:pt x="1860158" y="490685"/>
                </a:cubicBezTo>
                <a:lnTo>
                  <a:pt x="1762631" y="486067"/>
                </a:lnTo>
                <a:close/>
              </a:path>
            </a:pathLst>
          </a:custGeom>
          <a:solidFill>
            <a:srgbClr val="001A52">
              <a:alpha val="50196"/>
            </a:srgbClr>
          </a:solidFill>
          <a:ln>
            <a:solidFill>
              <a:srgbClr val="001A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F734E755-52B7-D496-AE17-ACE840AF9D5A}"/>
              </a:ext>
            </a:extLst>
          </p:cNvPr>
          <p:cNvSpPr txBox="1"/>
          <p:nvPr/>
        </p:nvSpPr>
        <p:spPr>
          <a:xfrm>
            <a:off x="36049" y="6398092"/>
            <a:ext cx="986325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[1] Lawrence Blincoe et al. The economic and societal impact of motor vehicle crashes, 2019. Technical report, 2022.</a:t>
            </a:r>
          </a:p>
          <a:p>
            <a:r>
              <a:rPr lang="en-US" sz="800" dirty="0">
                <a:ea typeface="+mn-lt"/>
                <a:cs typeface="+mn-lt"/>
              </a:rPr>
              <a:t>[2] Salum, J. H., A. E. Kitali, T. Sando and P. Alluri, “Evaluating the impact of road rangers in preventing secondary crashes”, Accident Analysis &amp; Prevention 156, 2021.</a:t>
            </a:r>
          </a:p>
          <a:p>
            <a:r>
              <a:rPr lang="en-US" sz="800" dirty="0">
                <a:ea typeface="+mn-lt"/>
                <a:cs typeface="+mn-lt"/>
              </a:rPr>
              <a:t>[3] James P Byrne et al. Association between emergency medical service response time and motor vehicle crash mortality in the United States. JAMA Surgery, 154:286–293, 2019.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0560AA40-4E99-E9A2-B514-54FD8500AB08}"/>
              </a:ext>
            </a:extLst>
          </p:cNvPr>
          <p:cNvSpPr txBox="1"/>
          <p:nvPr/>
        </p:nvSpPr>
        <p:spPr>
          <a:xfrm>
            <a:off x="8496126" y="1644530"/>
            <a:ext cx="26405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i="0" u="none" strike="noStrike" dirty="0">
                <a:solidFill>
                  <a:srgbClr val="000000"/>
                </a:solidFill>
                <a:effectLst/>
              </a:rPr>
              <a:t>For each extra 1 min uncleared </a:t>
            </a:r>
          </a:p>
          <a:p>
            <a:pPr algn="r"/>
            <a:r>
              <a:rPr lang="en-US" sz="1100" i="0" u="none" strike="noStrike" dirty="0">
                <a:solidFill>
                  <a:srgbClr val="000000"/>
                </a:solidFill>
                <a:effectLst/>
              </a:rPr>
              <a:t>traffic </a:t>
            </a:r>
            <a:r>
              <a:rPr lang="en-US" sz="1100" dirty="0">
                <a:solidFill>
                  <a:srgbClr val="000000"/>
                </a:solidFill>
              </a:rPr>
              <a:t>incident</a:t>
            </a:r>
            <a:r>
              <a:rPr lang="en-US" sz="1100" i="0" u="none" strike="noStrike" dirty="0">
                <a:solidFill>
                  <a:srgbClr val="000000"/>
                </a:solidFill>
                <a:effectLst/>
              </a:rPr>
              <a:t>, +2.8 % </a:t>
            </a:r>
          </a:p>
          <a:p>
            <a:pPr algn="r"/>
            <a:r>
              <a:rPr lang="en-US" sz="1100" i="0" u="none" strike="noStrike" dirty="0">
                <a:solidFill>
                  <a:srgbClr val="000000"/>
                </a:solidFill>
                <a:effectLst/>
              </a:rPr>
              <a:t>chance of a secondary </a:t>
            </a:r>
          </a:p>
          <a:p>
            <a:pPr algn="r"/>
            <a:r>
              <a:rPr lang="en-US" sz="1100" i="0" u="none" strike="noStrike" dirty="0">
                <a:solidFill>
                  <a:srgbClr val="000000"/>
                </a:solidFill>
                <a:effectLst/>
              </a:rPr>
              <a:t>crash.</a:t>
            </a:r>
            <a:r>
              <a:rPr lang="en-US" sz="1100" baseline="30000" dirty="0"/>
              <a:t> [2]</a:t>
            </a:r>
            <a:endParaRPr lang="en-US" sz="1100" dirty="0"/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A7153B07-157A-D3DB-85F2-F559B817C853}"/>
              </a:ext>
            </a:extLst>
          </p:cNvPr>
          <p:cNvSpPr txBox="1"/>
          <p:nvPr/>
        </p:nvSpPr>
        <p:spPr>
          <a:xfrm>
            <a:off x="7910304" y="2466971"/>
            <a:ext cx="132824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dirty="0"/>
              <a:t>Traffic Accidents</a:t>
            </a:r>
          </a:p>
        </p:txBody>
      </p:sp>
      <p:pic>
        <p:nvPicPr>
          <p:cNvPr id="1042" name="Graphic 1041" descr="Crash with solid fill">
            <a:extLst>
              <a:ext uri="{FF2B5EF4-FFF2-40B4-BE49-F238E27FC236}">
                <a16:creationId xmlns:a16="http://schemas.microsoft.com/office/drawing/2014/main" id="{B693FD1A-9374-5026-03A5-B6CAFCBB5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17226" y="2683733"/>
            <a:ext cx="914400" cy="914400"/>
          </a:xfrm>
          <a:prstGeom prst="rect">
            <a:avLst/>
          </a:prstGeom>
        </p:spPr>
      </p:pic>
      <p:sp>
        <p:nvSpPr>
          <p:cNvPr id="1043" name="TextBox 1042">
            <a:extLst>
              <a:ext uri="{FF2B5EF4-FFF2-40B4-BE49-F238E27FC236}">
                <a16:creationId xmlns:a16="http://schemas.microsoft.com/office/drawing/2014/main" id="{31EEDE79-AA12-066B-29F6-5F87BF4291F6}"/>
              </a:ext>
            </a:extLst>
          </p:cNvPr>
          <p:cNvSpPr txBox="1"/>
          <p:nvPr/>
        </p:nvSpPr>
        <p:spPr>
          <a:xfrm>
            <a:off x="6064276" y="4559376"/>
            <a:ext cx="486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Broader Issues of Traffic Incidents</a:t>
            </a:r>
          </a:p>
        </p:txBody>
      </p: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A652BDC3-3086-77D5-232B-5C9E0D54D264}"/>
              </a:ext>
            </a:extLst>
          </p:cNvPr>
          <p:cNvGrpSpPr/>
          <p:nvPr/>
        </p:nvGrpSpPr>
        <p:grpSpPr>
          <a:xfrm>
            <a:off x="6332322" y="4910595"/>
            <a:ext cx="1385316" cy="1451617"/>
            <a:chOff x="6375029" y="4910595"/>
            <a:chExt cx="1385316" cy="1451617"/>
          </a:xfrm>
        </p:grpSpPr>
        <p:grpSp>
          <p:nvGrpSpPr>
            <p:cNvPr id="1055" name="Group 1054">
              <a:extLst>
                <a:ext uri="{FF2B5EF4-FFF2-40B4-BE49-F238E27FC236}">
                  <a16:creationId xmlns:a16="http://schemas.microsoft.com/office/drawing/2014/main" id="{0096B2E0-D2A4-1BFB-7994-8634EFDF934B}"/>
                </a:ext>
              </a:extLst>
            </p:cNvPr>
            <p:cNvGrpSpPr/>
            <p:nvPr/>
          </p:nvGrpSpPr>
          <p:grpSpPr>
            <a:xfrm>
              <a:off x="6606614" y="4910595"/>
              <a:ext cx="923846" cy="904001"/>
              <a:chOff x="6606614" y="4910595"/>
              <a:chExt cx="923846" cy="904001"/>
            </a:xfrm>
          </p:grpSpPr>
          <p:pic>
            <p:nvPicPr>
              <p:cNvPr id="1045" name="Graphic 1044" descr="Stopwatch with solid fill">
                <a:extLst>
                  <a:ext uri="{FF2B5EF4-FFF2-40B4-BE49-F238E27FC236}">
                    <a16:creationId xmlns:a16="http://schemas.microsoft.com/office/drawing/2014/main" id="{B1CE0DEB-A536-8D77-EB5D-6D880E659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83785" y="5050431"/>
                <a:ext cx="246675" cy="241376"/>
              </a:xfrm>
              <a:prstGeom prst="rect">
                <a:avLst/>
              </a:prstGeom>
            </p:spPr>
          </p:pic>
          <p:pic>
            <p:nvPicPr>
              <p:cNvPr id="1047" name="Picture 104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062DB994-128E-4CE2-B919-5732328FC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prstClr val="black"/>
                  <a:srgbClr val="001A5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6614" y="4910595"/>
                <a:ext cx="923846" cy="904001"/>
              </a:xfrm>
              <a:prstGeom prst="rect">
                <a:avLst/>
              </a:prstGeom>
            </p:spPr>
          </p:pic>
        </p:grpSp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A5B3495A-145B-8473-86F8-295F3B913A32}"/>
                </a:ext>
              </a:extLst>
            </p:cNvPr>
            <p:cNvSpPr txBox="1"/>
            <p:nvPr/>
          </p:nvSpPr>
          <p:spPr>
            <a:xfrm>
              <a:off x="6375029" y="5931325"/>
              <a:ext cx="1385316" cy="43088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dirty="0"/>
                <a:t>Delayed emergency</a:t>
              </a:r>
              <a:endParaRPr lang="en-US" sz="1100" dirty="0">
                <a:cs typeface="Calibri"/>
              </a:endParaRPr>
            </a:p>
            <a:p>
              <a:pPr algn="ctr"/>
              <a:r>
                <a:rPr lang="en-US" sz="1100" dirty="0"/>
                <a:t>services</a:t>
              </a:r>
              <a:endParaRPr lang="en-US" sz="1100" dirty="0">
                <a:cs typeface="Calibri"/>
              </a:endParaRPr>
            </a:p>
          </p:txBody>
        </p:sp>
      </p:grp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09641ACD-546A-57F4-3BDB-6B6F14B4270A}"/>
              </a:ext>
            </a:extLst>
          </p:cNvPr>
          <p:cNvGrpSpPr/>
          <p:nvPr/>
        </p:nvGrpSpPr>
        <p:grpSpPr>
          <a:xfrm>
            <a:off x="9538445" y="4971004"/>
            <a:ext cx="1274708" cy="1221931"/>
            <a:chOff x="9411915" y="4971004"/>
            <a:chExt cx="1274708" cy="1221931"/>
          </a:xfrm>
        </p:grpSpPr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07E1CA2C-D4BF-6C39-DD64-3C7CF9F6D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001A5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547664" y="4971004"/>
              <a:ext cx="1003209" cy="960321"/>
            </a:xfrm>
            <a:prstGeom prst="rect">
              <a:avLst/>
            </a:prstGeom>
          </p:spPr>
        </p:pic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23CC53C7-DAFB-C927-6B59-B45F93ECB3FB}"/>
                </a:ext>
              </a:extLst>
            </p:cNvPr>
            <p:cNvSpPr txBox="1"/>
            <p:nvPr/>
          </p:nvSpPr>
          <p:spPr>
            <a:xfrm>
              <a:off x="9411915" y="5931325"/>
              <a:ext cx="1274708" cy="26161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dirty="0"/>
                <a:t>Traffic congestion</a:t>
              </a:r>
              <a:endParaRPr lang="en-US" sz="1100" dirty="0">
                <a:cs typeface="Calibri"/>
              </a:endParaRPr>
            </a:p>
          </p:txBody>
        </p:sp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BBDD94C4-E4F6-6194-7F29-ED9B1F149F1B}"/>
              </a:ext>
            </a:extLst>
          </p:cNvPr>
          <p:cNvGrpSpPr/>
          <p:nvPr/>
        </p:nvGrpSpPr>
        <p:grpSpPr>
          <a:xfrm>
            <a:off x="7910304" y="5062052"/>
            <a:ext cx="1351652" cy="1130883"/>
            <a:chOff x="7910304" y="5062052"/>
            <a:chExt cx="1351652" cy="1130883"/>
          </a:xfrm>
        </p:grpSpPr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162154B7-DEE7-97CA-B083-176E3A6C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34671" y="5062052"/>
              <a:ext cx="702918" cy="765380"/>
            </a:xfrm>
            <a:prstGeom prst="rect">
              <a:avLst/>
            </a:prstGeom>
          </p:spPr>
        </p:pic>
        <p:sp>
          <p:nvSpPr>
            <p:cNvPr id="1054" name="TextBox 1053">
              <a:extLst>
                <a:ext uri="{FF2B5EF4-FFF2-40B4-BE49-F238E27FC236}">
                  <a16:creationId xmlns:a16="http://schemas.microsoft.com/office/drawing/2014/main" id="{BC48476D-6F64-44D7-43A6-8B62C1D489D9}"/>
                </a:ext>
              </a:extLst>
            </p:cNvPr>
            <p:cNvSpPr txBox="1"/>
            <p:nvPr/>
          </p:nvSpPr>
          <p:spPr>
            <a:xfrm>
              <a:off x="7910304" y="5931325"/>
              <a:ext cx="1351652" cy="26161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dirty="0"/>
                <a:t>Commuter’s safety</a:t>
              </a:r>
              <a:endParaRPr lang="en-US" sz="1100" dirty="0">
                <a:cs typeface="Calibri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0DF37-1739-2BE8-4A93-0D929892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4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95A463-7A6A-264B-A998-DE8CFD8C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8E997-E66A-667B-7182-31F3724AA160}"/>
              </a:ext>
            </a:extLst>
          </p:cNvPr>
          <p:cNvSpPr txBox="1"/>
          <p:nvPr/>
        </p:nvSpPr>
        <p:spPr>
          <a:xfrm>
            <a:off x="1187907" y="439574"/>
            <a:ext cx="98161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cs typeface="Gill Sans SemiBold" panose="020B0502020104020203" pitchFamily="34" charset="-79"/>
              </a:rPr>
              <a:t>Conclusion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18EFF7-524B-8382-6C22-EF2DA4977D48}"/>
              </a:ext>
            </a:extLst>
          </p:cNvPr>
          <p:cNvGrpSpPr/>
          <p:nvPr/>
        </p:nvGrpSpPr>
        <p:grpSpPr>
          <a:xfrm>
            <a:off x="631313" y="1306766"/>
            <a:ext cx="5895241" cy="1754326"/>
            <a:chOff x="639671" y="1148978"/>
            <a:chExt cx="5895241" cy="17543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612C62-9789-EA3A-0D0B-80683868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671" y="1473337"/>
              <a:ext cx="1113188" cy="11131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D4DE0D-A902-014D-A6AC-4B017BD3D7AC}"/>
                </a:ext>
              </a:extLst>
            </p:cNvPr>
            <p:cNvSpPr txBox="1"/>
            <p:nvPr/>
          </p:nvSpPr>
          <p:spPr>
            <a:xfrm>
              <a:off x="2145792" y="1148978"/>
              <a:ext cx="438912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u="sng" dirty="0">
                  <a:ea typeface="+mn-lt"/>
                  <a:cs typeface="+mn-lt"/>
                </a:rPr>
                <a:t>Scalable architecture for real-world Networks</a:t>
              </a:r>
            </a:p>
            <a:p>
              <a:r>
                <a:rPr lang="en-IN" dirty="0"/>
                <a:t>SIGN can detect incidents for landscapes such as for urban regions and highways without requiring retraining for varying graph representation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EC397-8C36-316D-06B7-AF6B7AD2CF14}"/>
              </a:ext>
            </a:extLst>
          </p:cNvPr>
          <p:cNvGrpSpPr/>
          <p:nvPr/>
        </p:nvGrpSpPr>
        <p:grpSpPr>
          <a:xfrm>
            <a:off x="631313" y="3351089"/>
            <a:ext cx="6085957" cy="1113188"/>
            <a:chOff x="631313" y="3133543"/>
            <a:chExt cx="6085957" cy="11131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1CB9ED-A289-417F-951E-F33F7568A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313" y="3133543"/>
              <a:ext cx="1113188" cy="11131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38AF66-3BA5-BAA3-AD49-95D21A79D3FC}"/>
                </a:ext>
              </a:extLst>
            </p:cNvPr>
            <p:cNvSpPr txBox="1"/>
            <p:nvPr/>
          </p:nvSpPr>
          <p:spPr>
            <a:xfrm>
              <a:off x="2145792" y="3226084"/>
              <a:ext cx="457147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u="sng" dirty="0">
                  <a:ea typeface="+mn-lt"/>
                  <a:cs typeface="+mn-lt"/>
                </a:rPr>
                <a:t>Faster Incident Detection</a:t>
              </a:r>
            </a:p>
            <a:p>
              <a:r>
                <a:rPr lang="en-US" dirty="0">
                  <a:ea typeface="+mn-lt"/>
                  <a:cs typeface="+mn-lt"/>
                </a:rPr>
                <a:t>SIGN can detect more incidents with minimal false alarms while being faster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37C8B5-86AE-59D8-B70E-B8F3E54531C8}"/>
              </a:ext>
            </a:extLst>
          </p:cNvPr>
          <p:cNvGrpSpPr/>
          <p:nvPr/>
        </p:nvGrpSpPr>
        <p:grpSpPr>
          <a:xfrm>
            <a:off x="631313" y="5071053"/>
            <a:ext cx="6096825" cy="1113190"/>
            <a:chOff x="639671" y="4961198"/>
            <a:chExt cx="6096825" cy="11131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3AC3AC-79F7-9696-0206-3AD9ABB21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671" y="4961198"/>
              <a:ext cx="1113190" cy="11131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BED813-8554-F9B8-C5A5-8239C6F3B553}"/>
                </a:ext>
              </a:extLst>
            </p:cNvPr>
            <p:cNvSpPr txBox="1"/>
            <p:nvPr/>
          </p:nvSpPr>
          <p:spPr>
            <a:xfrm>
              <a:off x="2145792" y="4974937"/>
              <a:ext cx="45907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u="sng" dirty="0">
                  <a:ea typeface="Calibri" panose="020F0502020204030204"/>
                  <a:cs typeface="Calibri" panose="020F0502020204030204"/>
                </a:rPr>
                <a:t>Multi-task capability</a:t>
              </a:r>
            </a:p>
            <a:p>
              <a:r>
                <a:rPr lang="en-US" dirty="0">
                  <a:ea typeface="Calibri" panose="020F0502020204030204"/>
                  <a:cs typeface="Calibri" panose="020F0502020204030204"/>
                </a:rPr>
                <a:t>SIGN can also localize the incident and estimate its severity.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4A57FFC-3518-C7E3-2BC7-B00818D748AD}"/>
              </a:ext>
            </a:extLst>
          </p:cNvPr>
          <p:cNvSpPr txBox="1"/>
          <p:nvPr/>
        </p:nvSpPr>
        <p:spPr>
          <a:xfrm>
            <a:off x="6755570" y="1676097"/>
            <a:ext cx="51072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Peddiraju, Sai Shashank, Kaustubh Harapanahalli, Edward Andert, and Aviral Shrivastava. "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IncidentNet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Traffic Incident Detection, Localization and Severity Estimation with Sparse Sensing." In </a:t>
            </a:r>
            <a:r>
              <a:rPr lang="en-US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2024 IEEE 27th International Conference on Intelligent Transportation Systems (ITSC)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pp. 1470-1475. IEEE, 2024.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5A9C44-DF4A-4633-25F0-810383C302BB}"/>
              </a:ext>
            </a:extLst>
          </p:cNvPr>
          <p:cNvSpPr txBox="1"/>
          <p:nvPr/>
        </p:nvSpPr>
        <p:spPr>
          <a:xfrm>
            <a:off x="6755569" y="1318822"/>
            <a:ext cx="4782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ea typeface="+mn-lt"/>
                <a:cs typeface="+mn-lt"/>
              </a:rPr>
              <a:t>Previous publication with baseline approach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5C742A0-94C1-94F8-196E-E717F909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4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4FDEC-66E6-3987-7F48-F16709C5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8C826-7A57-469C-B0A8-B0F836AFB8AA}"/>
              </a:ext>
            </a:extLst>
          </p:cNvPr>
          <p:cNvSpPr txBox="1"/>
          <p:nvPr/>
        </p:nvSpPr>
        <p:spPr>
          <a:xfrm>
            <a:off x="1129819" y="439574"/>
            <a:ext cx="101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Gill Sans SemiBold" panose="020B0502020104020203" pitchFamily="34" charset="-79"/>
              </a:rPr>
              <a:t>Impact of Faster Traffic Incident Detection</a:t>
            </a:r>
            <a:endParaRPr lang="en-IN" sz="3200" b="1" dirty="0">
              <a:cs typeface="Gill Sans SemiBold" panose="020B0502020104020203" pitchFamily="34" charset="-79"/>
            </a:endParaRPr>
          </a:p>
        </p:txBody>
      </p:sp>
      <p:pic>
        <p:nvPicPr>
          <p:cNvPr id="14" name="Graphic 13" descr="Downward trend graph with solid fill">
            <a:extLst>
              <a:ext uri="{FF2B5EF4-FFF2-40B4-BE49-F238E27FC236}">
                <a16:creationId xmlns:a16="http://schemas.microsoft.com/office/drawing/2014/main" id="{23645D50-5CF5-AD49-551F-A58B37A03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7866" y="2236509"/>
            <a:ext cx="1723534" cy="1723534"/>
          </a:xfrm>
          <a:prstGeom prst="rect">
            <a:avLst/>
          </a:prstGeom>
        </p:spPr>
      </p:pic>
      <p:pic>
        <p:nvPicPr>
          <p:cNvPr id="16" name="Graphic 15" descr="Route (Two Pins With A Path) with solid fill">
            <a:extLst>
              <a:ext uri="{FF2B5EF4-FFF2-40B4-BE49-F238E27FC236}">
                <a16:creationId xmlns:a16="http://schemas.microsoft.com/office/drawing/2014/main" id="{B5F3DBD5-A82A-94CD-E8F5-A59B89805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4233" y="2236509"/>
            <a:ext cx="1723534" cy="1723534"/>
          </a:xfrm>
          <a:prstGeom prst="rect">
            <a:avLst/>
          </a:prstGeom>
        </p:spPr>
      </p:pic>
      <p:pic>
        <p:nvPicPr>
          <p:cNvPr id="18" name="Graphic 17" descr="Business Growth with solid fill">
            <a:extLst>
              <a:ext uri="{FF2B5EF4-FFF2-40B4-BE49-F238E27FC236}">
                <a16:creationId xmlns:a16="http://schemas.microsoft.com/office/drawing/2014/main" id="{A1069805-0D19-1422-DFB8-FF8AA132C0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0600" y="2264004"/>
            <a:ext cx="1723534" cy="17235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90C1D2-DD8E-9BC8-AC63-17A5A9D84492}"/>
              </a:ext>
            </a:extLst>
          </p:cNvPr>
          <p:cNvSpPr txBox="1"/>
          <p:nvPr/>
        </p:nvSpPr>
        <p:spPr>
          <a:xfrm>
            <a:off x="1348033" y="3960043"/>
            <a:ext cx="3029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Lowers the secondary-incident likelihood by about 20%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ECA188-A520-4EE5-C103-03E878C61DE3}"/>
              </a:ext>
            </a:extLst>
          </p:cNvPr>
          <p:cNvSpPr txBox="1"/>
          <p:nvPr/>
        </p:nvSpPr>
        <p:spPr>
          <a:xfrm>
            <a:off x="4581034" y="3960043"/>
            <a:ext cx="3029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Allows for better traffic re-routing when incidents are detected at scale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B5A3C-C159-2EF6-2FD8-48F133A4AA5D}"/>
              </a:ext>
            </a:extLst>
          </p:cNvPr>
          <p:cNvSpPr txBox="1"/>
          <p:nvPr/>
        </p:nvSpPr>
        <p:spPr>
          <a:xfrm>
            <a:off x="7957401" y="3960043"/>
            <a:ext cx="3029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Increases victim survival rate by 6% for every minute faster emergency response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119F07-7EF4-A533-D2CA-15A101E5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4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607F366-8DE1-5752-0C6F-C45A3484FF28}"/>
              </a:ext>
            </a:extLst>
          </p:cNvPr>
          <p:cNvSpPr txBox="1"/>
          <p:nvPr/>
        </p:nvSpPr>
        <p:spPr>
          <a:xfrm>
            <a:off x="1877959" y="439574"/>
            <a:ext cx="843608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cs typeface="Gill Sans SemiBold"/>
              </a:rPr>
              <a:t>Existing Incident Detection Works</a:t>
            </a:r>
            <a:endParaRPr lang="en-US" sz="3200" b="1" dirty="0">
              <a:cs typeface="Gill Sans SemiBold" panose="020B05020201040202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4306C-3A73-8999-7DC9-877970519068}"/>
              </a:ext>
            </a:extLst>
          </p:cNvPr>
          <p:cNvSpPr txBox="1"/>
          <p:nvPr/>
        </p:nvSpPr>
        <p:spPr>
          <a:xfrm>
            <a:off x="-931" y="6063623"/>
            <a:ext cx="6840334" cy="7848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900" dirty="0">
                <a:ea typeface="+mn-lt"/>
                <a:cs typeface="+mn-lt"/>
              </a:rPr>
              <a:t>[1] Chen et al. More robust and better: Automatic traffic incident detection based on </a:t>
            </a:r>
            <a:r>
              <a:rPr lang="en-US" sz="900" dirty="0" err="1">
                <a:ea typeface="+mn-lt"/>
                <a:cs typeface="+mn-lt"/>
              </a:rPr>
              <a:t>XGBoost</a:t>
            </a:r>
            <a:r>
              <a:rPr lang="en-US" sz="900" dirty="0">
                <a:ea typeface="+mn-lt"/>
                <a:cs typeface="+mn-lt"/>
              </a:rPr>
              <a:t> (ATTCA 2023)</a:t>
            </a:r>
          </a:p>
          <a:p>
            <a:r>
              <a:rPr lang="en-US" sz="900" dirty="0">
                <a:ea typeface="+mn-lt"/>
                <a:cs typeface="+mn-lt"/>
              </a:rPr>
              <a:t>[2] Bao et al.  Research on Highway Traffic Event Detection Method Based on Image Processing (IOP EES 2021)</a:t>
            </a:r>
            <a:endParaRPr lang="en-US" sz="900" dirty="0"/>
          </a:p>
          <a:p>
            <a:r>
              <a:rPr lang="en-US" sz="900" dirty="0">
                <a:ea typeface="+mn-lt"/>
                <a:cs typeface="+mn-lt"/>
              </a:rPr>
              <a:t>[3] Han et al. Traffic incident detection: A trajectory-based approach, (ICDE 2020)</a:t>
            </a:r>
          </a:p>
          <a:p>
            <a:r>
              <a:rPr lang="en-US" sz="900" dirty="0">
                <a:ea typeface="+mn-lt"/>
                <a:cs typeface="+mn-lt"/>
              </a:rPr>
              <a:t>[4] Yang et al. Traffic Incident Generation And Supervised Learning-Based Detection Via A Microscopic Simulation Platform (ITSC 2023)</a:t>
            </a:r>
          </a:p>
          <a:p>
            <a:r>
              <a:rPr lang="en-US" sz="900" dirty="0">
                <a:ea typeface="+mn-lt"/>
                <a:cs typeface="+mn-lt"/>
              </a:rPr>
              <a:t>[5] Zhu et al. Deep learning approach for traffic incident detection in urban networks, (ITSC 2018)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8ED461-FFE8-4B9E-1D4C-E004F940C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00700"/>
              </p:ext>
            </p:extLst>
          </p:nvPr>
        </p:nvGraphicFramePr>
        <p:xfrm>
          <a:off x="137572" y="1202917"/>
          <a:ext cx="11917033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317">
                  <a:extLst>
                    <a:ext uri="{9D8B030D-6E8A-4147-A177-3AD203B41FA5}">
                      <a16:colId xmlns:a16="http://schemas.microsoft.com/office/drawing/2014/main" val="758492386"/>
                    </a:ext>
                  </a:extLst>
                </a:gridCol>
                <a:gridCol w="912029">
                  <a:extLst>
                    <a:ext uri="{9D8B030D-6E8A-4147-A177-3AD203B41FA5}">
                      <a16:colId xmlns:a16="http://schemas.microsoft.com/office/drawing/2014/main" val="3563282434"/>
                    </a:ext>
                  </a:extLst>
                </a:gridCol>
                <a:gridCol w="974220">
                  <a:extLst>
                    <a:ext uri="{9D8B030D-6E8A-4147-A177-3AD203B41FA5}">
                      <a16:colId xmlns:a16="http://schemas.microsoft.com/office/drawing/2014/main" val="1144541546"/>
                    </a:ext>
                  </a:extLst>
                </a:gridCol>
                <a:gridCol w="1760434">
                  <a:extLst>
                    <a:ext uri="{9D8B030D-6E8A-4147-A177-3AD203B41FA5}">
                      <a16:colId xmlns:a16="http://schemas.microsoft.com/office/drawing/2014/main" val="1172055023"/>
                    </a:ext>
                  </a:extLst>
                </a:gridCol>
                <a:gridCol w="1068224">
                  <a:extLst>
                    <a:ext uri="{9D8B030D-6E8A-4147-A177-3AD203B41FA5}">
                      <a16:colId xmlns:a16="http://schemas.microsoft.com/office/drawing/2014/main" val="2767472438"/>
                    </a:ext>
                  </a:extLst>
                </a:gridCol>
                <a:gridCol w="2726109">
                  <a:extLst>
                    <a:ext uri="{9D8B030D-6E8A-4147-A177-3AD203B41FA5}">
                      <a16:colId xmlns:a16="http://schemas.microsoft.com/office/drawing/2014/main" val="1415710392"/>
                    </a:ext>
                  </a:extLst>
                </a:gridCol>
                <a:gridCol w="3021700">
                  <a:extLst>
                    <a:ext uri="{9D8B030D-6E8A-4147-A177-3AD203B41FA5}">
                      <a16:colId xmlns:a16="http://schemas.microsoft.com/office/drawing/2014/main" val="3947463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Previous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Sensor Modality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9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Chen </a:t>
                      </a:r>
                      <a:r>
                        <a:rPr lang="en-US" sz="1100" i="1"/>
                        <a:t>et al</a:t>
                      </a:r>
                      <a:r>
                        <a:rPr lang="en-US" sz="1100"/>
                        <a:t>.</a:t>
                      </a:r>
                      <a:r>
                        <a:rPr lang="en-US" sz="1100" baseline="30000"/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Interstate (Freeway)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Inductive Loop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XGBoost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Trained on data from upstream and downstream traffic detectors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Requires data from consecutive detectors and given that they use inductive loop detectors it might not be available all the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4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Bao </a:t>
                      </a:r>
                      <a:r>
                        <a:rPr lang="en-US" sz="1100" i="1"/>
                        <a:t>et al.</a:t>
                      </a:r>
                      <a:r>
                        <a:rPr lang="en-US" sz="1100" baseline="30000"/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Interstate (Freeway)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Microscopic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Traffic 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YOLOv3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Detects incidents based on vehicle speed by tracking vehicles in the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camera’s field of view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 detect incidents only in field-of-view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06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Han </a:t>
                      </a:r>
                      <a:r>
                        <a:rPr lang="en-US" sz="1100" i="1"/>
                        <a:t>et al.</a:t>
                      </a:r>
                      <a:r>
                        <a:rPr lang="en-US" sz="1100" baseline="30000"/>
                        <a:t>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Arterial (Urban)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Microscopic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GPS probes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Clustering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Detects incidents by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matching real-time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GPS speed vectors with historical incident patterns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+mn-lt"/>
                        </a:rPr>
                        <a:t>Affected by noise and interference and mandates the installation of a</a:t>
                      </a: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Calibri"/>
                        </a:rPr>
                        <a:t> GPS probe in every vehicle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5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Yang </a:t>
                      </a:r>
                      <a:r>
                        <a:rPr lang="en-US" sz="1100" i="1"/>
                        <a:t>et al.</a:t>
                      </a:r>
                      <a:r>
                        <a:rPr lang="en-US" sz="1100" baseline="30000"/>
                        <a:t>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Arterial (Urban)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Macroscopic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Inductive Loop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Deep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Detects incidents using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deep-learning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D0D0D"/>
                          </a:solidFill>
                          <a:latin typeface="Calibri"/>
                        </a:rPr>
                        <a:t>Uses Simplistic simulation which does not model real city traffic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35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Zhu </a:t>
                      </a:r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et al.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</a:rPr>
                        <a:t>[5]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Arterial (Urban)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Macroscopic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Inductive Loop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Custom CNN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Detects incidents based on constructed a connectivity matrix of sensors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Uses only traffic counts for detecting incidents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19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solidFill>
                            <a:schemeClr val="accent3"/>
                          </a:solidFill>
                        </a:rPr>
                        <a:t>SIGN (Ours)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3"/>
                          </a:solidFill>
                        </a:rPr>
                        <a:t>Arterial (Urban)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3"/>
                          </a:solidFill>
                        </a:rPr>
                        <a:t>Microscopic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3"/>
                          </a:solidFill>
                        </a:rPr>
                        <a:t>Traffic Cameras at Intersections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3"/>
                          </a:solidFill>
                        </a:rPr>
                        <a:t>GNN-based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3"/>
                          </a:solidFill>
                        </a:rPr>
                        <a:t>Scalable GNN-based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17362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A10FF-835E-40FA-C3CE-7A05ECBD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0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7EA6F-04AA-FCCD-A385-5C9AB973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79C21-8007-6C45-6AF6-169959EDB41D}"/>
              </a:ext>
            </a:extLst>
          </p:cNvPr>
          <p:cNvSpPr txBox="1"/>
          <p:nvPr/>
        </p:nvSpPr>
        <p:spPr>
          <a:xfrm>
            <a:off x="1129819" y="439574"/>
            <a:ext cx="101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Gill Sans SemiBold" panose="020B0502020104020203" pitchFamily="34" charset="-79"/>
              </a:rPr>
              <a:t>Understanding Dataset Types </a:t>
            </a:r>
            <a:endParaRPr lang="en-IN" sz="3200" b="1" dirty="0">
              <a:cs typeface="Gill Sans SemiBold" panose="020B0502020104020203" pitchFamily="34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86974-5648-AB62-F308-44494C354CE1}"/>
              </a:ext>
            </a:extLst>
          </p:cNvPr>
          <p:cNvSpPr/>
          <p:nvPr/>
        </p:nvSpPr>
        <p:spPr>
          <a:xfrm>
            <a:off x="450117" y="1584048"/>
            <a:ext cx="4836991" cy="1330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Features: average traffic flow, count, and density calculated over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Sensors: Inductive Loop Detectors.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Examples: datasets PEMS Bay, METR-LA,  SFO I-880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A6149-7209-32FC-121A-6CF84C8B6B8A}"/>
              </a:ext>
            </a:extLst>
          </p:cNvPr>
          <p:cNvSpPr/>
          <p:nvPr/>
        </p:nvSpPr>
        <p:spPr>
          <a:xfrm>
            <a:off x="6904894" y="1527741"/>
            <a:ext cx="4834997" cy="1225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Features: individual vehicle speed, timestamps, vehicle unique identifiers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Sensors: Cameras, Bluetooth Sensors, GPS.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Example datasets: Highway 99-W, NYC taxi data.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BEEE77-7D92-ED1C-DE54-EE3C4510EC32}"/>
              </a:ext>
            </a:extLst>
          </p:cNvPr>
          <p:cNvSpPr/>
          <p:nvPr/>
        </p:nvSpPr>
        <p:spPr>
          <a:xfrm>
            <a:off x="1193505" y="1038968"/>
            <a:ext cx="3350216" cy="545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Macroscopic dataset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842DA-DB71-EACD-EF52-09AC6AD64FCE}"/>
              </a:ext>
            </a:extLst>
          </p:cNvPr>
          <p:cNvSpPr/>
          <p:nvPr/>
        </p:nvSpPr>
        <p:spPr>
          <a:xfrm>
            <a:off x="7648279" y="1038968"/>
            <a:ext cx="3348228" cy="545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Microscopic dataset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diagram of a car driving&#10;&#10;Description automatically generated">
            <a:extLst>
              <a:ext uri="{FF2B5EF4-FFF2-40B4-BE49-F238E27FC236}">
                <a16:creationId xmlns:a16="http://schemas.microsoft.com/office/drawing/2014/main" id="{B07B7A17-DE7F-E436-A300-C9DBAED4E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94093" y="3002201"/>
            <a:ext cx="1949037" cy="1447429"/>
          </a:xfrm>
          <a:prstGeom prst="rect">
            <a:avLst/>
          </a:prstGeom>
        </p:spPr>
      </p:pic>
      <p:pic>
        <p:nvPicPr>
          <p:cNvPr id="12" name="Picture 11" descr="A traffic light and camera&#10;&#10;Description automatically generated">
            <a:extLst>
              <a:ext uri="{FF2B5EF4-FFF2-40B4-BE49-F238E27FC236}">
                <a16:creationId xmlns:a16="http://schemas.microsoft.com/office/drawing/2014/main" id="{1B0B3B4D-6BA7-4C3A-335A-9EE92FCCD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47827" y="3014530"/>
            <a:ext cx="1949130" cy="14351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D25947-5BE0-A222-408B-A117DB3D2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20196"/>
              </p:ext>
            </p:extLst>
          </p:nvPr>
        </p:nvGraphicFramePr>
        <p:xfrm>
          <a:off x="1020115" y="4603750"/>
          <a:ext cx="3542921" cy="1571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777">
                  <a:extLst>
                    <a:ext uri="{9D8B030D-6E8A-4147-A177-3AD203B41FA5}">
                      <a16:colId xmlns:a16="http://schemas.microsoft.com/office/drawing/2014/main" val="3891559697"/>
                    </a:ext>
                  </a:extLst>
                </a:gridCol>
                <a:gridCol w="750817">
                  <a:extLst>
                    <a:ext uri="{9D8B030D-6E8A-4147-A177-3AD203B41FA5}">
                      <a16:colId xmlns:a16="http://schemas.microsoft.com/office/drawing/2014/main" val="2124429414"/>
                    </a:ext>
                  </a:extLst>
                </a:gridCol>
                <a:gridCol w="1073403">
                  <a:extLst>
                    <a:ext uri="{9D8B030D-6E8A-4147-A177-3AD203B41FA5}">
                      <a16:colId xmlns:a16="http://schemas.microsoft.com/office/drawing/2014/main" val="1999667174"/>
                    </a:ext>
                  </a:extLst>
                </a:gridCol>
                <a:gridCol w="1167924">
                  <a:extLst>
                    <a:ext uri="{9D8B030D-6E8A-4147-A177-3AD203B41FA5}">
                      <a16:colId xmlns:a16="http://schemas.microsoft.com/office/drawing/2014/main" val="3548496390"/>
                    </a:ext>
                  </a:extLst>
                </a:gridCol>
              </a:tblGrid>
              <a:tr h="458973">
                <a:tc>
                  <a:txBody>
                    <a:bodyPr/>
                    <a:lstStyle/>
                    <a:p>
                      <a:r>
                        <a:rPr lang="en-US" sz="12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Average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Traffic 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Average traffic occupancy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46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67.04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71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93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53831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C55EB7C-E0B5-A673-50F2-921C73F30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94272"/>
              </p:ext>
            </p:extLst>
          </p:nvPr>
        </p:nvGraphicFramePr>
        <p:xfrm>
          <a:off x="7472898" y="4603750"/>
          <a:ext cx="3698987" cy="165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733">
                  <a:extLst>
                    <a:ext uri="{9D8B030D-6E8A-4147-A177-3AD203B41FA5}">
                      <a16:colId xmlns:a16="http://schemas.microsoft.com/office/drawing/2014/main" val="3891559697"/>
                    </a:ext>
                  </a:extLst>
                </a:gridCol>
                <a:gridCol w="1006515">
                  <a:extLst>
                    <a:ext uri="{9D8B030D-6E8A-4147-A177-3AD203B41FA5}">
                      <a16:colId xmlns:a16="http://schemas.microsoft.com/office/drawing/2014/main" val="2124429414"/>
                    </a:ext>
                  </a:extLst>
                </a:gridCol>
                <a:gridCol w="784951">
                  <a:extLst>
                    <a:ext uri="{9D8B030D-6E8A-4147-A177-3AD203B41FA5}">
                      <a16:colId xmlns:a16="http://schemas.microsoft.com/office/drawing/2014/main" val="1999667174"/>
                    </a:ext>
                  </a:extLst>
                </a:gridCol>
                <a:gridCol w="929788">
                  <a:extLst>
                    <a:ext uri="{9D8B030D-6E8A-4147-A177-3AD203B41FA5}">
                      <a16:colId xmlns:a16="http://schemas.microsoft.com/office/drawing/2014/main" val="3548496390"/>
                    </a:ext>
                  </a:extLst>
                </a:gridCol>
              </a:tblGrid>
              <a:tr h="368549">
                <a:tc>
                  <a:txBody>
                    <a:bodyPr/>
                    <a:lstStyle/>
                    <a:p>
                      <a:r>
                        <a:rPr lang="en-US" sz="120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Vehicle 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Lane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46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10:00:23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Purple Sedan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71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10:02:11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Blue SUV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93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10:07:00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Black Sedan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53831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EAA296-B523-A3DF-3436-EFEA1FD8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A3C76-2B46-178F-703A-26603BBFE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B9B3F-2D44-6C1E-7F78-AD91800A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8CDC4-7513-18E3-B43F-C70DD3D827D9}"/>
              </a:ext>
            </a:extLst>
          </p:cNvPr>
          <p:cNvSpPr txBox="1"/>
          <p:nvPr/>
        </p:nvSpPr>
        <p:spPr>
          <a:xfrm>
            <a:off x="1129819" y="439574"/>
            <a:ext cx="101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Gill Sans SemiBold" panose="020B0502020104020203" pitchFamily="34" charset="-79"/>
              </a:rPr>
              <a:t>Our Contributions</a:t>
            </a:r>
            <a:endParaRPr lang="en-IN" sz="3200" b="1" dirty="0">
              <a:cs typeface="Gill Sans SemiBold" panose="020B05020201040202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B104D-F93D-485A-D172-21B6D1CF315B}"/>
              </a:ext>
            </a:extLst>
          </p:cNvPr>
          <p:cNvSpPr txBox="1"/>
          <p:nvPr/>
        </p:nvSpPr>
        <p:spPr>
          <a:xfrm>
            <a:off x="6639656" y="3057959"/>
            <a:ext cx="3985608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dirty="0"/>
              <a:t>A feature projection vector that constructs feature vectors irrespective of the size of input data, making the model architecture inductive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37D25F-C17A-F024-2A6E-7F6D501CE6D4}"/>
              </a:ext>
            </a:extLst>
          </p:cNvPr>
          <p:cNvSpPr txBox="1"/>
          <p:nvPr/>
        </p:nvSpPr>
        <p:spPr>
          <a:xfrm>
            <a:off x="6639656" y="1911650"/>
            <a:ext cx="4089303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dirty="0">
                <a:cs typeface="Gill Sans" panose="020B0502020104020203" pitchFamily="34" charset="-79"/>
              </a:rPr>
              <a:t>A deep-learning-based algorithm that can detect, localize and estimate severity on </a:t>
            </a:r>
            <a:r>
              <a:rPr lang="en-US">
                <a:cs typeface="Gill Sans" panose="020B0502020104020203" pitchFamily="34" charset="-79"/>
              </a:rPr>
              <a:t>microscopic datasets</a:t>
            </a:r>
            <a:endParaRPr lang="en-US" dirty="0">
              <a:cs typeface="Gill Sans" panose="020B05020201040202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F2BDB-6386-51B0-4147-ECFA07C69C65}"/>
              </a:ext>
            </a:extLst>
          </p:cNvPr>
          <p:cNvSpPr txBox="1"/>
          <p:nvPr/>
        </p:nvSpPr>
        <p:spPr>
          <a:xfrm>
            <a:off x="1463040" y="1911650"/>
            <a:ext cx="385526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r"/>
            <a:r>
              <a:rPr lang="en-US" dirty="0">
                <a:cs typeface="Gill Sans" panose="020B0502020104020203" pitchFamily="34" charset="-79"/>
              </a:rPr>
              <a:t>No methodology to detect, locate, and estimate severity of incidents occurring between intersections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E134F-3657-30D8-6462-D4EACD567C8A}"/>
              </a:ext>
            </a:extLst>
          </p:cNvPr>
          <p:cNvSpPr txBox="1"/>
          <p:nvPr/>
        </p:nvSpPr>
        <p:spPr>
          <a:xfrm>
            <a:off x="1463040" y="4619766"/>
            <a:ext cx="385526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r"/>
            <a:r>
              <a:rPr lang="en-US" dirty="0">
                <a:cs typeface="Gill Sans" panose="020B0502020104020203" pitchFamily="34" charset="-79"/>
              </a:rPr>
              <a:t>Lack</a:t>
            </a:r>
            <a:r>
              <a:rPr lang="en-US" dirty="0">
                <a:ea typeface="+mn-lt"/>
                <a:cs typeface="Gill Sans" panose="020B0502020104020203" pitchFamily="34" charset="-79"/>
              </a:rPr>
              <a:t> of microscopic datasets</a:t>
            </a:r>
            <a:endParaRPr lang="en-US" dirty="0">
              <a:cs typeface="Gill Sans" panose="020B05020201040202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D7756-CAE8-35BC-CD06-FFDA7EB849E9}"/>
              </a:ext>
            </a:extLst>
          </p:cNvPr>
          <p:cNvSpPr txBox="1"/>
          <p:nvPr/>
        </p:nvSpPr>
        <p:spPr>
          <a:xfrm>
            <a:off x="6639656" y="4342767"/>
            <a:ext cx="397228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dirty="0">
                <a:cs typeface="Gill Sans" panose="020B0502020104020203" pitchFamily="34" charset="-79"/>
              </a:rPr>
              <a:t>A generic approach for generating microscopic datasets using real-world captured macroscopic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5616E-38D6-7533-9E3B-DF47A9B929F7}"/>
              </a:ext>
            </a:extLst>
          </p:cNvPr>
          <p:cNvSpPr txBox="1"/>
          <p:nvPr/>
        </p:nvSpPr>
        <p:spPr>
          <a:xfrm>
            <a:off x="1463040" y="3334958"/>
            <a:ext cx="38552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r"/>
            <a:r>
              <a:rPr lang="en-US" dirty="0">
                <a:cs typeface="Gill Sans" panose="020B0502020104020203" pitchFamily="34" charset="-79"/>
              </a:rPr>
              <a:t>Lack of scalable approaches for incident identification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D05AF37-2DC9-350A-7A42-1ACCA9B138E9}"/>
              </a:ext>
            </a:extLst>
          </p:cNvPr>
          <p:cNvSpPr/>
          <p:nvPr/>
        </p:nvSpPr>
        <p:spPr>
          <a:xfrm>
            <a:off x="5597981" y="3469404"/>
            <a:ext cx="762000" cy="3774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7AFAF05-A13E-8D31-5687-F4BB4E743BDA}"/>
              </a:ext>
            </a:extLst>
          </p:cNvPr>
          <p:cNvSpPr/>
          <p:nvPr/>
        </p:nvSpPr>
        <p:spPr>
          <a:xfrm>
            <a:off x="5597981" y="2184596"/>
            <a:ext cx="762000" cy="3774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7487F8D-D084-C1BD-ABA9-467BF3E81508}"/>
              </a:ext>
            </a:extLst>
          </p:cNvPr>
          <p:cNvSpPr/>
          <p:nvPr/>
        </p:nvSpPr>
        <p:spPr>
          <a:xfrm>
            <a:off x="5597981" y="4615713"/>
            <a:ext cx="762000" cy="3774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A4B50-5720-AAB8-B2D9-4B9A048DB3C4}"/>
              </a:ext>
            </a:extLst>
          </p:cNvPr>
          <p:cNvSpPr txBox="1"/>
          <p:nvPr/>
        </p:nvSpPr>
        <p:spPr>
          <a:xfrm>
            <a:off x="6639657" y="1492101"/>
            <a:ext cx="1767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Contribution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F6D0F6-265F-DE4B-04EC-F03E26EE219F}"/>
              </a:ext>
            </a:extLst>
          </p:cNvPr>
          <p:cNvSpPr txBox="1"/>
          <p:nvPr/>
        </p:nvSpPr>
        <p:spPr>
          <a:xfrm>
            <a:off x="3808378" y="1492101"/>
            <a:ext cx="15099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b="1" u="sng" dirty="0">
                <a:cs typeface="Gill Sans" panose="020B0502020104020203" pitchFamily="34" charset="-79"/>
              </a:rPr>
              <a:t>Limitation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95493E7-3547-BEBD-9525-C3FA7FFF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5CE1B9-1763-0B19-DEBA-D6921C3E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DC8A2-42C6-90AE-FA41-3026F159730D}"/>
              </a:ext>
            </a:extLst>
          </p:cNvPr>
          <p:cNvSpPr txBox="1"/>
          <p:nvPr/>
        </p:nvSpPr>
        <p:spPr>
          <a:xfrm>
            <a:off x="1129819" y="439574"/>
            <a:ext cx="101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Gill Sans SemiBold" panose="020B0502020104020203" pitchFamily="34" charset="-79"/>
              </a:rPr>
              <a:t>Why Graph Neural Networks for Incident Detection</a:t>
            </a:r>
            <a:endParaRPr lang="en-IN" sz="3200" b="1" dirty="0">
              <a:cs typeface="Gill Sans SemiBold" panose="020B0502020104020203" pitchFamily="34" charset="-79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D67D57-F4F9-5AF8-258E-D286D7924C17}"/>
              </a:ext>
            </a:extLst>
          </p:cNvPr>
          <p:cNvSpPr txBox="1"/>
          <p:nvPr/>
        </p:nvSpPr>
        <p:spPr>
          <a:xfrm>
            <a:off x="1050355" y="4829987"/>
            <a:ext cx="651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Road Networks are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Captures spatial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Enables scalability through inductive learning processes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7BF895-6E04-4B27-EBC0-532E7E56D49E}"/>
              </a:ext>
            </a:extLst>
          </p:cNvPr>
          <p:cNvGrpSpPr/>
          <p:nvPr/>
        </p:nvGrpSpPr>
        <p:grpSpPr>
          <a:xfrm>
            <a:off x="7678335" y="1364057"/>
            <a:ext cx="3463311" cy="3126223"/>
            <a:chOff x="1354183" y="599361"/>
            <a:chExt cx="6486122" cy="58548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CA6071-D15B-678D-A077-C5710F2CCF8D}"/>
                </a:ext>
              </a:extLst>
            </p:cNvPr>
            <p:cNvSpPr/>
            <p:nvPr/>
          </p:nvSpPr>
          <p:spPr>
            <a:xfrm>
              <a:off x="1354183" y="599361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5C9E314-8441-BE0C-CDC8-D231B50C1F94}"/>
                </a:ext>
              </a:extLst>
            </p:cNvPr>
            <p:cNvSpPr/>
            <p:nvPr/>
          </p:nvSpPr>
          <p:spPr>
            <a:xfrm>
              <a:off x="4062671" y="599361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2212AD-81EB-1018-F981-449F80AF06FD}"/>
                </a:ext>
              </a:extLst>
            </p:cNvPr>
            <p:cNvSpPr/>
            <p:nvPr/>
          </p:nvSpPr>
          <p:spPr>
            <a:xfrm>
              <a:off x="6771161" y="599361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E436055-4F1D-40C5-C5CF-CC479D3195FC}"/>
                </a:ext>
              </a:extLst>
            </p:cNvPr>
            <p:cNvSpPr/>
            <p:nvPr/>
          </p:nvSpPr>
          <p:spPr>
            <a:xfrm>
              <a:off x="4062671" y="2992199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84690EC-8866-EBB2-9CE3-846AD7EA2700}"/>
                </a:ext>
              </a:extLst>
            </p:cNvPr>
            <p:cNvSpPr/>
            <p:nvPr/>
          </p:nvSpPr>
          <p:spPr>
            <a:xfrm>
              <a:off x="6771161" y="2992199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9A0A2B-A3C2-A059-AE2E-06C0C5A9027B}"/>
                </a:ext>
              </a:extLst>
            </p:cNvPr>
            <p:cNvSpPr/>
            <p:nvPr/>
          </p:nvSpPr>
          <p:spPr>
            <a:xfrm>
              <a:off x="4062671" y="5385037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9DEC184-8195-B2D7-96FF-8F0E229397F5}"/>
                </a:ext>
              </a:extLst>
            </p:cNvPr>
            <p:cNvSpPr/>
            <p:nvPr/>
          </p:nvSpPr>
          <p:spPr>
            <a:xfrm>
              <a:off x="6771161" y="5385037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64D689F-73C7-0CDA-C5DC-3D25893B54A6}"/>
                </a:ext>
              </a:extLst>
            </p:cNvPr>
            <p:cNvSpPr/>
            <p:nvPr/>
          </p:nvSpPr>
          <p:spPr>
            <a:xfrm>
              <a:off x="1354183" y="5385038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CF32D0-9654-22E7-8D67-D4237D19E6A5}"/>
                </a:ext>
              </a:extLst>
            </p:cNvPr>
            <p:cNvSpPr/>
            <p:nvPr/>
          </p:nvSpPr>
          <p:spPr>
            <a:xfrm>
              <a:off x="1425665" y="671405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1D7C10-0807-54F5-3415-824D38C37BC4}"/>
                </a:ext>
              </a:extLst>
            </p:cNvPr>
            <p:cNvSpPr/>
            <p:nvPr/>
          </p:nvSpPr>
          <p:spPr>
            <a:xfrm>
              <a:off x="4134714" y="671405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F041E5-A64E-2794-BFC8-23D0409F4707}"/>
                </a:ext>
              </a:extLst>
            </p:cNvPr>
            <p:cNvSpPr/>
            <p:nvPr/>
          </p:nvSpPr>
          <p:spPr>
            <a:xfrm>
              <a:off x="6843204" y="671405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3F3238-E56B-09AC-F415-3070D0E8F17F}"/>
                </a:ext>
              </a:extLst>
            </p:cNvPr>
            <p:cNvSpPr/>
            <p:nvPr/>
          </p:nvSpPr>
          <p:spPr>
            <a:xfrm>
              <a:off x="4134714" y="3064243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8F9D9D-277D-9330-3BE6-A7E3FB506C48}"/>
                </a:ext>
              </a:extLst>
            </p:cNvPr>
            <p:cNvSpPr/>
            <p:nvPr/>
          </p:nvSpPr>
          <p:spPr>
            <a:xfrm>
              <a:off x="6843204" y="3064243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EDFE44-355D-C1C5-EF7E-9E37BFC5A709}"/>
                </a:ext>
              </a:extLst>
            </p:cNvPr>
            <p:cNvSpPr/>
            <p:nvPr/>
          </p:nvSpPr>
          <p:spPr>
            <a:xfrm>
              <a:off x="4134714" y="5457080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979AAD3-F73D-84DD-89AD-86A0BB9DF0E5}"/>
                </a:ext>
              </a:extLst>
            </p:cNvPr>
            <p:cNvSpPr/>
            <p:nvPr/>
          </p:nvSpPr>
          <p:spPr>
            <a:xfrm>
              <a:off x="6843204" y="5457080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14C0EE-709B-DAB0-5215-55F6291FA916}"/>
                </a:ext>
              </a:extLst>
            </p:cNvPr>
            <p:cNvSpPr/>
            <p:nvPr/>
          </p:nvSpPr>
          <p:spPr>
            <a:xfrm>
              <a:off x="1426226" y="5457082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8653158-FAED-C245-B23B-E432C8BC8FA6}"/>
                </a:ext>
              </a:extLst>
            </p:cNvPr>
            <p:cNvCxnSpPr>
              <a:cxnSpLocks/>
              <a:stCxn id="6" idx="5"/>
              <a:endCxn id="7" idx="3"/>
            </p:cNvCxnSpPr>
            <p:nvPr/>
          </p:nvCxnSpPr>
          <p:spPr>
            <a:xfrm>
              <a:off x="2266752" y="1511930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7E91FC3-9D77-F44F-4BAA-3BF3DABBB80F}"/>
                </a:ext>
              </a:extLst>
            </p:cNvPr>
            <p:cNvCxnSpPr>
              <a:cxnSpLocks/>
              <a:stCxn id="7" idx="1"/>
              <a:endCxn id="6" idx="7"/>
            </p:cNvCxnSpPr>
            <p:nvPr/>
          </p:nvCxnSpPr>
          <p:spPr>
            <a:xfrm flipH="1">
              <a:off x="2266752" y="755934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79CA51B-58DC-9A79-27C6-11050B06BD03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>
              <a:off x="1510756" y="1511930"/>
              <a:ext cx="0" cy="402968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71057F8-7E9F-E197-AC82-566E016C41A0}"/>
                </a:ext>
              </a:extLst>
            </p:cNvPr>
            <p:cNvCxnSpPr>
              <a:cxnSpLocks/>
              <a:stCxn id="7" idx="5"/>
              <a:endCxn id="8" idx="3"/>
            </p:cNvCxnSpPr>
            <p:nvPr/>
          </p:nvCxnSpPr>
          <p:spPr>
            <a:xfrm>
              <a:off x="4975240" y="1511930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85A7C8C-0251-24BD-14F5-99F8D6307AF0}"/>
                </a:ext>
              </a:extLst>
            </p:cNvPr>
            <p:cNvCxnSpPr>
              <a:cxnSpLocks/>
              <a:stCxn id="8" idx="1"/>
              <a:endCxn id="7" idx="7"/>
            </p:cNvCxnSpPr>
            <p:nvPr/>
          </p:nvCxnSpPr>
          <p:spPr>
            <a:xfrm flipH="1">
              <a:off x="4975240" y="755934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9DB978A-5BB7-7832-BF9D-EDB6350A27EF}"/>
                </a:ext>
              </a:extLst>
            </p:cNvPr>
            <p:cNvCxnSpPr>
              <a:cxnSpLocks/>
              <a:stCxn id="13" idx="5"/>
              <a:endCxn id="11" idx="3"/>
            </p:cNvCxnSpPr>
            <p:nvPr/>
          </p:nvCxnSpPr>
          <p:spPr>
            <a:xfrm flipV="1">
              <a:off x="2266752" y="6297604"/>
              <a:ext cx="1952492" cy="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528CD12-A9EA-B974-1FA5-10015386712D}"/>
                </a:ext>
              </a:extLst>
            </p:cNvPr>
            <p:cNvCxnSpPr>
              <a:cxnSpLocks/>
              <a:stCxn id="11" idx="1"/>
              <a:endCxn id="13" idx="7"/>
            </p:cNvCxnSpPr>
            <p:nvPr/>
          </p:nvCxnSpPr>
          <p:spPr>
            <a:xfrm flipH="1">
              <a:off x="2266752" y="5541608"/>
              <a:ext cx="1952492" cy="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E3DAA3D-62F1-9554-2C89-FC8B1ABFC67D}"/>
                </a:ext>
              </a:extLst>
            </p:cNvPr>
            <p:cNvCxnSpPr>
              <a:cxnSpLocks/>
              <a:stCxn id="11" idx="5"/>
              <a:endCxn id="12" idx="3"/>
            </p:cNvCxnSpPr>
            <p:nvPr/>
          </p:nvCxnSpPr>
          <p:spPr>
            <a:xfrm>
              <a:off x="4975240" y="6297604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953FFEE-AF6A-4DA1-9E8C-626EA09090D6}"/>
                </a:ext>
              </a:extLst>
            </p:cNvPr>
            <p:cNvCxnSpPr>
              <a:cxnSpLocks/>
              <a:stCxn id="12" idx="1"/>
              <a:endCxn id="11" idx="7"/>
            </p:cNvCxnSpPr>
            <p:nvPr/>
          </p:nvCxnSpPr>
          <p:spPr>
            <a:xfrm flipH="1">
              <a:off x="4975240" y="5541608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7FD1946-F2E4-2F78-670B-B9DC068B9F2E}"/>
                </a:ext>
              </a:extLst>
            </p:cNvPr>
            <p:cNvCxnSpPr>
              <a:cxnSpLocks/>
              <a:stCxn id="9" idx="5"/>
              <a:endCxn id="10" idx="3"/>
            </p:cNvCxnSpPr>
            <p:nvPr/>
          </p:nvCxnSpPr>
          <p:spPr>
            <a:xfrm>
              <a:off x="4975240" y="3904767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D307C6B-7921-D228-DC07-7EC4EF31B8BC}"/>
                </a:ext>
              </a:extLst>
            </p:cNvPr>
            <p:cNvCxnSpPr>
              <a:cxnSpLocks/>
              <a:stCxn id="10" idx="1"/>
              <a:endCxn id="9" idx="7"/>
            </p:cNvCxnSpPr>
            <p:nvPr/>
          </p:nvCxnSpPr>
          <p:spPr>
            <a:xfrm flipH="1">
              <a:off x="4975240" y="3148772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0F23D7B-2298-653B-4EDC-931E2E1BA7F0}"/>
                </a:ext>
              </a:extLst>
            </p:cNvPr>
            <p:cNvCxnSpPr>
              <a:stCxn id="8" idx="3"/>
              <a:endCxn id="10" idx="1"/>
            </p:cNvCxnSpPr>
            <p:nvPr/>
          </p:nvCxnSpPr>
          <p:spPr>
            <a:xfrm>
              <a:off x="6927732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8137184-7484-A89A-96E7-9C3929C56A7F}"/>
                </a:ext>
              </a:extLst>
            </p:cNvPr>
            <p:cNvCxnSpPr>
              <a:stCxn id="10" idx="7"/>
              <a:endCxn id="8" idx="5"/>
            </p:cNvCxnSpPr>
            <p:nvPr/>
          </p:nvCxnSpPr>
          <p:spPr>
            <a:xfrm flipV="1">
              <a:off x="7683728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665777B-BAAE-9704-1D50-A740CA0D6439}"/>
                </a:ext>
              </a:extLst>
            </p:cNvPr>
            <p:cNvCxnSpPr>
              <a:stCxn id="10" idx="3"/>
              <a:endCxn id="12" idx="1"/>
            </p:cNvCxnSpPr>
            <p:nvPr/>
          </p:nvCxnSpPr>
          <p:spPr>
            <a:xfrm>
              <a:off x="6927732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D9C3F2B-F9E0-A50E-8A03-E5C3F322544B}"/>
                </a:ext>
              </a:extLst>
            </p:cNvPr>
            <p:cNvCxnSpPr>
              <a:stCxn id="12" idx="7"/>
              <a:endCxn id="10" idx="5"/>
            </p:cNvCxnSpPr>
            <p:nvPr/>
          </p:nvCxnSpPr>
          <p:spPr>
            <a:xfrm flipV="1">
              <a:off x="7683728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F129696-C086-19BE-74AB-8D13C8343041}"/>
                </a:ext>
              </a:extLst>
            </p:cNvPr>
            <p:cNvCxnSpPr>
              <a:cxnSpLocks/>
              <a:stCxn id="7" idx="3"/>
              <a:endCxn id="9" idx="1"/>
            </p:cNvCxnSpPr>
            <p:nvPr/>
          </p:nvCxnSpPr>
          <p:spPr>
            <a:xfrm>
              <a:off x="4219244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2BF7AF4-ED0A-F97E-479B-AC8941E3A0CD}"/>
                </a:ext>
              </a:extLst>
            </p:cNvPr>
            <p:cNvCxnSpPr>
              <a:cxnSpLocks/>
              <a:stCxn id="9" idx="7"/>
              <a:endCxn id="7" idx="5"/>
            </p:cNvCxnSpPr>
            <p:nvPr/>
          </p:nvCxnSpPr>
          <p:spPr>
            <a:xfrm flipV="1">
              <a:off x="4975240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2C186A5-9DB6-64A0-E496-B1465FA08585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>
              <a:off x="4219244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1234B9B-D469-5495-685B-03FEE4A70641}"/>
                </a:ext>
              </a:extLst>
            </p:cNvPr>
            <p:cNvCxnSpPr>
              <a:cxnSpLocks/>
              <a:stCxn id="11" idx="7"/>
              <a:endCxn id="9" idx="5"/>
            </p:cNvCxnSpPr>
            <p:nvPr/>
          </p:nvCxnSpPr>
          <p:spPr>
            <a:xfrm flipV="1">
              <a:off x="4975240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2B84E33-6C44-2D6E-2DB4-43F16ADD4ADD}"/>
                </a:ext>
              </a:extLst>
            </p:cNvPr>
            <p:cNvCxnSpPr>
              <a:stCxn id="13" idx="7"/>
              <a:endCxn id="6" idx="5"/>
            </p:cNvCxnSpPr>
            <p:nvPr/>
          </p:nvCxnSpPr>
          <p:spPr>
            <a:xfrm flipV="1">
              <a:off x="2266752" y="1511930"/>
              <a:ext cx="0" cy="402968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D1E3A9DB-27DB-C421-B84F-1FDE2135C7F6}"/>
                </a:ext>
              </a:extLst>
            </p:cNvPr>
            <p:cNvCxnSpPr>
              <a:cxnSpLocks/>
              <a:stCxn id="9" idx="1"/>
              <a:endCxn id="6" idx="5"/>
            </p:cNvCxnSpPr>
            <p:nvPr/>
          </p:nvCxnSpPr>
          <p:spPr>
            <a:xfrm rot="16200000" flipV="1">
              <a:off x="2424576" y="1354104"/>
              <a:ext cx="1636842" cy="1952492"/>
            </a:xfrm>
            <a:prstGeom prst="curvedConnector3">
              <a:avLst>
                <a:gd name="adj1" fmla="val -372"/>
              </a:avLst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2A516898-B226-80C6-F095-70F32AA59F64}"/>
                </a:ext>
              </a:extLst>
            </p:cNvPr>
            <p:cNvCxnSpPr>
              <a:stCxn id="6" idx="3"/>
              <a:endCxn id="9" idx="3"/>
            </p:cNvCxnSpPr>
            <p:nvPr/>
          </p:nvCxnSpPr>
          <p:spPr>
            <a:xfrm rot="16200000" flipH="1">
              <a:off x="1668580" y="1354104"/>
              <a:ext cx="2392838" cy="2708488"/>
            </a:xfrm>
            <a:prstGeom prst="curvedConnector3">
              <a:avLst>
                <a:gd name="adj1" fmla="val 100296"/>
              </a:avLst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77FCE3-F8F7-27D4-4522-434972C19DCB}"/>
                </a:ext>
              </a:extLst>
            </p:cNvPr>
            <p:cNvSpPr txBox="1"/>
            <p:nvPr/>
          </p:nvSpPr>
          <p:spPr>
            <a:xfrm>
              <a:off x="1367586" y="817470"/>
              <a:ext cx="1042336" cy="6340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Junction</a:t>
              </a:r>
            </a:p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9A2490-7160-EA56-DCAB-E9B4CEBBA7C9}"/>
                </a:ext>
              </a:extLst>
            </p:cNvPr>
            <p:cNvSpPr txBox="1"/>
            <p:nvPr/>
          </p:nvSpPr>
          <p:spPr>
            <a:xfrm>
              <a:off x="4074571" y="817470"/>
              <a:ext cx="1042336" cy="6340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Junction</a:t>
              </a:r>
            </a:p>
            <a:p>
              <a:pPr algn="ctr"/>
              <a:r>
                <a:rPr lang="en-US" sz="800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E11D946-DCDE-05A2-F94E-1E1667919EAD}"/>
                </a:ext>
              </a:extLst>
            </p:cNvPr>
            <p:cNvSpPr txBox="1"/>
            <p:nvPr/>
          </p:nvSpPr>
          <p:spPr>
            <a:xfrm>
              <a:off x="6790611" y="817470"/>
              <a:ext cx="1042336" cy="6340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Junction</a:t>
              </a:r>
            </a:p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1F38F7-4C13-796A-D37C-F049F02A58A6}"/>
                </a:ext>
              </a:extLst>
            </p:cNvPr>
            <p:cNvSpPr txBox="1"/>
            <p:nvPr/>
          </p:nvSpPr>
          <p:spPr>
            <a:xfrm>
              <a:off x="1367586" y="5597700"/>
              <a:ext cx="1042336" cy="6340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Junction</a:t>
              </a:r>
            </a:p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D461214-E3C2-E92E-4C4E-C38617F56F8A}"/>
                </a:ext>
              </a:extLst>
            </p:cNvPr>
            <p:cNvSpPr txBox="1"/>
            <p:nvPr/>
          </p:nvSpPr>
          <p:spPr>
            <a:xfrm>
              <a:off x="4074570" y="5597700"/>
              <a:ext cx="1042336" cy="6340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Junction</a:t>
              </a:r>
            </a:p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B13AAB-BB13-C055-230F-07FD3795A7B4}"/>
                </a:ext>
              </a:extLst>
            </p:cNvPr>
            <p:cNvSpPr txBox="1"/>
            <p:nvPr/>
          </p:nvSpPr>
          <p:spPr>
            <a:xfrm>
              <a:off x="6790610" y="5597700"/>
              <a:ext cx="1042336" cy="6340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Junction</a:t>
              </a:r>
            </a:p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AD57743-BFAA-92AC-330C-1A94FEDD2550}"/>
                </a:ext>
              </a:extLst>
            </p:cNvPr>
            <p:cNvSpPr txBox="1"/>
            <p:nvPr/>
          </p:nvSpPr>
          <p:spPr>
            <a:xfrm>
              <a:off x="4074570" y="3216637"/>
              <a:ext cx="1042336" cy="6340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Junction</a:t>
              </a:r>
            </a:p>
            <a:p>
              <a:pPr algn="ctr"/>
              <a:r>
                <a:rPr lang="en-US" sz="800" dirty="0"/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CD46305-4256-6990-77D9-B18F4889DC48}"/>
                </a:ext>
              </a:extLst>
            </p:cNvPr>
            <p:cNvSpPr txBox="1"/>
            <p:nvPr/>
          </p:nvSpPr>
          <p:spPr>
            <a:xfrm>
              <a:off x="6790610" y="3216637"/>
              <a:ext cx="1042336" cy="6340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Junction</a:t>
              </a:r>
            </a:p>
            <a:p>
              <a:pPr algn="ctr"/>
              <a:r>
                <a:rPr lang="en-US" sz="800" dirty="0"/>
                <a:t>5</a:t>
              </a:r>
            </a:p>
          </p:txBody>
        </p:sp>
      </p:grpSp>
      <p:sp>
        <p:nvSpPr>
          <p:cNvPr id="53" name="Right Arrow 52">
            <a:extLst>
              <a:ext uri="{FF2B5EF4-FFF2-40B4-BE49-F238E27FC236}">
                <a16:creationId xmlns:a16="http://schemas.microsoft.com/office/drawing/2014/main" id="{7469003E-E7B5-17F6-F517-6B5C2720FDB1}"/>
              </a:ext>
            </a:extLst>
          </p:cNvPr>
          <p:cNvSpPr/>
          <p:nvPr/>
        </p:nvSpPr>
        <p:spPr>
          <a:xfrm>
            <a:off x="6496161" y="2641731"/>
            <a:ext cx="978408" cy="332291"/>
          </a:xfrm>
          <a:prstGeom prst="rightArrow">
            <a:avLst>
              <a:gd name="adj1" fmla="val 27985"/>
              <a:gd name="adj2" fmla="val 8302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A map of a city&#10;&#10;Description automatically generated">
            <a:extLst>
              <a:ext uri="{FF2B5EF4-FFF2-40B4-BE49-F238E27FC236}">
                <a16:creationId xmlns:a16="http://schemas.microsoft.com/office/drawing/2014/main" id="{FB177BE7-9800-588B-3302-6B4569FD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55" y="1403674"/>
            <a:ext cx="5303495" cy="3086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3C415C2-CB31-C44B-A4C1-9B617E5E63D4}"/>
                  </a:ext>
                </a:extLst>
              </p:cNvPr>
              <p:cNvSpPr txBox="1"/>
              <p:nvPr/>
            </p:nvSpPr>
            <p:spPr>
              <a:xfrm>
                <a:off x="9733295" y="1065454"/>
                <a:ext cx="799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3C415C2-CB31-C44B-A4C1-9B617E5E6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295" y="1065454"/>
                <a:ext cx="7996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40E9499-9313-379B-F697-E6C9D1533EF5}"/>
                  </a:ext>
                </a:extLst>
              </p:cNvPr>
              <p:cNvSpPr txBox="1"/>
              <p:nvPr/>
            </p:nvSpPr>
            <p:spPr>
              <a:xfrm>
                <a:off x="9733295" y="1788772"/>
                <a:ext cx="799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40E9499-9313-379B-F697-E6C9D153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295" y="1788772"/>
                <a:ext cx="7996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8CE2FE-A3F0-87A2-DDE1-2A6DBB8CB371}"/>
                  </a:ext>
                </a:extLst>
              </p:cNvPr>
              <p:cNvSpPr txBox="1"/>
              <p:nvPr/>
            </p:nvSpPr>
            <p:spPr>
              <a:xfrm>
                <a:off x="9191876" y="1027583"/>
                <a:ext cx="419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8CE2FE-A3F0-87A2-DDE1-2A6DBB8CB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876" y="1027583"/>
                <a:ext cx="419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C2DB6-9F9C-1AB3-1D3C-E7AC14E6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6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15474-B5D1-A5DF-9D78-9D77D0881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AB784-58AF-D6A0-B971-15A9F5AF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9A8D864-541A-0364-88BE-24E7CC824657}"/>
                  </a:ext>
                </a:extLst>
              </p:cNvPr>
              <p:cNvSpPr/>
              <p:nvPr/>
            </p:nvSpPr>
            <p:spPr>
              <a:xfrm>
                <a:off x="5030526" y="1013839"/>
                <a:ext cx="1745882" cy="430946"/>
              </a:xfrm>
              <a:prstGeom prst="roundRect">
                <a:avLst>
                  <a:gd name="adj" fmla="val 1468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Input Graph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9A8D864-541A-0364-88BE-24E7CC824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526" y="1013839"/>
                <a:ext cx="1745882" cy="430946"/>
              </a:xfrm>
              <a:prstGeom prst="roundRect">
                <a:avLst>
                  <a:gd name="adj" fmla="val 1468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A24D692-1969-6093-25AE-65235E847CEC}"/>
              </a:ext>
            </a:extLst>
          </p:cNvPr>
          <p:cNvSpPr/>
          <p:nvPr/>
        </p:nvSpPr>
        <p:spPr>
          <a:xfrm>
            <a:off x="5030526" y="1754181"/>
            <a:ext cx="1745882" cy="430946"/>
          </a:xfrm>
          <a:prstGeom prst="roundRect">
            <a:avLst>
              <a:gd name="adj" fmla="val 146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Feature Projection Map per node (MLP)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70F9135-0922-2FB1-3257-0B7809FB6FC0}"/>
                  </a:ext>
                </a:extLst>
              </p:cNvPr>
              <p:cNvSpPr/>
              <p:nvPr/>
            </p:nvSpPr>
            <p:spPr>
              <a:xfrm>
                <a:off x="4956048" y="2494523"/>
                <a:ext cx="1894838" cy="430946"/>
              </a:xfrm>
              <a:prstGeom prst="roundRect">
                <a:avLst>
                  <a:gd name="adj" fmla="val 14687"/>
                </a:avLst>
              </a:prstGeom>
              <a:solidFill>
                <a:srgbClr val="FF000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Message Passing Layers over graph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𝑁𝑁𝐶𝑜𝑛𝑣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70F9135-0922-2FB1-3257-0B7809FB6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48" y="2494523"/>
                <a:ext cx="1894838" cy="430946"/>
              </a:xfrm>
              <a:prstGeom prst="roundRect">
                <a:avLst>
                  <a:gd name="adj" fmla="val 14687"/>
                </a:avLst>
              </a:prstGeom>
              <a:blipFill>
                <a:blip r:embed="rId4"/>
                <a:stretch>
                  <a:fillRect b="-27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6770368-70C5-B840-7E36-CBD2FBC93439}"/>
              </a:ext>
            </a:extLst>
          </p:cNvPr>
          <p:cNvSpPr/>
          <p:nvPr/>
        </p:nvSpPr>
        <p:spPr>
          <a:xfrm>
            <a:off x="5347288" y="3234865"/>
            <a:ext cx="1112357" cy="430946"/>
          </a:xfrm>
          <a:prstGeom prst="roundRect">
            <a:avLst>
              <a:gd name="adj" fmla="val 1468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Graph Pooling</a:t>
            </a:r>
          </a:p>
          <a:p>
            <a:pPr algn="ctr"/>
            <a:r>
              <a:rPr lang="en-US" sz="1100" dirty="0"/>
              <a:t>(Set2Set)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9E6597-A600-E89D-7FC1-72312E70A072}"/>
              </a:ext>
            </a:extLst>
          </p:cNvPr>
          <p:cNvSpPr/>
          <p:nvPr/>
        </p:nvSpPr>
        <p:spPr>
          <a:xfrm>
            <a:off x="5030525" y="4490867"/>
            <a:ext cx="1745882" cy="43094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Graph Embedding (g)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D961C5E-01AF-DF07-D2B9-EA6B3C419EFD}"/>
              </a:ext>
            </a:extLst>
          </p:cNvPr>
          <p:cNvSpPr/>
          <p:nvPr/>
        </p:nvSpPr>
        <p:spPr>
          <a:xfrm>
            <a:off x="5413588" y="5231210"/>
            <a:ext cx="979757" cy="430946"/>
          </a:xfrm>
          <a:prstGeom prst="roundRect">
            <a:avLst>
              <a:gd name="adj" fmla="val 146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Detection</a:t>
            </a:r>
          </a:p>
          <a:p>
            <a:pPr algn="ctr"/>
            <a:r>
              <a:rPr lang="en-US" sz="1100" dirty="0"/>
              <a:t>(MLP)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7FF0FF-BD3A-9C6A-D648-6444786AD8C4}"/>
              </a:ext>
            </a:extLst>
          </p:cNvPr>
          <p:cNvSpPr/>
          <p:nvPr/>
        </p:nvSpPr>
        <p:spPr>
          <a:xfrm>
            <a:off x="4050768" y="5231210"/>
            <a:ext cx="979757" cy="430946"/>
          </a:xfrm>
          <a:prstGeom prst="roundRect">
            <a:avLst>
              <a:gd name="adj" fmla="val 146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Severity</a:t>
            </a:r>
          </a:p>
          <a:p>
            <a:pPr algn="ctr"/>
            <a:r>
              <a:rPr lang="en-US" sz="1100" dirty="0"/>
              <a:t>(MLP)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4B76674-EE01-0FB8-7A4E-E764F845B251}"/>
              </a:ext>
            </a:extLst>
          </p:cNvPr>
          <p:cNvSpPr/>
          <p:nvPr/>
        </p:nvSpPr>
        <p:spPr>
          <a:xfrm>
            <a:off x="6776408" y="5231210"/>
            <a:ext cx="979757" cy="430946"/>
          </a:xfrm>
          <a:prstGeom prst="roundRect">
            <a:avLst>
              <a:gd name="adj" fmla="val 146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Localization</a:t>
            </a:r>
          </a:p>
          <a:p>
            <a:pPr algn="ctr"/>
            <a:r>
              <a:rPr lang="en-US" sz="1100" dirty="0"/>
              <a:t>(MLP)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2F8F789-9CCF-DEE6-D3C9-9D7F5053788F}"/>
              </a:ext>
            </a:extLst>
          </p:cNvPr>
          <p:cNvSpPr/>
          <p:nvPr/>
        </p:nvSpPr>
        <p:spPr>
          <a:xfrm>
            <a:off x="5258889" y="5971553"/>
            <a:ext cx="1289154" cy="430946"/>
          </a:xfrm>
          <a:prstGeom prst="roundRect">
            <a:avLst>
              <a:gd name="adj" fmla="val 1468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Final Predictions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1AA0F5-7B45-DDF8-89AF-B096124BF43D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5903467" y="1444785"/>
            <a:ext cx="0" cy="309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42BB88-81C0-A39B-5F14-FE7CDD8C8845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5903467" y="2185127"/>
            <a:ext cx="0" cy="309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28FDBD-544A-29A7-53DD-4D8B2E548887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5903467" y="2925469"/>
            <a:ext cx="0" cy="309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6C7E23-1C59-4E8F-D5DE-153F1B122463}"/>
              </a:ext>
            </a:extLst>
          </p:cNvPr>
          <p:cNvCxnSpPr>
            <a:cxnSpLocks/>
            <a:stCxn id="11" idx="2"/>
            <a:endCxn id="29" idx="0"/>
          </p:cNvCxnSpPr>
          <p:nvPr/>
        </p:nvCxnSpPr>
        <p:spPr>
          <a:xfrm>
            <a:off x="5903466" y="3665811"/>
            <a:ext cx="0" cy="303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E2F3BD-CE16-7279-BDC5-4601F1822EB2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 flipH="1">
            <a:off x="4540647" y="4921813"/>
            <a:ext cx="1362820" cy="3093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B0FEED-F20A-D390-07C2-EC1930799386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5903466" y="4921813"/>
            <a:ext cx="0" cy="3093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89CE1E-8E2C-4EFF-7E0F-B8D5B8190FD1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5903466" y="4921813"/>
            <a:ext cx="1362820" cy="3093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CD7A98-6393-04AE-1D31-87AC355D2460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>
            <a:off x="4540647" y="5662156"/>
            <a:ext cx="1362820" cy="3093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F0B8CF-626D-31F4-7158-17B44DF3F2AA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903466" y="5662156"/>
            <a:ext cx="0" cy="3093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8D6F42-550A-EA1F-C896-1EB84F934E4C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 flipH="1">
            <a:off x="5903466" y="5662156"/>
            <a:ext cx="1362820" cy="3093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759A421-D617-10E0-D018-BEECD9C8D12B}"/>
              </a:ext>
            </a:extLst>
          </p:cNvPr>
          <p:cNvSpPr/>
          <p:nvPr/>
        </p:nvSpPr>
        <p:spPr>
          <a:xfrm>
            <a:off x="5347288" y="3969682"/>
            <a:ext cx="1112357" cy="217315"/>
          </a:xfrm>
          <a:prstGeom prst="roundRect">
            <a:avLst>
              <a:gd name="adj" fmla="val 14687"/>
            </a:avLst>
          </a:prstGeom>
          <a:solidFill>
            <a:srgbClr val="FBCC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Dropout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B17923-8726-E2E6-BDA6-51C8032B2611}"/>
              </a:ext>
            </a:extLst>
          </p:cNvPr>
          <p:cNvCxnSpPr>
            <a:stCxn id="29" idx="2"/>
            <a:endCxn id="13" idx="0"/>
          </p:cNvCxnSpPr>
          <p:nvPr/>
        </p:nvCxnSpPr>
        <p:spPr>
          <a:xfrm>
            <a:off x="5903466" y="4186997"/>
            <a:ext cx="0" cy="303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0C20647-0084-028F-D2E1-11A2BC10F511}"/>
              </a:ext>
            </a:extLst>
          </p:cNvPr>
          <p:cNvSpPr txBox="1"/>
          <p:nvPr/>
        </p:nvSpPr>
        <p:spPr>
          <a:xfrm>
            <a:off x="1129819" y="439574"/>
            <a:ext cx="101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cs typeface="Gill Sans SemiBold" panose="020B0502020104020203" pitchFamily="34" charset="-79"/>
              </a:rPr>
              <a:t>SIGN – Model for Inductive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B1087B-04B4-737D-5105-4EF298593BBB}"/>
                  </a:ext>
                </a:extLst>
              </p:cNvPr>
              <p:cNvSpPr txBox="1"/>
              <p:nvPr/>
            </p:nvSpPr>
            <p:spPr>
              <a:xfrm>
                <a:off x="727822" y="1800085"/>
                <a:ext cx="4000389" cy="310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𝑅𝑒𝐿𝑈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𝑖𝑛𝑖𝑡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𝑖𝑛𝑖𝑡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h𝑖𝑑𝑑𝑒𝑛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B1087B-04B4-737D-5105-4EF298593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22" y="1800085"/>
                <a:ext cx="4000389" cy="310791"/>
              </a:xfrm>
              <a:prstGeom prst="rect">
                <a:avLst/>
              </a:prstGeom>
              <a:blipFill>
                <a:blip r:embed="rId5"/>
                <a:stretch>
                  <a:fillRect l="-949" t="-161538" b="-2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8908AC-F5D6-9AC7-DEFF-3CCABB289968}"/>
                  </a:ext>
                </a:extLst>
              </p:cNvPr>
              <p:cNvSpPr txBox="1"/>
              <p:nvPr/>
            </p:nvSpPr>
            <p:spPr>
              <a:xfrm>
                <a:off x="1679556" y="3307382"/>
                <a:ext cx="3048655" cy="254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𝑆𝑒𝑡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𝑆𝑒𝑡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h𝑖𝑑𝑑𝑒𝑛</m:t>
                          </m:r>
                          <m:r>
                            <m:rPr>
                              <m:lit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𝑑𝑖𝑚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 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8908AC-F5D6-9AC7-DEFF-3CCABB28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56" y="3307382"/>
                <a:ext cx="3048655" cy="254237"/>
              </a:xfrm>
              <a:prstGeom prst="rect">
                <a:avLst/>
              </a:prstGeom>
              <a:blipFill>
                <a:blip r:embed="rId6"/>
                <a:stretch>
                  <a:fillRect l="-1245" t="-142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327EE6-3B52-3E7B-430E-B402E1D09F56}"/>
                  </a:ext>
                </a:extLst>
              </p:cNvPr>
              <p:cNvSpPr txBox="1"/>
              <p:nvPr/>
            </p:nvSpPr>
            <p:spPr>
              <a:xfrm>
                <a:off x="7824894" y="4800264"/>
                <a:ext cx="256057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𝑀𝐿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</m:sub>
                      </m:sSub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327EE6-3B52-3E7B-430E-B402E1D09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894" y="4800264"/>
                <a:ext cx="2560576" cy="338554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0773C76-0C81-7AE6-343E-97B86B92588B}"/>
                  </a:ext>
                </a:extLst>
              </p:cNvPr>
              <p:cNvSpPr txBox="1"/>
              <p:nvPr/>
            </p:nvSpPr>
            <p:spPr>
              <a:xfrm>
                <a:off x="7768332" y="5274917"/>
                <a:ext cx="2758538" cy="34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𝑙𝑜𝑐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𝑀𝐿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𝑙𝑜𝑐</m:t>
                          </m:r>
                        </m:sub>
                      </m:sSub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𝑙𝑜𝑐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0773C76-0C81-7AE6-343E-97B86B925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332" y="5274917"/>
                <a:ext cx="2758538" cy="342979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52E9E2-7796-4DF4-C04B-1D4FDEC7EDEA}"/>
                  </a:ext>
                </a:extLst>
              </p:cNvPr>
              <p:cNvSpPr txBox="1"/>
              <p:nvPr/>
            </p:nvSpPr>
            <p:spPr>
              <a:xfrm>
                <a:off x="7806040" y="5761797"/>
                <a:ext cx="275853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𝑠𝑒𝑣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𝑀𝐿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𝑠𝑒𝑣</m:t>
                          </m:r>
                        </m:sub>
                      </m:sSub>
                      <m:d>
                        <m:d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𝑠𝑒𝑣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52E9E2-7796-4DF4-C04B-1D4FDEC7E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040" y="5761797"/>
                <a:ext cx="2758538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BB332454-31F6-852F-4E46-E849ECDC2218}"/>
              </a:ext>
            </a:extLst>
          </p:cNvPr>
          <p:cNvGrpSpPr/>
          <p:nvPr/>
        </p:nvGrpSpPr>
        <p:grpSpPr>
          <a:xfrm>
            <a:off x="164413" y="4334859"/>
            <a:ext cx="2640955" cy="2383909"/>
            <a:chOff x="1354183" y="599361"/>
            <a:chExt cx="6486118" cy="5854817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18E9A35-D5E9-3224-1047-3B0E59C0BEEF}"/>
                </a:ext>
              </a:extLst>
            </p:cNvPr>
            <p:cNvSpPr/>
            <p:nvPr/>
          </p:nvSpPr>
          <p:spPr>
            <a:xfrm>
              <a:off x="1354183" y="599361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AF8C3AF-F882-A0D2-B61B-FAC3853E4676}"/>
                </a:ext>
              </a:extLst>
            </p:cNvPr>
            <p:cNvSpPr/>
            <p:nvPr/>
          </p:nvSpPr>
          <p:spPr>
            <a:xfrm>
              <a:off x="4062671" y="599361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48BD056-6BB6-6E77-4167-3D3FFC63AC18}"/>
                </a:ext>
              </a:extLst>
            </p:cNvPr>
            <p:cNvSpPr/>
            <p:nvPr/>
          </p:nvSpPr>
          <p:spPr>
            <a:xfrm>
              <a:off x="6771161" y="599361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C3FF713-7A1A-6922-660E-42D9E3D2223F}"/>
                </a:ext>
              </a:extLst>
            </p:cNvPr>
            <p:cNvSpPr/>
            <p:nvPr/>
          </p:nvSpPr>
          <p:spPr>
            <a:xfrm>
              <a:off x="4062671" y="2992199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E7A3C6D-3BDA-2A28-EFDB-A42302901E35}"/>
                </a:ext>
              </a:extLst>
            </p:cNvPr>
            <p:cNvSpPr/>
            <p:nvPr/>
          </p:nvSpPr>
          <p:spPr>
            <a:xfrm>
              <a:off x="6771161" y="2992199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FDC9719-E346-207A-9D91-A51BE83DCC4A}"/>
                </a:ext>
              </a:extLst>
            </p:cNvPr>
            <p:cNvSpPr/>
            <p:nvPr/>
          </p:nvSpPr>
          <p:spPr>
            <a:xfrm>
              <a:off x="4062671" y="5385037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52BE59B-2CF2-8FA7-89DA-9C5C6ACC7FBD}"/>
                </a:ext>
              </a:extLst>
            </p:cNvPr>
            <p:cNvSpPr/>
            <p:nvPr/>
          </p:nvSpPr>
          <p:spPr>
            <a:xfrm>
              <a:off x="6771161" y="5385037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BB78A83-4D54-97BB-2966-6FB1374805C0}"/>
                </a:ext>
              </a:extLst>
            </p:cNvPr>
            <p:cNvSpPr/>
            <p:nvPr/>
          </p:nvSpPr>
          <p:spPr>
            <a:xfrm>
              <a:off x="1354183" y="5385038"/>
              <a:ext cx="1069140" cy="10691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F21E483-7DB7-9CF2-7E88-B87B3FEA37E1}"/>
                </a:ext>
              </a:extLst>
            </p:cNvPr>
            <p:cNvSpPr/>
            <p:nvPr/>
          </p:nvSpPr>
          <p:spPr>
            <a:xfrm>
              <a:off x="1425665" y="671405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ACDE32A-AC73-CF87-5417-142F6151C42E}"/>
                </a:ext>
              </a:extLst>
            </p:cNvPr>
            <p:cNvSpPr/>
            <p:nvPr/>
          </p:nvSpPr>
          <p:spPr>
            <a:xfrm>
              <a:off x="4134714" y="671405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EBB6C93-8F13-F916-D102-8750068B3517}"/>
                </a:ext>
              </a:extLst>
            </p:cNvPr>
            <p:cNvSpPr/>
            <p:nvPr/>
          </p:nvSpPr>
          <p:spPr>
            <a:xfrm>
              <a:off x="6843204" y="671405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EE51EE6-47B9-F6FE-3A64-9984E09E5A0C}"/>
                </a:ext>
              </a:extLst>
            </p:cNvPr>
            <p:cNvSpPr/>
            <p:nvPr/>
          </p:nvSpPr>
          <p:spPr>
            <a:xfrm>
              <a:off x="4134714" y="3064243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C4231A3-DD3F-CF31-7789-3BD607A8CFB2}"/>
                </a:ext>
              </a:extLst>
            </p:cNvPr>
            <p:cNvSpPr/>
            <p:nvPr/>
          </p:nvSpPr>
          <p:spPr>
            <a:xfrm>
              <a:off x="6843204" y="3064243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4B7FF2A-375C-6D93-AD50-620FF4D9C3F8}"/>
                </a:ext>
              </a:extLst>
            </p:cNvPr>
            <p:cNvSpPr/>
            <p:nvPr/>
          </p:nvSpPr>
          <p:spPr>
            <a:xfrm>
              <a:off x="4134714" y="5457080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57C930D-0C85-D8B5-86D3-E90792800D8B}"/>
                </a:ext>
              </a:extLst>
            </p:cNvPr>
            <p:cNvSpPr/>
            <p:nvPr/>
          </p:nvSpPr>
          <p:spPr>
            <a:xfrm>
              <a:off x="6843204" y="5457080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A727FD4-2CE7-0E1E-5264-5C17F43794C1}"/>
                </a:ext>
              </a:extLst>
            </p:cNvPr>
            <p:cNvSpPr/>
            <p:nvPr/>
          </p:nvSpPr>
          <p:spPr>
            <a:xfrm>
              <a:off x="1426226" y="5457082"/>
              <a:ext cx="926174" cy="92617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B8A58070-99B4-5FC2-C231-80981C79E65A}"/>
                </a:ext>
              </a:extLst>
            </p:cNvPr>
            <p:cNvCxnSpPr>
              <a:cxnSpLocks/>
              <a:stCxn id="87" idx="5"/>
              <a:endCxn id="88" idx="3"/>
            </p:cNvCxnSpPr>
            <p:nvPr/>
          </p:nvCxnSpPr>
          <p:spPr>
            <a:xfrm>
              <a:off x="2266752" y="1511930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7E1B31B-1542-CF38-05D7-203E9B2DBE52}"/>
                </a:ext>
              </a:extLst>
            </p:cNvPr>
            <p:cNvCxnSpPr>
              <a:cxnSpLocks/>
              <a:stCxn id="88" idx="1"/>
              <a:endCxn id="87" idx="7"/>
            </p:cNvCxnSpPr>
            <p:nvPr/>
          </p:nvCxnSpPr>
          <p:spPr>
            <a:xfrm flipH="1">
              <a:off x="2266752" y="755934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241ACCB1-EC78-3D62-8F4F-417361C69324}"/>
                </a:ext>
              </a:extLst>
            </p:cNvPr>
            <p:cNvCxnSpPr>
              <a:cxnSpLocks/>
              <a:stCxn id="87" idx="3"/>
              <a:endCxn id="94" idx="1"/>
            </p:cNvCxnSpPr>
            <p:nvPr/>
          </p:nvCxnSpPr>
          <p:spPr>
            <a:xfrm>
              <a:off x="1510756" y="1511930"/>
              <a:ext cx="0" cy="402968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28A11A14-1F44-340A-C309-A6EE494B0660}"/>
                </a:ext>
              </a:extLst>
            </p:cNvPr>
            <p:cNvCxnSpPr>
              <a:cxnSpLocks/>
              <a:stCxn id="88" idx="5"/>
              <a:endCxn id="89" idx="3"/>
            </p:cNvCxnSpPr>
            <p:nvPr/>
          </p:nvCxnSpPr>
          <p:spPr>
            <a:xfrm>
              <a:off x="4975240" y="1511930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99D43C4-9C31-7610-DD72-FDE862DDE9A6}"/>
                </a:ext>
              </a:extLst>
            </p:cNvPr>
            <p:cNvCxnSpPr>
              <a:cxnSpLocks/>
              <a:stCxn id="89" idx="1"/>
              <a:endCxn id="88" idx="7"/>
            </p:cNvCxnSpPr>
            <p:nvPr/>
          </p:nvCxnSpPr>
          <p:spPr>
            <a:xfrm flipH="1">
              <a:off x="4975240" y="755934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56EFBAE-CC5A-8741-4A88-C6FAA60DF2CE}"/>
                </a:ext>
              </a:extLst>
            </p:cNvPr>
            <p:cNvCxnSpPr>
              <a:cxnSpLocks/>
              <a:stCxn id="94" idx="5"/>
              <a:endCxn id="92" idx="3"/>
            </p:cNvCxnSpPr>
            <p:nvPr/>
          </p:nvCxnSpPr>
          <p:spPr>
            <a:xfrm flipV="1">
              <a:off x="2266752" y="6297604"/>
              <a:ext cx="1952492" cy="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45812F6-EE90-5699-76F9-C6BBE5F40F7D}"/>
                </a:ext>
              </a:extLst>
            </p:cNvPr>
            <p:cNvCxnSpPr>
              <a:cxnSpLocks/>
              <a:stCxn id="92" idx="1"/>
              <a:endCxn id="94" idx="7"/>
            </p:cNvCxnSpPr>
            <p:nvPr/>
          </p:nvCxnSpPr>
          <p:spPr>
            <a:xfrm flipH="1">
              <a:off x="2266752" y="5541608"/>
              <a:ext cx="1952492" cy="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47075D1-C427-C8E5-A394-5EA8178373A1}"/>
                </a:ext>
              </a:extLst>
            </p:cNvPr>
            <p:cNvCxnSpPr>
              <a:cxnSpLocks/>
              <a:stCxn id="92" idx="5"/>
              <a:endCxn id="93" idx="3"/>
            </p:cNvCxnSpPr>
            <p:nvPr/>
          </p:nvCxnSpPr>
          <p:spPr>
            <a:xfrm>
              <a:off x="4975240" y="6297604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359CB32-F5EC-B243-7777-46DA48CC19EC}"/>
                </a:ext>
              </a:extLst>
            </p:cNvPr>
            <p:cNvCxnSpPr>
              <a:cxnSpLocks/>
              <a:stCxn id="93" idx="1"/>
              <a:endCxn id="92" idx="7"/>
            </p:cNvCxnSpPr>
            <p:nvPr/>
          </p:nvCxnSpPr>
          <p:spPr>
            <a:xfrm flipH="1">
              <a:off x="4975240" y="5541608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698212F1-50ED-A326-AD5E-F32BF654BBB0}"/>
                </a:ext>
              </a:extLst>
            </p:cNvPr>
            <p:cNvCxnSpPr>
              <a:cxnSpLocks/>
              <a:stCxn id="90" idx="5"/>
              <a:endCxn id="91" idx="3"/>
            </p:cNvCxnSpPr>
            <p:nvPr/>
          </p:nvCxnSpPr>
          <p:spPr>
            <a:xfrm>
              <a:off x="4975240" y="3904767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A822056-5950-3903-303F-2AC91F90EC1F}"/>
                </a:ext>
              </a:extLst>
            </p:cNvPr>
            <p:cNvCxnSpPr>
              <a:cxnSpLocks/>
              <a:stCxn id="91" idx="1"/>
              <a:endCxn id="90" idx="7"/>
            </p:cNvCxnSpPr>
            <p:nvPr/>
          </p:nvCxnSpPr>
          <p:spPr>
            <a:xfrm flipH="1">
              <a:off x="4975240" y="3148772"/>
              <a:ext cx="1952492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9092435-2290-EDF1-C851-75076B449907}"/>
                </a:ext>
              </a:extLst>
            </p:cNvPr>
            <p:cNvCxnSpPr>
              <a:stCxn id="89" idx="3"/>
              <a:endCxn id="91" idx="1"/>
            </p:cNvCxnSpPr>
            <p:nvPr/>
          </p:nvCxnSpPr>
          <p:spPr>
            <a:xfrm>
              <a:off x="6927732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26B2A30-9BDE-1C5B-99A3-1F4DC269E673}"/>
                </a:ext>
              </a:extLst>
            </p:cNvPr>
            <p:cNvCxnSpPr>
              <a:stCxn id="91" idx="7"/>
              <a:endCxn id="89" idx="5"/>
            </p:cNvCxnSpPr>
            <p:nvPr/>
          </p:nvCxnSpPr>
          <p:spPr>
            <a:xfrm flipV="1">
              <a:off x="7683728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B9F27335-C18E-4627-6DEA-40A4AC439C55}"/>
                </a:ext>
              </a:extLst>
            </p:cNvPr>
            <p:cNvCxnSpPr>
              <a:stCxn id="91" idx="3"/>
              <a:endCxn id="93" idx="1"/>
            </p:cNvCxnSpPr>
            <p:nvPr/>
          </p:nvCxnSpPr>
          <p:spPr>
            <a:xfrm>
              <a:off x="6927732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2CCB94AD-C603-2559-6A80-308F47BC95DF}"/>
                </a:ext>
              </a:extLst>
            </p:cNvPr>
            <p:cNvCxnSpPr>
              <a:stCxn id="93" idx="7"/>
              <a:endCxn id="91" idx="5"/>
            </p:cNvCxnSpPr>
            <p:nvPr/>
          </p:nvCxnSpPr>
          <p:spPr>
            <a:xfrm flipV="1">
              <a:off x="7683728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506EC2C-0DF3-0E07-F900-C2234C6A0F36}"/>
                </a:ext>
              </a:extLst>
            </p:cNvPr>
            <p:cNvCxnSpPr>
              <a:cxnSpLocks/>
              <a:stCxn id="88" idx="3"/>
              <a:endCxn id="90" idx="1"/>
            </p:cNvCxnSpPr>
            <p:nvPr/>
          </p:nvCxnSpPr>
          <p:spPr>
            <a:xfrm>
              <a:off x="4219244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4B2225F1-CDC8-9458-4EAE-A47840010A9E}"/>
                </a:ext>
              </a:extLst>
            </p:cNvPr>
            <p:cNvCxnSpPr>
              <a:cxnSpLocks/>
              <a:stCxn id="90" idx="7"/>
              <a:endCxn id="88" idx="5"/>
            </p:cNvCxnSpPr>
            <p:nvPr/>
          </p:nvCxnSpPr>
          <p:spPr>
            <a:xfrm flipV="1">
              <a:off x="4975240" y="1511930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24D47157-C71B-F918-6283-C24D519DB5BC}"/>
                </a:ext>
              </a:extLst>
            </p:cNvPr>
            <p:cNvCxnSpPr>
              <a:cxnSpLocks/>
              <a:stCxn id="90" idx="3"/>
              <a:endCxn id="92" idx="1"/>
            </p:cNvCxnSpPr>
            <p:nvPr/>
          </p:nvCxnSpPr>
          <p:spPr>
            <a:xfrm>
              <a:off x="4219244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57CD22EE-4CAA-9EDC-B1A9-FBF645F7A503}"/>
                </a:ext>
              </a:extLst>
            </p:cNvPr>
            <p:cNvCxnSpPr>
              <a:cxnSpLocks/>
              <a:stCxn id="92" idx="7"/>
              <a:endCxn id="90" idx="5"/>
            </p:cNvCxnSpPr>
            <p:nvPr/>
          </p:nvCxnSpPr>
          <p:spPr>
            <a:xfrm flipV="1">
              <a:off x="4975240" y="3904767"/>
              <a:ext cx="0" cy="163684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D85BB52F-5BC7-85C5-7F46-0BEBACA18630}"/>
                </a:ext>
              </a:extLst>
            </p:cNvPr>
            <p:cNvCxnSpPr>
              <a:stCxn id="94" idx="7"/>
              <a:endCxn id="87" idx="5"/>
            </p:cNvCxnSpPr>
            <p:nvPr/>
          </p:nvCxnSpPr>
          <p:spPr>
            <a:xfrm flipV="1">
              <a:off x="2266752" y="1511930"/>
              <a:ext cx="0" cy="4029681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B6A8675A-E5DB-41F2-DF87-0581438CFCC1}"/>
                </a:ext>
              </a:extLst>
            </p:cNvPr>
            <p:cNvCxnSpPr>
              <a:cxnSpLocks/>
              <a:stCxn id="90" idx="1"/>
              <a:endCxn id="87" idx="5"/>
            </p:cNvCxnSpPr>
            <p:nvPr/>
          </p:nvCxnSpPr>
          <p:spPr>
            <a:xfrm rot="16200000" flipV="1">
              <a:off x="2424576" y="1354104"/>
              <a:ext cx="1636842" cy="1952492"/>
            </a:xfrm>
            <a:prstGeom prst="curvedConnector3">
              <a:avLst>
                <a:gd name="adj1" fmla="val -372"/>
              </a:avLst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urved Connector 123">
              <a:extLst>
                <a:ext uri="{FF2B5EF4-FFF2-40B4-BE49-F238E27FC236}">
                  <a16:creationId xmlns:a16="http://schemas.microsoft.com/office/drawing/2014/main" id="{40B40CA0-AFE7-8F1B-66FE-C8EED81FAF66}"/>
                </a:ext>
              </a:extLst>
            </p:cNvPr>
            <p:cNvCxnSpPr>
              <a:stCxn id="87" idx="3"/>
              <a:endCxn id="90" idx="3"/>
            </p:cNvCxnSpPr>
            <p:nvPr/>
          </p:nvCxnSpPr>
          <p:spPr>
            <a:xfrm rot="16200000" flipH="1">
              <a:off x="1668580" y="1354104"/>
              <a:ext cx="2392838" cy="2708488"/>
            </a:xfrm>
            <a:prstGeom prst="curvedConnector3">
              <a:avLst>
                <a:gd name="adj1" fmla="val 100296"/>
              </a:avLst>
            </a:prstGeom>
            <a:ln w="444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519A6EF-C951-E2B3-0671-B5F5592A579E}"/>
                </a:ext>
              </a:extLst>
            </p:cNvPr>
            <p:cNvSpPr txBox="1"/>
            <p:nvPr/>
          </p:nvSpPr>
          <p:spPr>
            <a:xfrm>
              <a:off x="1561592" y="869933"/>
              <a:ext cx="654321" cy="52912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I1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92FCE0C-DD7E-B867-A6D1-341C3F15BFC3}"/>
                </a:ext>
              </a:extLst>
            </p:cNvPr>
            <p:cNvSpPr txBox="1"/>
            <p:nvPr/>
          </p:nvSpPr>
          <p:spPr>
            <a:xfrm>
              <a:off x="4268577" y="869931"/>
              <a:ext cx="654321" cy="52912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I2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46D3935-DF28-470A-C53F-958AE570512D}"/>
                </a:ext>
              </a:extLst>
            </p:cNvPr>
            <p:cNvSpPr txBox="1"/>
            <p:nvPr/>
          </p:nvSpPr>
          <p:spPr>
            <a:xfrm>
              <a:off x="6984617" y="869931"/>
              <a:ext cx="654321" cy="52912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I3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2F49693-55EA-FAE4-045B-38F2391FA625}"/>
                </a:ext>
              </a:extLst>
            </p:cNvPr>
            <p:cNvSpPr txBox="1"/>
            <p:nvPr/>
          </p:nvSpPr>
          <p:spPr>
            <a:xfrm>
              <a:off x="1561592" y="5650159"/>
              <a:ext cx="654321" cy="52912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I6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411D733-F02F-FF55-1197-BACDF815F629}"/>
                </a:ext>
              </a:extLst>
            </p:cNvPr>
            <p:cNvSpPr txBox="1"/>
            <p:nvPr/>
          </p:nvSpPr>
          <p:spPr>
            <a:xfrm>
              <a:off x="4268577" y="5650159"/>
              <a:ext cx="654321" cy="52912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I7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FD75DA0-4E81-637F-B20F-7904BD0237A1}"/>
                </a:ext>
              </a:extLst>
            </p:cNvPr>
            <p:cNvSpPr txBox="1"/>
            <p:nvPr/>
          </p:nvSpPr>
          <p:spPr>
            <a:xfrm>
              <a:off x="6984617" y="5650161"/>
              <a:ext cx="654321" cy="52912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I8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1E816A5-57E8-CC07-FBE1-E1144B1E69D4}"/>
                </a:ext>
              </a:extLst>
            </p:cNvPr>
            <p:cNvSpPr txBox="1"/>
            <p:nvPr/>
          </p:nvSpPr>
          <p:spPr>
            <a:xfrm>
              <a:off x="4268577" y="3269097"/>
              <a:ext cx="654321" cy="52912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I4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CD27AAA-A6FC-8820-8DFF-1DDDFB9E190A}"/>
                </a:ext>
              </a:extLst>
            </p:cNvPr>
            <p:cNvSpPr txBox="1"/>
            <p:nvPr/>
          </p:nvSpPr>
          <p:spPr>
            <a:xfrm>
              <a:off x="6984617" y="3269097"/>
              <a:ext cx="654321" cy="52912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I5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B3DDE1E-5B33-B684-FAB7-D0AF85ED3066}"/>
                  </a:ext>
                </a:extLst>
              </p:cNvPr>
              <p:cNvSpPr txBox="1"/>
              <p:nvPr/>
            </p:nvSpPr>
            <p:spPr>
              <a:xfrm>
                <a:off x="1780461" y="4036255"/>
                <a:ext cx="609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B3DDE1E-5B33-B684-FAB7-D0AF85ED3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61" y="4036255"/>
                <a:ext cx="6097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3EE8A9C-688E-AE49-EFE6-83D5937070B7}"/>
                  </a:ext>
                </a:extLst>
              </p:cNvPr>
              <p:cNvSpPr txBox="1"/>
              <p:nvPr/>
            </p:nvSpPr>
            <p:spPr>
              <a:xfrm>
                <a:off x="1768269" y="4616317"/>
                <a:ext cx="609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3EE8A9C-688E-AE49-EFE6-83D593707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69" y="4616317"/>
                <a:ext cx="6097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B48C025-C45A-99DC-B54B-F17DAD35E076}"/>
                  </a:ext>
                </a:extLst>
              </p:cNvPr>
              <p:cNvSpPr txBox="1"/>
              <p:nvPr/>
            </p:nvSpPr>
            <p:spPr>
              <a:xfrm>
                <a:off x="1312194" y="3998384"/>
                <a:ext cx="320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B48C025-C45A-99DC-B54B-F17DAD35E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194" y="3998384"/>
                <a:ext cx="320232" cy="369332"/>
              </a:xfrm>
              <a:prstGeom prst="rect">
                <a:avLst/>
              </a:prstGeom>
              <a:blipFill>
                <a:blip r:embed="rId12"/>
                <a:stretch>
                  <a:fillRect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372DD-EA7E-BC9E-DC82-775A2E59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EB4B-FA17-5286-E6C5-BB67C6672F20}"/>
                  </a:ext>
                </a:extLst>
              </p:cNvPr>
              <p:cNvSpPr txBox="1"/>
              <p:nvPr/>
            </p:nvSpPr>
            <p:spPr>
              <a:xfrm>
                <a:off x="2407785" y="3998384"/>
                <a:ext cx="3202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EB4B-FA17-5286-E6C5-BB67C6672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785" y="3998384"/>
                <a:ext cx="320232" cy="369332"/>
              </a:xfrm>
              <a:prstGeom prst="rect">
                <a:avLst/>
              </a:prstGeom>
              <a:blipFill>
                <a:blip r:embed="rId13"/>
                <a:stretch>
                  <a:fillRect r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BB22AF-3A36-3383-DA8A-B93F7907336A}"/>
              </a:ext>
            </a:extLst>
          </p:cNvPr>
          <p:cNvSpPr txBox="1"/>
          <p:nvPr/>
        </p:nvSpPr>
        <p:spPr>
          <a:xfrm>
            <a:off x="7271079" y="1026228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b="0" dirty="0"/>
          </a:p>
          <a:p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A278DC-B5AB-3D8D-01C4-DB98ED012A8B}"/>
                  </a:ext>
                </a:extLst>
              </p:cNvPr>
              <p:cNvSpPr txBox="1"/>
              <p:nvPr/>
            </p:nvSpPr>
            <p:spPr>
              <a:xfrm>
                <a:off x="6850886" y="2255702"/>
                <a:ext cx="5412764" cy="919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𝑁𝑁𝐶𝑜𝑛𝑣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𝑢𝑣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𝑟𝑒𝑠h𝑎𝑝𝑒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𝑀𝐿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𝑒𝑑𝑔𝑒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begChr m:val="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endChr m:val="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𝑢𝑣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i="1" dirty="0" err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b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𝑅𝑒𝐿𝑈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  <m:t>𝑟𝑜𝑜𝑡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600" i="1" dirty="0" err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600" i="1" dirty="0" err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</a:rPr>
                                        <m:t>𝑚𝑒𝑎𝑛</m:t>
                                      </m:r>
                                      <m:d>
                                        <m:dPr>
                                          <m:begChr m:val=""/>
                                          <m:ctrlPr>
                                            <a:rPr lang="en-US" sz="1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endChr m:val=""/>
                                              <m:ctrlPr>
                                                <a:rPr lang="en-US" sz="1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16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6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𝑢𝑣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sz="16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16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  <m:r>
                                                <a:rPr lang="en-US" sz="1600" i="1" dirty="0">
                                                  <a:latin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1600" i="1" dirty="0" err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600" i="1" dirty="0" err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 dirty="0" err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sub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sz="16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1600" i="1" dirty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A278DC-B5AB-3D8D-01C4-DB98ED012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886" y="2255702"/>
                <a:ext cx="5412764" cy="919995"/>
              </a:xfrm>
              <a:prstGeom prst="rect">
                <a:avLst/>
              </a:prstGeom>
              <a:blipFill>
                <a:blip r:embed="rId14"/>
                <a:stretch>
                  <a:fillRect l="-468" t="-79730" r="-9602" b="-14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1D0FD2-D7E1-FDC0-34C8-6BEE9B08120E}"/>
                  </a:ext>
                </a:extLst>
              </p:cNvPr>
              <p:cNvSpPr txBox="1"/>
              <p:nvPr/>
            </p:nvSpPr>
            <p:spPr>
              <a:xfrm>
                <a:off x="6926803" y="948745"/>
                <a:ext cx="1039772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 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,7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 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,7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1D0FD2-D7E1-FDC0-34C8-6BEE9B081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803" y="948745"/>
                <a:ext cx="1039772" cy="549253"/>
              </a:xfrm>
              <a:prstGeom prst="rect">
                <a:avLst/>
              </a:prstGeom>
              <a:blipFill>
                <a:blip r:embed="rId15"/>
                <a:stretch>
                  <a:fillRect l="-93976" t="-217778" b="-30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49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A177E-C507-8388-A4F4-08F816E6F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6EB4C-B90D-EA55-3923-24832ACE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MPS-Lab.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23E8D-6371-0C79-AB00-84B26DE0246F}"/>
              </a:ext>
            </a:extLst>
          </p:cNvPr>
          <p:cNvSpPr txBox="1"/>
          <p:nvPr/>
        </p:nvSpPr>
        <p:spPr>
          <a:xfrm>
            <a:off x="1129819" y="439574"/>
            <a:ext cx="101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Gill Sans SemiBold" panose="020B0502020104020203" pitchFamily="34" charset="-79"/>
              </a:rPr>
              <a:t>Model Training Objective and Composite Loss</a:t>
            </a:r>
            <a:endParaRPr lang="en-IN" sz="3200" b="1" dirty="0">
              <a:cs typeface="Gill Sans SemiBold" panose="020B0502020104020203" pitchFamily="34" charset="-79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76936A4-3795-9521-DF5A-62F31D56502E}"/>
              </a:ext>
            </a:extLst>
          </p:cNvPr>
          <p:cNvGrpSpPr/>
          <p:nvPr/>
        </p:nvGrpSpPr>
        <p:grpSpPr>
          <a:xfrm>
            <a:off x="6258411" y="1149469"/>
            <a:ext cx="3385448" cy="5216828"/>
            <a:chOff x="866344" y="1149469"/>
            <a:chExt cx="3385448" cy="5216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4EC3511-7D12-14EC-6F6F-6BEF9835703A}"/>
                    </a:ext>
                  </a:extLst>
                </p:cNvPr>
                <p:cNvSpPr/>
                <p:nvPr/>
              </p:nvSpPr>
              <p:spPr>
                <a:xfrm>
                  <a:off x="1705969" y="1149469"/>
                  <a:ext cx="1745882" cy="430946"/>
                </a:xfrm>
                <a:prstGeom prst="roundRect">
                  <a:avLst>
                    <a:gd name="adj" fmla="val 14687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Message Passing Layers</a:t>
                  </a:r>
                  <a:br>
                    <a:rPr lang="en-US" sz="1100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𝑁𝑁𝐶𝑜𝑛𝑣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4EC3511-7D12-14EC-6F6F-6BEF983570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969" y="1149469"/>
                  <a:ext cx="1745882" cy="430946"/>
                </a:xfrm>
                <a:prstGeom prst="roundRect">
                  <a:avLst>
                    <a:gd name="adj" fmla="val 1468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6284C8B-54FC-9662-C707-307CDFE29AAF}"/>
                </a:ext>
              </a:extLst>
            </p:cNvPr>
            <p:cNvSpPr/>
            <p:nvPr/>
          </p:nvSpPr>
          <p:spPr>
            <a:xfrm>
              <a:off x="866344" y="4570221"/>
              <a:ext cx="1599883" cy="430945"/>
            </a:xfrm>
            <a:prstGeom prst="roundRect">
              <a:avLst>
                <a:gd name="adj" fmla="val 1468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Aggregated Incoming Flows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6CBCD476-9269-B8C6-4231-61C138DBDFA0}"/>
                </a:ext>
              </a:extLst>
            </p:cNvPr>
            <p:cNvSpPr/>
            <p:nvPr/>
          </p:nvSpPr>
          <p:spPr>
            <a:xfrm>
              <a:off x="1858951" y="2519564"/>
              <a:ext cx="1439917" cy="430946"/>
            </a:xfrm>
            <a:prstGeom prst="roundRect">
              <a:avLst>
                <a:gd name="adj" fmla="val 14687"/>
              </a:avLst>
            </a:prstGeom>
            <a:solidFill>
              <a:srgbClr val="FBCCC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Speed to Density Conversion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CA52A58-C054-2A12-4AA7-621C4321CB34}"/>
                </a:ext>
              </a:extLst>
            </p:cNvPr>
            <p:cNvSpPr/>
            <p:nvPr/>
          </p:nvSpPr>
          <p:spPr>
            <a:xfrm>
              <a:off x="2009267" y="1837644"/>
              <a:ext cx="1139286" cy="424691"/>
            </a:xfrm>
            <a:prstGeom prst="roundRect">
              <a:avLst>
                <a:gd name="adj" fmla="val 625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Node Speed Predictions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4882D79-E2C6-591E-C355-BEEA36C3FAAF}"/>
                </a:ext>
              </a:extLst>
            </p:cNvPr>
            <p:cNvSpPr/>
            <p:nvPr/>
          </p:nvSpPr>
          <p:spPr>
            <a:xfrm>
              <a:off x="1934332" y="3887655"/>
              <a:ext cx="1289154" cy="430946"/>
            </a:xfrm>
            <a:prstGeom prst="roundRect">
              <a:avLst>
                <a:gd name="adj" fmla="val 1468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Edge Flow Computation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C0FA567-1788-6BC7-C66D-4E0B90BCBA24}"/>
                </a:ext>
              </a:extLst>
            </p:cNvPr>
            <p:cNvSpPr/>
            <p:nvPr/>
          </p:nvSpPr>
          <p:spPr>
            <a:xfrm>
              <a:off x="1858951" y="3205089"/>
              <a:ext cx="1439917" cy="430946"/>
            </a:xfrm>
            <a:prstGeom prst="roundRect">
              <a:avLst>
                <a:gd name="adj" fmla="val 14687"/>
              </a:avLst>
            </a:prstGeom>
            <a:solidFill>
              <a:srgbClr val="FBCCC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Density to Flow Conversion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43FB3503-44FC-FCED-A74C-AC25C064CAC4}"/>
                </a:ext>
              </a:extLst>
            </p:cNvPr>
            <p:cNvSpPr/>
            <p:nvPr/>
          </p:nvSpPr>
          <p:spPr>
            <a:xfrm>
              <a:off x="2651909" y="4570221"/>
              <a:ext cx="1599883" cy="430945"/>
            </a:xfrm>
            <a:prstGeom prst="roundRect">
              <a:avLst>
                <a:gd name="adj" fmla="val 1468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Aggregated Outgoing Flows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9500891A-5DF5-687B-0C9B-C5B47601D9B2}"/>
                </a:ext>
              </a:extLst>
            </p:cNvPr>
            <p:cNvSpPr/>
            <p:nvPr/>
          </p:nvSpPr>
          <p:spPr>
            <a:xfrm>
              <a:off x="1934332" y="5252786"/>
              <a:ext cx="1289154" cy="430946"/>
            </a:xfrm>
            <a:prstGeom prst="roundRect">
              <a:avLst>
                <a:gd name="adj" fmla="val 14687"/>
              </a:avLst>
            </a:prstGeom>
            <a:solidFill>
              <a:srgbClr val="848FA7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Compute Flow Imbalance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E326F6D3-8FCC-8E8B-1264-E6F4C7F27A45}"/>
                </a:ext>
              </a:extLst>
            </p:cNvPr>
            <p:cNvSpPr/>
            <p:nvPr/>
          </p:nvSpPr>
          <p:spPr>
            <a:xfrm>
              <a:off x="1934332" y="5935351"/>
              <a:ext cx="1289154" cy="430946"/>
            </a:xfrm>
            <a:prstGeom prst="roundRect">
              <a:avLst>
                <a:gd name="adj" fmla="val 1468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Mean Flow Loss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44635C7-A21A-F39C-7805-1756AA52E780}"/>
                </a:ext>
              </a:extLst>
            </p:cNvPr>
            <p:cNvCxnSpPr>
              <a:cxnSpLocks/>
              <a:stCxn id="7" idx="2"/>
              <a:endCxn id="54" idx="0"/>
            </p:cNvCxnSpPr>
            <p:nvPr/>
          </p:nvCxnSpPr>
          <p:spPr>
            <a:xfrm>
              <a:off x="2578910" y="1580415"/>
              <a:ext cx="0" cy="2572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5A0192F-5328-2CA4-A041-E0B476310D7D}"/>
                </a:ext>
              </a:extLst>
            </p:cNvPr>
            <p:cNvCxnSpPr>
              <a:cxnSpLocks/>
              <a:stCxn id="54" idx="2"/>
              <a:endCxn id="53" idx="0"/>
            </p:cNvCxnSpPr>
            <p:nvPr/>
          </p:nvCxnSpPr>
          <p:spPr>
            <a:xfrm>
              <a:off x="2578910" y="2262335"/>
              <a:ext cx="0" cy="2572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8A93130-401C-CE55-D2D5-791A4B11EEBC}"/>
                </a:ext>
              </a:extLst>
            </p:cNvPr>
            <p:cNvCxnSpPr>
              <a:stCxn id="53" idx="2"/>
              <a:endCxn id="59" idx="0"/>
            </p:cNvCxnSpPr>
            <p:nvPr/>
          </p:nvCxnSpPr>
          <p:spPr>
            <a:xfrm>
              <a:off x="2578910" y="2950510"/>
              <a:ext cx="0" cy="2545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7E8EABA-F55E-D1DF-316F-8E0C252990E2}"/>
                </a:ext>
              </a:extLst>
            </p:cNvPr>
            <p:cNvCxnSpPr>
              <a:stCxn id="59" idx="2"/>
              <a:endCxn id="55" idx="0"/>
            </p:cNvCxnSpPr>
            <p:nvPr/>
          </p:nvCxnSpPr>
          <p:spPr>
            <a:xfrm flipH="1">
              <a:off x="2578909" y="3636035"/>
              <a:ext cx="1" cy="25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64CFF5A-F917-A2B0-7DA8-8121CB1BC139}"/>
                </a:ext>
              </a:extLst>
            </p:cNvPr>
            <p:cNvCxnSpPr>
              <a:stCxn id="55" idx="2"/>
              <a:endCxn id="9" idx="0"/>
            </p:cNvCxnSpPr>
            <p:nvPr/>
          </p:nvCxnSpPr>
          <p:spPr>
            <a:xfrm flipH="1">
              <a:off x="1666286" y="4318601"/>
              <a:ext cx="912623" cy="25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1189EAF-4550-F255-1235-21F1D5A7EE3D}"/>
                </a:ext>
              </a:extLst>
            </p:cNvPr>
            <p:cNvCxnSpPr>
              <a:stCxn id="55" idx="2"/>
              <a:endCxn id="60" idx="0"/>
            </p:cNvCxnSpPr>
            <p:nvPr/>
          </p:nvCxnSpPr>
          <p:spPr>
            <a:xfrm>
              <a:off x="2578909" y="4318601"/>
              <a:ext cx="872942" cy="25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D9F82FA-1747-DA7B-63EF-AB799DEF31D9}"/>
                </a:ext>
              </a:extLst>
            </p:cNvPr>
            <p:cNvCxnSpPr>
              <a:stCxn id="9" idx="2"/>
              <a:endCxn id="61" idx="0"/>
            </p:cNvCxnSpPr>
            <p:nvPr/>
          </p:nvCxnSpPr>
          <p:spPr>
            <a:xfrm>
              <a:off x="1666286" y="5001166"/>
              <a:ext cx="912623" cy="25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08F0ABD-FB9B-7822-8986-07B6C858615A}"/>
                </a:ext>
              </a:extLst>
            </p:cNvPr>
            <p:cNvCxnSpPr>
              <a:stCxn id="60" idx="2"/>
              <a:endCxn id="61" idx="0"/>
            </p:cNvCxnSpPr>
            <p:nvPr/>
          </p:nvCxnSpPr>
          <p:spPr>
            <a:xfrm flipH="1">
              <a:off x="2578909" y="5001166"/>
              <a:ext cx="872942" cy="25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7C6AA89-65B8-DB8A-D635-4F976760C991}"/>
                </a:ext>
              </a:extLst>
            </p:cNvPr>
            <p:cNvCxnSpPr>
              <a:stCxn id="61" idx="2"/>
              <a:endCxn id="62" idx="0"/>
            </p:cNvCxnSpPr>
            <p:nvPr/>
          </p:nvCxnSpPr>
          <p:spPr>
            <a:xfrm>
              <a:off x="2578909" y="5683732"/>
              <a:ext cx="0" cy="2516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6DBEF10-4F0A-4A14-EBCE-2D8641232509}"/>
                  </a:ext>
                </a:extLst>
              </p:cNvPr>
              <p:cNvSpPr txBox="1"/>
              <p:nvPr/>
            </p:nvSpPr>
            <p:spPr>
              <a:xfrm>
                <a:off x="8911972" y="3312840"/>
                <a:ext cx="12386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6DBEF10-4F0A-4A14-EBCE-2D8641232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972" y="3312840"/>
                <a:ext cx="1238609" cy="215444"/>
              </a:xfrm>
              <a:prstGeom prst="rect">
                <a:avLst/>
              </a:prstGeom>
              <a:blipFill>
                <a:blip r:embed="rId4"/>
                <a:stretch>
                  <a:fillRect l="-3030" t="-5556" r="-3030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1EFFCFA-BD3E-9E09-2AF3-A192A58F1D0E}"/>
                  </a:ext>
                </a:extLst>
              </p:cNvPr>
              <p:cNvSpPr txBox="1"/>
              <p:nvPr/>
            </p:nvSpPr>
            <p:spPr>
              <a:xfrm>
                <a:off x="8911972" y="2528634"/>
                <a:ext cx="1688219" cy="412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1EFFCFA-BD3E-9E09-2AF3-A192A58F1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972" y="2528634"/>
                <a:ext cx="1688219" cy="412805"/>
              </a:xfrm>
              <a:prstGeom prst="rect">
                <a:avLst/>
              </a:prstGeom>
              <a:blipFill>
                <a:blip r:embed="rId5"/>
                <a:stretch>
                  <a:fillRect l="-223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D402047-ACF2-F081-0082-7C342359E372}"/>
                  </a:ext>
                </a:extLst>
              </p:cNvPr>
              <p:cNvSpPr txBox="1"/>
              <p:nvPr/>
            </p:nvSpPr>
            <p:spPr>
              <a:xfrm>
                <a:off x="6126977" y="3986085"/>
                <a:ext cx="599715" cy="5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D402047-ACF2-F081-0082-7C342359E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977" y="3986085"/>
                <a:ext cx="599715" cy="550920"/>
              </a:xfrm>
              <a:prstGeom prst="rect">
                <a:avLst/>
              </a:prstGeom>
              <a:blipFill>
                <a:blip r:embed="rId6"/>
                <a:stretch>
                  <a:fillRect l="-100000" t="-135556" r="-29167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2F972F8-9586-8A7F-35AB-4E360997C11E}"/>
                  </a:ext>
                </a:extLst>
              </p:cNvPr>
              <p:cNvSpPr txBox="1"/>
              <p:nvPr/>
            </p:nvSpPr>
            <p:spPr>
              <a:xfrm>
                <a:off x="9175579" y="3973893"/>
                <a:ext cx="705193" cy="54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2F972F8-9586-8A7F-35AB-4E360997C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579" y="3973893"/>
                <a:ext cx="705193" cy="549446"/>
              </a:xfrm>
              <a:prstGeom prst="rect">
                <a:avLst/>
              </a:prstGeom>
              <a:blipFill>
                <a:blip r:embed="rId7"/>
                <a:stretch>
                  <a:fillRect l="-77193" t="-135556" r="-15789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016B304-9D20-1AF6-A1E7-559DC6E75190}"/>
                  </a:ext>
                </a:extLst>
              </p:cNvPr>
              <p:cNvSpPr txBox="1"/>
              <p:nvPr/>
            </p:nvSpPr>
            <p:spPr>
              <a:xfrm>
                <a:off x="8758815" y="5167939"/>
                <a:ext cx="3326474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𝑓𝑙𝑜𝑤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 ∈ </m:t>
                                  </m:r>
                                  <m:sSub>
                                    <m:sSub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 ∈ </m:t>
                                  </m:r>
                                  <m:sSub>
                                    <m:sSub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016B304-9D20-1AF6-A1E7-559DC6E75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815" y="5167939"/>
                <a:ext cx="3326474" cy="643253"/>
              </a:xfrm>
              <a:prstGeom prst="rect">
                <a:avLst/>
              </a:prstGeom>
              <a:blipFill>
                <a:blip r:embed="rId8"/>
                <a:stretch>
                  <a:fillRect t="-113725" b="-15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F285341-976C-9C14-A344-5913E539FF37}"/>
                  </a:ext>
                </a:extLst>
              </p:cNvPr>
              <p:cNvSpPr/>
              <p:nvPr/>
            </p:nvSpPr>
            <p:spPr>
              <a:xfrm>
                <a:off x="778878" y="914731"/>
                <a:ext cx="1745882" cy="430946"/>
              </a:xfrm>
              <a:prstGeom prst="roundRect">
                <a:avLst>
                  <a:gd name="adj" fmla="val 1468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Input Graph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br>
                  <a:rPr lang="en-US" sz="1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𝑖𝑑𝑥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F285341-976C-9C14-A344-5913E539F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78" y="914731"/>
                <a:ext cx="1745882" cy="430946"/>
              </a:xfrm>
              <a:prstGeom prst="roundRect">
                <a:avLst>
                  <a:gd name="adj" fmla="val 1468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2FAC224-65A5-78C6-929D-848626EA9A1D}"/>
              </a:ext>
            </a:extLst>
          </p:cNvPr>
          <p:cNvSpPr/>
          <p:nvPr/>
        </p:nvSpPr>
        <p:spPr>
          <a:xfrm>
            <a:off x="778878" y="1611758"/>
            <a:ext cx="1745882" cy="430946"/>
          </a:xfrm>
          <a:prstGeom prst="roundRect">
            <a:avLst>
              <a:gd name="adj" fmla="val 146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Feature Projection Map</a:t>
            </a:r>
          </a:p>
          <a:p>
            <a:pPr algn="ctr"/>
            <a:r>
              <a:rPr lang="en-US" sz="1100" dirty="0"/>
              <a:t>(MLP)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15E4967-9177-2798-D2C4-481A6BC248A6}"/>
                  </a:ext>
                </a:extLst>
              </p:cNvPr>
              <p:cNvSpPr/>
              <p:nvPr/>
            </p:nvSpPr>
            <p:spPr>
              <a:xfrm>
                <a:off x="778878" y="2305549"/>
                <a:ext cx="1745882" cy="430946"/>
              </a:xfrm>
              <a:prstGeom prst="roundRect">
                <a:avLst>
                  <a:gd name="adj" fmla="val 1468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Message Passing Layers</a:t>
                </a:r>
                <a:br>
                  <a:rPr lang="en-US" sz="1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𝑁𝑁𝐶𝑜𝑛𝑣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15E4967-9177-2798-D2C4-481A6BC24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78" y="2305549"/>
                <a:ext cx="1745882" cy="430946"/>
              </a:xfrm>
              <a:prstGeom prst="roundRect">
                <a:avLst>
                  <a:gd name="adj" fmla="val 1468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EE560E0-FC3F-298A-7572-445C9F8EF809}"/>
              </a:ext>
            </a:extLst>
          </p:cNvPr>
          <p:cNvSpPr/>
          <p:nvPr/>
        </p:nvSpPr>
        <p:spPr>
          <a:xfrm>
            <a:off x="1095641" y="2995469"/>
            <a:ext cx="1112357" cy="430946"/>
          </a:xfrm>
          <a:prstGeom prst="roundRect">
            <a:avLst>
              <a:gd name="adj" fmla="val 146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Graph Pooling</a:t>
            </a:r>
          </a:p>
          <a:p>
            <a:pPr algn="ctr"/>
            <a:r>
              <a:rPr lang="en-US" sz="1100" dirty="0"/>
              <a:t>(Set2Set)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3025465-19A1-F77A-F837-108A9584C53E}"/>
              </a:ext>
            </a:extLst>
          </p:cNvPr>
          <p:cNvSpPr/>
          <p:nvPr/>
        </p:nvSpPr>
        <p:spPr>
          <a:xfrm>
            <a:off x="3664845" y="3077799"/>
            <a:ext cx="1112357" cy="430946"/>
          </a:xfrm>
          <a:prstGeom prst="roundRect">
            <a:avLst>
              <a:gd name="adj" fmla="val 1468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Speed Flow-based loss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8362EAF-3498-9FFF-41CF-FB3CC843FF34}"/>
              </a:ext>
            </a:extLst>
          </p:cNvPr>
          <p:cNvSpPr/>
          <p:nvPr/>
        </p:nvSpPr>
        <p:spPr>
          <a:xfrm>
            <a:off x="778878" y="4149582"/>
            <a:ext cx="1745882" cy="43094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Graph Embedding (g)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03C51CE-670B-BB2C-0B82-2CA3787F135B}"/>
              </a:ext>
            </a:extLst>
          </p:cNvPr>
          <p:cNvSpPr/>
          <p:nvPr/>
        </p:nvSpPr>
        <p:spPr>
          <a:xfrm>
            <a:off x="1161941" y="4834375"/>
            <a:ext cx="979757" cy="430946"/>
          </a:xfrm>
          <a:prstGeom prst="roundRect">
            <a:avLst>
              <a:gd name="adj" fmla="val 146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Detection</a:t>
            </a:r>
          </a:p>
          <a:p>
            <a:pPr algn="ctr"/>
            <a:r>
              <a:rPr lang="en-US" sz="1100" dirty="0"/>
              <a:t>(MLP)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CD2AD07-55FC-53E6-DA2F-52AA8CBF889C}"/>
              </a:ext>
            </a:extLst>
          </p:cNvPr>
          <p:cNvSpPr/>
          <p:nvPr/>
        </p:nvSpPr>
        <p:spPr>
          <a:xfrm>
            <a:off x="48161" y="4834375"/>
            <a:ext cx="979757" cy="430946"/>
          </a:xfrm>
          <a:prstGeom prst="roundRect">
            <a:avLst>
              <a:gd name="adj" fmla="val 146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Severity</a:t>
            </a:r>
          </a:p>
          <a:p>
            <a:pPr algn="ctr"/>
            <a:r>
              <a:rPr lang="en-US" sz="1100" dirty="0"/>
              <a:t>(MLP)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E79B64D-C5C8-65F4-61A8-5D0DC6021913}"/>
              </a:ext>
            </a:extLst>
          </p:cNvPr>
          <p:cNvSpPr/>
          <p:nvPr/>
        </p:nvSpPr>
        <p:spPr>
          <a:xfrm>
            <a:off x="2284960" y="4834375"/>
            <a:ext cx="979757" cy="430946"/>
          </a:xfrm>
          <a:prstGeom prst="roundRect">
            <a:avLst>
              <a:gd name="adj" fmla="val 146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Localization</a:t>
            </a:r>
          </a:p>
          <a:p>
            <a:pPr algn="ctr"/>
            <a:r>
              <a:rPr lang="en-US" sz="1100" dirty="0"/>
              <a:t>(MLP)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0F5F35-61E3-EEA7-7E45-4E95F52E318A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1651819" y="1345677"/>
            <a:ext cx="0" cy="266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A1BF85-F2CA-CE8C-0561-71DF0FE2D20F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1651819" y="2042704"/>
            <a:ext cx="0" cy="2628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61063D-73A2-5339-5998-7059517B7F7C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651819" y="2736495"/>
            <a:ext cx="1" cy="2589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FCD132-E5A3-6C9F-A68D-04683DC41EC2}"/>
              </a:ext>
            </a:extLst>
          </p:cNvPr>
          <p:cNvCxnSpPr>
            <a:cxnSpLocks/>
            <a:stCxn id="11" idx="2"/>
            <a:endCxn id="29" idx="0"/>
          </p:cNvCxnSpPr>
          <p:nvPr/>
        </p:nvCxnSpPr>
        <p:spPr>
          <a:xfrm>
            <a:off x="1651820" y="3426415"/>
            <a:ext cx="0" cy="253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9AECB9-E6D2-2189-A4E2-8654B007AED7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 flipH="1">
            <a:off x="538040" y="4580528"/>
            <a:ext cx="1113779" cy="253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9D6B50-8672-6AB6-C451-30320D32C365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1651819" y="4580528"/>
            <a:ext cx="1" cy="253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8D2B7C-2C66-A629-68C3-30689D6241CE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1651819" y="4580528"/>
            <a:ext cx="1123020" cy="253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26DF5B8-FD26-F2B4-6024-40B0070445CA}"/>
              </a:ext>
            </a:extLst>
          </p:cNvPr>
          <p:cNvSpPr/>
          <p:nvPr/>
        </p:nvSpPr>
        <p:spPr>
          <a:xfrm>
            <a:off x="1095641" y="3680262"/>
            <a:ext cx="1112357" cy="217315"/>
          </a:xfrm>
          <a:prstGeom prst="roundRect">
            <a:avLst>
              <a:gd name="adj" fmla="val 14687"/>
            </a:avLst>
          </a:prstGeom>
          <a:solidFill>
            <a:srgbClr val="FBCC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Dropout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A0CC20-09E3-3F95-BF7B-23C80F43BC3D}"/>
              </a:ext>
            </a:extLst>
          </p:cNvPr>
          <p:cNvCxnSpPr>
            <a:stCxn id="29" idx="2"/>
            <a:endCxn id="13" idx="0"/>
          </p:cNvCxnSpPr>
          <p:nvPr/>
        </p:nvCxnSpPr>
        <p:spPr>
          <a:xfrm flipH="1">
            <a:off x="1651819" y="3897577"/>
            <a:ext cx="1" cy="252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B9FF42-F9DD-028E-B6F7-21A15EB941E3}"/>
              </a:ext>
            </a:extLst>
          </p:cNvPr>
          <p:cNvSpPr/>
          <p:nvPr/>
        </p:nvSpPr>
        <p:spPr>
          <a:xfrm>
            <a:off x="49585" y="5456084"/>
            <a:ext cx="978334" cy="430946"/>
          </a:xfrm>
          <a:prstGeom prst="roundRect">
            <a:avLst>
              <a:gd name="adj" fmla="val 1468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Cross-Entropy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0013751-8B56-E7A2-0C30-3EC29CB64ADD}"/>
              </a:ext>
            </a:extLst>
          </p:cNvPr>
          <p:cNvSpPr/>
          <p:nvPr/>
        </p:nvSpPr>
        <p:spPr>
          <a:xfrm>
            <a:off x="1163364" y="5456084"/>
            <a:ext cx="978334" cy="430946"/>
          </a:xfrm>
          <a:prstGeom prst="roundRect">
            <a:avLst>
              <a:gd name="adj" fmla="val 1468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BCE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C7246BB-418B-1DE6-7C9C-0C3EA1D99264}"/>
              </a:ext>
            </a:extLst>
          </p:cNvPr>
          <p:cNvSpPr/>
          <p:nvPr/>
        </p:nvSpPr>
        <p:spPr>
          <a:xfrm>
            <a:off x="2286383" y="5456084"/>
            <a:ext cx="978334" cy="430946"/>
          </a:xfrm>
          <a:prstGeom prst="roundRect">
            <a:avLst>
              <a:gd name="adj" fmla="val 1468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Cross-Entropy</a:t>
            </a: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8A9916AD-0876-9E4A-DEE9-D0F0D95EE946}"/>
              </a:ext>
            </a:extLst>
          </p:cNvPr>
          <p:cNvSpPr/>
          <p:nvPr/>
        </p:nvSpPr>
        <p:spPr>
          <a:xfrm>
            <a:off x="4940983" y="3230129"/>
            <a:ext cx="913981" cy="1904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DB2D69E-9B73-7BBF-A7DB-1D949C972966}"/>
              </a:ext>
            </a:extLst>
          </p:cNvPr>
          <p:cNvSpPr/>
          <p:nvPr/>
        </p:nvSpPr>
        <p:spPr>
          <a:xfrm>
            <a:off x="426384" y="6197067"/>
            <a:ext cx="214420" cy="217049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×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2697BA4-0FE8-713C-4114-A4CB700829E1}"/>
              </a:ext>
            </a:extLst>
          </p:cNvPr>
          <p:cNvSpPr/>
          <p:nvPr/>
        </p:nvSpPr>
        <p:spPr>
          <a:xfrm>
            <a:off x="4113813" y="5529827"/>
            <a:ext cx="214420" cy="217049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+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9D97619-A1F2-A4B0-208F-6DA73B086D55}"/>
              </a:ext>
            </a:extLst>
          </p:cNvPr>
          <p:cNvSpPr/>
          <p:nvPr/>
        </p:nvSpPr>
        <p:spPr>
          <a:xfrm>
            <a:off x="2667628" y="6197066"/>
            <a:ext cx="214420" cy="217049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×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911CBBE-9635-847B-E1F6-2619FB670281}"/>
              </a:ext>
            </a:extLst>
          </p:cNvPr>
          <p:cNvCxnSpPr>
            <a:stCxn id="15" idx="2"/>
            <a:endCxn id="44" idx="0"/>
          </p:cNvCxnSpPr>
          <p:nvPr/>
        </p:nvCxnSpPr>
        <p:spPr>
          <a:xfrm>
            <a:off x="538040" y="5265321"/>
            <a:ext cx="712" cy="190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6C4FE82-6DF6-36EB-C944-EBCC2FA50A3A}"/>
              </a:ext>
            </a:extLst>
          </p:cNvPr>
          <p:cNvCxnSpPr>
            <a:stCxn id="14" idx="2"/>
            <a:endCxn id="45" idx="0"/>
          </p:cNvCxnSpPr>
          <p:nvPr/>
        </p:nvCxnSpPr>
        <p:spPr>
          <a:xfrm>
            <a:off x="1651820" y="5265321"/>
            <a:ext cx="711" cy="190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41B41E8-6ACC-98B2-6D10-A894CEDC538D}"/>
              </a:ext>
            </a:extLst>
          </p:cNvPr>
          <p:cNvCxnSpPr>
            <a:stCxn id="16" idx="2"/>
            <a:endCxn id="46" idx="0"/>
          </p:cNvCxnSpPr>
          <p:nvPr/>
        </p:nvCxnSpPr>
        <p:spPr>
          <a:xfrm>
            <a:off x="2774839" y="5265321"/>
            <a:ext cx="711" cy="190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01DA28A6-D50F-B9D5-DF2C-0AEB730BE94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66700" y="4532707"/>
            <a:ext cx="140154" cy="2568492"/>
          </a:xfrm>
          <a:prstGeom prst="bentConnector3">
            <a:avLst>
              <a:gd name="adj1" fmla="val -54303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8661AF3-1775-BB10-0C9F-38BA39CCB040}"/>
              </a:ext>
            </a:extLst>
          </p:cNvPr>
          <p:cNvCxnSpPr>
            <a:cxnSpLocks/>
            <a:stCxn id="44" idx="2"/>
            <a:endCxn id="71" idx="0"/>
          </p:cNvCxnSpPr>
          <p:nvPr/>
        </p:nvCxnSpPr>
        <p:spPr>
          <a:xfrm flipH="1">
            <a:off x="533594" y="5887030"/>
            <a:ext cx="5158" cy="3100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427F413-6E2D-B420-5604-233601122F2D}"/>
              </a:ext>
            </a:extLst>
          </p:cNvPr>
          <p:cNvCxnSpPr>
            <a:stCxn id="46" idx="2"/>
            <a:endCxn id="75" idx="0"/>
          </p:cNvCxnSpPr>
          <p:nvPr/>
        </p:nvCxnSpPr>
        <p:spPr>
          <a:xfrm flipH="1">
            <a:off x="2774838" y="5887030"/>
            <a:ext cx="712" cy="310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600D50-BE38-D43F-FED6-BA558485885A}"/>
                  </a:ext>
                </a:extLst>
              </p:cNvPr>
              <p:cNvSpPr txBox="1"/>
              <p:nvPr/>
            </p:nvSpPr>
            <p:spPr>
              <a:xfrm>
                <a:off x="2807511" y="5873825"/>
                <a:ext cx="4252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600D50-BE38-D43F-FED6-BA5584858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511" y="5873825"/>
                <a:ext cx="425245" cy="276999"/>
              </a:xfrm>
              <a:prstGeom prst="rect">
                <a:avLst/>
              </a:prstGeom>
              <a:blipFill>
                <a:blip r:embed="rId11"/>
                <a:stretch>
                  <a:fillRect l="-14706" r="-294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0886001-63ED-75D7-83E4-C3F187A890F3}"/>
                  </a:ext>
                </a:extLst>
              </p:cNvPr>
              <p:cNvSpPr txBox="1"/>
              <p:nvPr/>
            </p:nvSpPr>
            <p:spPr>
              <a:xfrm>
                <a:off x="611616" y="5903548"/>
                <a:ext cx="448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0886001-63ED-75D7-83E4-C3F187A89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6" y="5903548"/>
                <a:ext cx="448264" cy="276999"/>
              </a:xfrm>
              <a:prstGeom prst="rect">
                <a:avLst/>
              </a:prstGeom>
              <a:blipFill>
                <a:blip r:embed="rId12"/>
                <a:stretch>
                  <a:fillRect l="-1388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2DFA23FE-AF79-A968-8E3A-BB7F541C930F}"/>
              </a:ext>
            </a:extLst>
          </p:cNvPr>
          <p:cNvCxnSpPr>
            <a:cxnSpLocks/>
            <a:stCxn id="75" idx="4"/>
            <a:endCxn id="73" idx="4"/>
          </p:cNvCxnSpPr>
          <p:nvPr/>
        </p:nvCxnSpPr>
        <p:spPr>
          <a:xfrm rot="5400000" flipH="1" flipV="1">
            <a:off x="3164310" y="5357403"/>
            <a:ext cx="667239" cy="1446185"/>
          </a:xfrm>
          <a:prstGeom prst="bentConnector3">
            <a:avLst>
              <a:gd name="adj1" fmla="val -3493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8A38AC50-2079-53B3-81D5-8EF210254534}"/>
              </a:ext>
            </a:extLst>
          </p:cNvPr>
          <p:cNvCxnSpPr>
            <a:cxnSpLocks/>
            <a:stCxn id="71" idx="4"/>
            <a:endCxn id="73" idx="4"/>
          </p:cNvCxnSpPr>
          <p:nvPr/>
        </p:nvCxnSpPr>
        <p:spPr>
          <a:xfrm rot="5400000" flipH="1" flipV="1">
            <a:off x="2043688" y="4236781"/>
            <a:ext cx="667240" cy="3687429"/>
          </a:xfrm>
          <a:prstGeom prst="bentConnector3">
            <a:avLst>
              <a:gd name="adj1" fmla="val -3507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>
            <a:extLst>
              <a:ext uri="{FF2B5EF4-FFF2-40B4-BE49-F238E27FC236}">
                <a16:creationId xmlns:a16="http://schemas.microsoft.com/office/drawing/2014/main" id="{80693F05-FBAE-9097-B742-5560D45A995B}"/>
              </a:ext>
            </a:extLst>
          </p:cNvPr>
          <p:cNvCxnSpPr>
            <a:stCxn id="10" idx="3"/>
            <a:endCxn id="12" idx="0"/>
          </p:cNvCxnSpPr>
          <p:nvPr/>
        </p:nvCxnSpPr>
        <p:spPr>
          <a:xfrm>
            <a:off x="2524760" y="2521022"/>
            <a:ext cx="1696264" cy="55677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D8EFDF6-5E2B-A59B-AEAA-3184811B1828}"/>
              </a:ext>
            </a:extLst>
          </p:cNvPr>
          <p:cNvCxnSpPr>
            <a:cxnSpLocks/>
            <a:stCxn id="12" idx="2"/>
            <a:endCxn id="162" idx="0"/>
          </p:cNvCxnSpPr>
          <p:nvPr/>
        </p:nvCxnSpPr>
        <p:spPr>
          <a:xfrm flipH="1">
            <a:off x="4221023" y="3508745"/>
            <a:ext cx="1" cy="423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E28C3AC2-8883-9AB0-AC84-27E36B5FD370}"/>
              </a:ext>
            </a:extLst>
          </p:cNvPr>
          <p:cNvSpPr txBox="1"/>
          <p:nvPr/>
        </p:nvSpPr>
        <p:spPr>
          <a:xfrm>
            <a:off x="4549510" y="5484462"/>
            <a:ext cx="95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Loss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AB28F2B-73B5-75C1-3C48-CA48B1724687}"/>
              </a:ext>
            </a:extLst>
          </p:cNvPr>
          <p:cNvCxnSpPr>
            <a:cxnSpLocks/>
            <a:stCxn id="73" idx="6"/>
            <a:endCxn id="124" idx="1"/>
          </p:cNvCxnSpPr>
          <p:nvPr/>
        </p:nvCxnSpPr>
        <p:spPr>
          <a:xfrm flipV="1">
            <a:off x="4328233" y="5638351"/>
            <a:ext cx="221277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A260A11-40E2-ADD8-DDC4-E5A74E1C4630}"/>
                  </a:ext>
                </a:extLst>
              </p:cNvPr>
              <p:cNvSpPr txBox="1"/>
              <p:nvPr/>
            </p:nvSpPr>
            <p:spPr>
              <a:xfrm>
                <a:off x="4256569" y="3575504"/>
                <a:ext cx="4252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A260A11-40E2-ADD8-DDC4-E5A74E1C4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569" y="3575504"/>
                <a:ext cx="425245" cy="276999"/>
              </a:xfrm>
              <a:prstGeom prst="rect">
                <a:avLst/>
              </a:prstGeom>
              <a:blipFill>
                <a:blip r:embed="rId13"/>
                <a:stretch>
                  <a:fillRect l="-14706" r="-294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Oval 161">
            <a:extLst>
              <a:ext uri="{FF2B5EF4-FFF2-40B4-BE49-F238E27FC236}">
                <a16:creationId xmlns:a16="http://schemas.microsoft.com/office/drawing/2014/main" id="{0F6A7DD2-0C2C-5890-416E-3D90F8E708D8}"/>
              </a:ext>
            </a:extLst>
          </p:cNvPr>
          <p:cNvSpPr/>
          <p:nvPr/>
        </p:nvSpPr>
        <p:spPr>
          <a:xfrm>
            <a:off x="4113813" y="3932533"/>
            <a:ext cx="214420" cy="217049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×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A7347A1-7C51-5665-AF83-53BF6F3E55BB}"/>
              </a:ext>
            </a:extLst>
          </p:cNvPr>
          <p:cNvCxnSpPr>
            <a:stCxn id="162" idx="4"/>
            <a:endCxn id="73" idx="0"/>
          </p:cNvCxnSpPr>
          <p:nvPr/>
        </p:nvCxnSpPr>
        <p:spPr>
          <a:xfrm>
            <a:off x="4221023" y="4149582"/>
            <a:ext cx="0" cy="138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B44AF-FE76-74F9-BE15-2C0EF56B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9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5|10.9|11.2|29.9|0.5|6.3|1|7.9|21.7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8.2|20.3|1.7|2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PS Lab Template" id="{EA883BEF-9266-9E47-AAF2-2C0A987EC83D}" vid="{4331EE0D-0F60-6940-9B22-CABC9A3F03DF}"/>
    </a:ext>
  </a:extLst>
</a:theme>
</file>

<file path=ppt/theme/theme2.xml><?xml version="1.0" encoding="utf-8"?>
<a:theme xmlns:a="http://schemas.openxmlformats.org/drawingml/2006/main" name="Title Slide with Im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PS Lab Template" id="{EA883BEF-9266-9E47-AAF2-2C0A987EC83D}" vid="{3148C79F-8278-FE4D-8715-42FCD5C6DAC8}"/>
    </a:ext>
  </a:extLst>
</a:theme>
</file>

<file path=ppt/theme/theme3.xml><?xml version="1.0" encoding="utf-8"?>
<a:theme xmlns:a="http://schemas.openxmlformats.org/drawingml/2006/main" name="Section Header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PS Lab Template" id="{EA883BEF-9266-9E47-AAF2-2C0A987EC83D}" vid="{FE0B795C-2442-9748-AC75-FA9B7A9CB04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8B8479645C34983E35AC972076BCC" ma:contentTypeVersion="12" ma:contentTypeDescription="Create a new document." ma:contentTypeScope="" ma:versionID="3e908fa9b83d03c81f820cef9bff548a">
  <xsd:schema xmlns:xsd="http://www.w3.org/2001/XMLSchema" xmlns:xs="http://www.w3.org/2001/XMLSchema" xmlns:p="http://schemas.microsoft.com/office/2006/metadata/properties" xmlns:ns2="ae72999b-54ac-4286-8aba-4ec684a4a9a4" xmlns:ns3="7cc9345d-532c-4181-b54c-fbd62b74211a" targetNamespace="http://schemas.microsoft.com/office/2006/metadata/properties" ma:root="true" ma:fieldsID="dc6bf0bccf7778baee05516811b6d536" ns2:_="" ns3:_="">
    <xsd:import namespace="ae72999b-54ac-4286-8aba-4ec684a4a9a4"/>
    <xsd:import namespace="7cc9345d-532c-4181-b54c-fbd62b742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2999b-54ac-4286-8aba-4ec684a4a9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a7718bf-da1f-4f11-8a5d-37be31d80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9345d-532c-4181-b54c-fbd62b742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7dcadfd-e16d-4397-8131-532d1f8e8b5b}" ma:internalName="TaxCatchAll" ma:showField="CatchAllData" ma:web="7cc9345d-532c-4181-b54c-fbd62b742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c9345d-532c-4181-b54c-fbd62b74211a" xsi:nil="true"/>
    <lcf76f155ced4ddcb4097134ff3c332f xmlns="ae72999b-54ac-4286-8aba-4ec684a4a9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C2503-A4B6-4E09-954F-BD7B180B42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510D12-C18F-42D5-B0EC-5682A67B7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2999b-54ac-4286-8aba-4ec684a4a9a4"/>
    <ds:schemaRef ds:uri="7cc9345d-532c-4181-b54c-fbd62b742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A9282D-4D17-4653-9399-A5BA96A3E274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ae72999b-54ac-4286-8aba-4ec684a4a9a4"/>
    <ds:schemaRef ds:uri="7cc9345d-532c-4181-b54c-fbd62b74211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2362</TotalTime>
  <Words>2155</Words>
  <Application>Microsoft Macintosh PowerPoint</Application>
  <PresentationFormat>Widescreen</PresentationFormat>
  <Paragraphs>595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Cambria Math</vt:lpstr>
      <vt:lpstr>Gill Sans</vt:lpstr>
      <vt:lpstr>Gill Sans SemiBold</vt:lpstr>
      <vt:lpstr>Office Theme</vt:lpstr>
      <vt:lpstr>Title Slide with Image</vt:lpstr>
      <vt:lpstr>Section Headers</vt:lpstr>
      <vt:lpstr>SIGN: A Scalable Incident Detection, Localization, and Severity Estimation using Graph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Kaustubh Harapanahalli (Student)</dc:creator>
  <cp:lastModifiedBy>Kaustubh Harapanahalli (Student)</cp:lastModifiedBy>
  <cp:revision>24</cp:revision>
  <dcterms:created xsi:type="dcterms:W3CDTF">2025-07-03T18:59:04Z</dcterms:created>
  <dcterms:modified xsi:type="dcterms:W3CDTF">2025-07-09T18:14:38Z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0x0101000558B8479645C34983E35AC972076BCC</vt:lpwstr>
  </property>
  <property fmtid="{D5CDD505-2E9C-101B-9397-08002B2CF9AE}" pid="3" name="MediaServiceImageTags">
    <vt:lpwstr/>
  </property>
</Properties>
</file>