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35"/>
  </p:notesMasterIdLst>
  <p:sldIdLst>
    <p:sldId id="256" r:id="rId5"/>
    <p:sldId id="257" r:id="rId6"/>
    <p:sldId id="258" r:id="rId7"/>
    <p:sldId id="260" r:id="rId8"/>
    <p:sldId id="267" r:id="rId9"/>
    <p:sldId id="268" r:id="rId10"/>
    <p:sldId id="269" r:id="rId11"/>
    <p:sldId id="286" r:id="rId12"/>
    <p:sldId id="264" r:id="rId13"/>
    <p:sldId id="261" r:id="rId14"/>
    <p:sldId id="262" r:id="rId15"/>
    <p:sldId id="263" r:id="rId16"/>
    <p:sldId id="285" r:id="rId17"/>
    <p:sldId id="272" r:id="rId18"/>
    <p:sldId id="271" r:id="rId19"/>
    <p:sldId id="273" r:id="rId20"/>
    <p:sldId id="274" r:id="rId21"/>
    <p:sldId id="275" r:id="rId22"/>
    <p:sldId id="277" r:id="rId23"/>
    <p:sldId id="279" r:id="rId24"/>
    <p:sldId id="280" r:id="rId25"/>
    <p:sldId id="276" r:id="rId26"/>
    <p:sldId id="281" r:id="rId27"/>
    <p:sldId id="283" r:id="rId28"/>
    <p:sldId id="282" r:id="rId29"/>
    <p:sldId id="284" r:id="rId30"/>
    <p:sldId id="287" r:id="rId31"/>
    <p:sldId id="265" r:id="rId32"/>
    <p:sldId id="266" r:id="rId33"/>
    <p:sldId id="27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1BA2B5-47A9-424F-8218-822525CB2240}">
          <p14:sldIdLst/>
        </p14:section>
        <p14:section name="Background" id="{71458801-1D59-4683-80D5-26C97AAE1E39}">
          <p14:sldIdLst/>
        </p14:section>
        <p14:section name="QPMeL" id="{36D7EE71-FE91-449B-B395-E80458B97EBB}">
          <p14:sldIdLst>
            <p14:sldId id="256"/>
            <p14:sldId id="257"/>
            <p14:sldId id="258"/>
            <p14:sldId id="260"/>
            <p14:sldId id="267"/>
            <p14:sldId id="268"/>
            <p14:sldId id="269"/>
            <p14:sldId id="286"/>
            <p14:sldId id="264"/>
            <p14:sldId id="261"/>
            <p14:sldId id="262"/>
            <p14:sldId id="263"/>
            <p14:sldId id="285"/>
            <p14:sldId id="272"/>
            <p14:sldId id="271"/>
            <p14:sldId id="273"/>
            <p14:sldId id="274"/>
            <p14:sldId id="275"/>
            <p14:sldId id="277"/>
            <p14:sldId id="279"/>
            <p14:sldId id="280"/>
            <p14:sldId id="276"/>
            <p14:sldId id="281"/>
            <p14:sldId id="283"/>
            <p14:sldId id="282"/>
            <p14:sldId id="284"/>
            <p14:sldId id="287"/>
            <p14:sldId id="265"/>
            <p14:sldId id="266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641"/>
    <a:srgbClr val="57B189"/>
    <a:srgbClr val="3E8665"/>
    <a:srgbClr val="BDE1D1"/>
    <a:srgbClr val="FFFFCC"/>
    <a:srgbClr val="072159"/>
    <a:srgbClr val="EAEAEA"/>
    <a:srgbClr val="004D40"/>
    <a:srgbClr val="003E34"/>
    <a:srgbClr val="A8B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7A5BB-E0D3-369F-C69E-64DACC598699}" v="14" dt="2026-01-27T02:08:00.532"/>
    <p1510:client id="{9FEDD437-4C3E-4D2A-B70E-03AF7336BB02}" v="8274" dt="2026-01-27T03:05:57.808"/>
    <p1510:client id="{A77B6F34-8AAF-D37D-4245-51237F0CC620}" v="41" dt="2026-01-27T01:28:28.545"/>
    <p1510:client id="{D94CEE78-49FD-927A-5FEC-49514201F1DE}" v="8" dt="2026-01-27T02:58:05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iral Shrivastava" userId="S::ashriva6@asurite.asu.edu::bf996594-f51b-41de-b878-212f0fa11076" providerId="AD" clId="Web-{D94CEE78-49FD-927A-5FEC-49514201F1DE}"/>
    <pc:docChg chg="modSld">
      <pc:chgData name="Aviral Shrivastava" userId="S::ashriva6@asurite.asu.edu::bf996594-f51b-41de-b878-212f0fa11076" providerId="AD" clId="Web-{D94CEE78-49FD-927A-5FEC-49514201F1DE}" dt="2026-01-27T02:58:05.373" v="3" actId="20577"/>
      <pc:docMkLst>
        <pc:docMk/>
      </pc:docMkLst>
      <pc:sldChg chg="modSp">
        <pc:chgData name="Aviral Shrivastava" userId="S::ashriva6@asurite.asu.edu::bf996594-f51b-41de-b878-212f0fa11076" providerId="AD" clId="Web-{D94CEE78-49FD-927A-5FEC-49514201F1DE}" dt="2026-01-27T02:58:05.373" v="3" actId="20577"/>
        <pc:sldMkLst>
          <pc:docMk/>
          <pc:sldMk cId="1521986216" sldId="272"/>
        </pc:sldMkLst>
        <pc:spChg chg="mod">
          <ac:chgData name="Aviral Shrivastava" userId="S::ashriva6@asurite.asu.edu::bf996594-f51b-41de-b878-212f0fa11076" providerId="AD" clId="Web-{D94CEE78-49FD-927A-5FEC-49514201F1DE}" dt="2026-01-27T02:58:05.373" v="3" actId="20577"/>
          <ac:spMkLst>
            <pc:docMk/>
            <pc:sldMk cId="1521986216" sldId="272"/>
            <ac:spMk id="7" creationId="{1E46360C-9593-3EE3-780E-701045F76762}"/>
          </ac:spMkLst>
        </pc:spChg>
      </pc:sldChg>
    </pc:docChg>
  </pc:docChgLst>
  <pc:docChgLst>
    <pc:chgData name="Vinayak Sharma (Student)" userId="5017081d-1688-4eda-a2f9-bb27e4f819ba" providerId="ADAL" clId="{42DE2687-E682-4AEB-A316-4D9CEAA98386}"/>
    <pc:docChg chg="undo redo custSel addSld delSld modSld sldOrd addMainMaster delMainMaster modMainMaster addSection modSection">
      <pc:chgData name="Vinayak Sharma (Student)" userId="5017081d-1688-4eda-a2f9-bb27e4f819ba" providerId="ADAL" clId="{42DE2687-E682-4AEB-A316-4D9CEAA98386}" dt="2026-01-27T03:05:57.808" v="16474" actId="1076"/>
      <pc:docMkLst>
        <pc:docMk/>
      </pc:docMkLst>
      <pc:sldChg chg="addSp delSp modSp mod ord modClrScheme chgLayout">
        <pc:chgData name="Vinayak Sharma (Student)" userId="5017081d-1688-4eda-a2f9-bb27e4f819ba" providerId="ADAL" clId="{42DE2687-E682-4AEB-A316-4D9CEAA98386}" dt="2026-01-12T04:16:57.250" v="7088"/>
        <pc:sldMkLst>
          <pc:docMk/>
          <pc:sldMk cId="1850799081" sldId="256"/>
        </pc:sldMkLst>
        <pc:spChg chg="add mod ord">
          <ac:chgData name="Vinayak Sharma (Student)" userId="5017081d-1688-4eda-a2f9-bb27e4f819ba" providerId="ADAL" clId="{42DE2687-E682-4AEB-A316-4D9CEAA98386}" dt="2026-01-11T03:21:45.438" v="112" actId="1076"/>
          <ac:spMkLst>
            <pc:docMk/>
            <pc:sldMk cId="1850799081" sldId="256"/>
            <ac:spMk id="7" creationId="{DB9EA3DE-56E2-C36C-7354-C4F796DBE238}"/>
          </ac:spMkLst>
        </pc:spChg>
        <pc:spChg chg="add mod ord">
          <ac:chgData name="Vinayak Sharma (Student)" userId="5017081d-1688-4eda-a2f9-bb27e4f819ba" providerId="ADAL" clId="{42DE2687-E682-4AEB-A316-4D9CEAA98386}" dt="2026-01-11T03:30:27.080" v="270" actId="1076"/>
          <ac:spMkLst>
            <pc:docMk/>
            <pc:sldMk cId="1850799081" sldId="256"/>
            <ac:spMk id="8" creationId="{52E7AFA5-3117-7A96-B02F-FDC459BA1238}"/>
          </ac:spMkLst>
        </pc:spChg>
      </pc:sldChg>
      <pc:sldChg chg="addSp delSp modSp new mod ord setBg modClrScheme chgLayout">
        <pc:chgData name="Vinayak Sharma (Student)" userId="5017081d-1688-4eda-a2f9-bb27e4f819ba" providerId="ADAL" clId="{42DE2687-E682-4AEB-A316-4D9CEAA98386}" dt="2026-01-12T04:16:57.250" v="7088"/>
        <pc:sldMkLst>
          <pc:docMk/>
          <pc:sldMk cId="4122566707" sldId="257"/>
        </pc:sldMkLst>
        <pc:spChg chg="add mod ord">
          <ac:chgData name="Vinayak Sharma (Student)" userId="5017081d-1688-4eda-a2f9-bb27e4f819ba" providerId="ADAL" clId="{42DE2687-E682-4AEB-A316-4D9CEAA98386}" dt="2026-01-11T03:26:17.320" v="233" actId="207"/>
          <ac:spMkLst>
            <pc:docMk/>
            <pc:sldMk cId="4122566707" sldId="257"/>
            <ac:spMk id="7" creationId="{B8628653-1E28-A530-C61A-066D6478ACC8}"/>
          </ac:spMkLst>
        </pc:spChg>
        <pc:spChg chg="add mod ord">
          <ac:chgData name="Vinayak Sharma (Student)" userId="5017081d-1688-4eda-a2f9-bb27e4f819ba" providerId="ADAL" clId="{42DE2687-E682-4AEB-A316-4D9CEAA98386}" dt="2026-01-11T03:30:30.085" v="271" actId="1076"/>
          <ac:spMkLst>
            <pc:docMk/>
            <pc:sldMk cId="4122566707" sldId="257"/>
            <ac:spMk id="8" creationId="{972FB205-4F84-370E-937D-1E8F579950A9}"/>
          </ac:spMkLst>
        </pc:spChg>
      </pc:sldChg>
      <pc:sldChg chg="addSp delSp modSp new mod ord modClrScheme chgLayout">
        <pc:chgData name="Vinayak Sharma (Student)" userId="5017081d-1688-4eda-a2f9-bb27e4f819ba" providerId="ADAL" clId="{42DE2687-E682-4AEB-A316-4D9CEAA98386}" dt="2026-01-12T04:16:57.250" v="7088"/>
        <pc:sldMkLst>
          <pc:docMk/>
          <pc:sldMk cId="3712485709" sldId="258"/>
        </pc:sldMkLst>
        <pc:spChg chg="add mod ord">
          <ac:chgData name="Vinayak Sharma (Student)" userId="5017081d-1688-4eda-a2f9-bb27e4f819ba" providerId="ADAL" clId="{42DE2687-E682-4AEB-A316-4D9CEAA98386}" dt="2026-01-11T04:28:38.230" v="1595" actId="207"/>
          <ac:spMkLst>
            <pc:docMk/>
            <pc:sldMk cId="3712485709" sldId="258"/>
            <ac:spMk id="7" creationId="{AEF79B11-4AC7-88B9-E6C6-DDC638E5FAB7}"/>
          </ac:spMkLst>
        </pc:spChg>
        <pc:spChg chg="mod">
          <ac:chgData name="Vinayak Sharma (Student)" userId="5017081d-1688-4eda-a2f9-bb27e4f819ba" providerId="ADAL" clId="{42DE2687-E682-4AEB-A316-4D9CEAA98386}" dt="2026-01-11T03:47:24.899" v="650"/>
          <ac:spMkLst>
            <pc:docMk/>
            <pc:sldMk cId="3712485709" sldId="258"/>
            <ac:spMk id="18" creationId="{41AF0195-30EB-A77F-C517-79641BB27B37}"/>
          </ac:spMkLst>
        </pc:spChg>
        <pc:spChg chg="mod">
          <ac:chgData name="Vinayak Sharma (Student)" userId="5017081d-1688-4eda-a2f9-bb27e4f819ba" providerId="ADAL" clId="{42DE2687-E682-4AEB-A316-4D9CEAA98386}" dt="2026-01-11T03:53:06.854" v="785" actId="208"/>
          <ac:spMkLst>
            <pc:docMk/>
            <pc:sldMk cId="3712485709" sldId="258"/>
            <ac:spMk id="19" creationId="{A67B757D-D995-A72D-DE8F-EBAF1EA02B31}"/>
          </ac:spMkLst>
        </pc:spChg>
        <pc:spChg chg="add mod">
          <ac:chgData name="Vinayak Sharma (Student)" userId="5017081d-1688-4eda-a2f9-bb27e4f819ba" providerId="ADAL" clId="{42DE2687-E682-4AEB-A316-4D9CEAA98386}" dt="2026-01-11T03:52:24.139" v="779" actId="207"/>
          <ac:spMkLst>
            <pc:docMk/>
            <pc:sldMk cId="3712485709" sldId="258"/>
            <ac:spMk id="20" creationId="{60A17C94-B91F-957D-9CC1-F8F832A89CEF}"/>
          </ac:spMkLst>
        </pc:spChg>
        <pc:spChg chg="add mod">
          <ac:chgData name="Vinayak Sharma (Student)" userId="5017081d-1688-4eda-a2f9-bb27e4f819ba" providerId="ADAL" clId="{42DE2687-E682-4AEB-A316-4D9CEAA98386}" dt="2026-01-11T03:50:39.326" v="709" actId="164"/>
          <ac:spMkLst>
            <pc:docMk/>
            <pc:sldMk cId="3712485709" sldId="258"/>
            <ac:spMk id="22" creationId="{D0FFC265-09E6-75F2-BFBA-4CCAEA394BE5}"/>
          </ac:spMkLst>
        </pc:spChg>
        <pc:spChg chg="mod">
          <ac:chgData name="Vinayak Sharma (Student)" userId="5017081d-1688-4eda-a2f9-bb27e4f819ba" providerId="ADAL" clId="{42DE2687-E682-4AEB-A316-4D9CEAA98386}" dt="2026-01-11T03:50:58.680" v="726"/>
          <ac:spMkLst>
            <pc:docMk/>
            <pc:sldMk cId="3712485709" sldId="258"/>
            <ac:spMk id="30" creationId="{E7B85B11-6D9B-7496-2B5C-99CD0E741A08}"/>
          </ac:spMkLst>
        </pc:spChg>
        <pc:spChg chg="mod">
          <ac:chgData name="Vinayak Sharma (Student)" userId="5017081d-1688-4eda-a2f9-bb27e4f819ba" providerId="ADAL" clId="{42DE2687-E682-4AEB-A316-4D9CEAA98386}" dt="2026-01-11T03:50:58.703" v="727"/>
          <ac:spMkLst>
            <pc:docMk/>
            <pc:sldMk cId="3712485709" sldId="258"/>
            <ac:spMk id="31" creationId="{702FC1D1-DCF0-9E14-10A6-933E838E1BA2}"/>
          </ac:spMkLst>
        </pc:spChg>
        <pc:spChg chg="mod">
          <ac:chgData name="Vinayak Sharma (Student)" userId="5017081d-1688-4eda-a2f9-bb27e4f819ba" providerId="ADAL" clId="{42DE2687-E682-4AEB-A316-4D9CEAA98386}" dt="2026-01-11T03:50:58.680" v="726"/>
          <ac:spMkLst>
            <pc:docMk/>
            <pc:sldMk cId="3712485709" sldId="258"/>
            <ac:spMk id="33" creationId="{BBCD7930-37D5-A744-200D-7FA99257731A}"/>
          </ac:spMkLst>
        </pc:spChg>
        <pc:spChg chg="mod">
          <ac:chgData name="Vinayak Sharma (Student)" userId="5017081d-1688-4eda-a2f9-bb27e4f819ba" providerId="ADAL" clId="{42DE2687-E682-4AEB-A316-4D9CEAA98386}" dt="2026-01-11T03:50:58.680" v="726"/>
          <ac:spMkLst>
            <pc:docMk/>
            <pc:sldMk cId="3712485709" sldId="258"/>
            <ac:spMk id="34" creationId="{C6DCBE29-B144-8E84-11C0-C734AAD4D4C6}"/>
          </ac:spMkLst>
        </pc:spChg>
        <pc:spChg chg="mod">
          <ac:chgData name="Vinayak Sharma (Student)" userId="5017081d-1688-4eda-a2f9-bb27e4f819ba" providerId="ADAL" clId="{42DE2687-E682-4AEB-A316-4D9CEAA98386}" dt="2026-01-11T03:53:27.940" v="788" actId="1076"/>
          <ac:spMkLst>
            <pc:docMk/>
            <pc:sldMk cId="3712485709" sldId="258"/>
            <ac:spMk id="37" creationId="{7F63DF83-5637-B3BD-0F95-441CF8FC4D6F}"/>
          </ac:spMkLst>
        </pc:spChg>
        <pc:spChg chg="mod">
          <ac:chgData name="Vinayak Sharma (Student)" userId="5017081d-1688-4eda-a2f9-bb27e4f819ba" providerId="ADAL" clId="{42DE2687-E682-4AEB-A316-4D9CEAA98386}" dt="2026-01-11T03:51:29.656" v="763" actId="1076"/>
          <ac:spMkLst>
            <pc:docMk/>
            <pc:sldMk cId="3712485709" sldId="258"/>
            <ac:spMk id="38" creationId="{0CEE88DE-F7B6-209F-FBC7-28F3152BAEDA}"/>
          </ac:spMkLst>
        </pc:spChg>
        <pc:spChg chg="mod">
          <ac:chgData name="Vinayak Sharma (Student)" userId="5017081d-1688-4eda-a2f9-bb27e4f819ba" providerId="ADAL" clId="{42DE2687-E682-4AEB-A316-4D9CEAA98386}" dt="2026-01-11T03:51:24.974" v="760"/>
          <ac:spMkLst>
            <pc:docMk/>
            <pc:sldMk cId="3712485709" sldId="258"/>
            <ac:spMk id="40" creationId="{84753344-E2B8-09C8-6FC7-CB0980338E04}"/>
          </ac:spMkLst>
        </pc:spChg>
        <pc:spChg chg="mod">
          <ac:chgData name="Vinayak Sharma (Student)" userId="5017081d-1688-4eda-a2f9-bb27e4f819ba" providerId="ADAL" clId="{42DE2687-E682-4AEB-A316-4D9CEAA98386}" dt="2026-01-11T03:51:24.974" v="760"/>
          <ac:spMkLst>
            <pc:docMk/>
            <pc:sldMk cId="3712485709" sldId="258"/>
            <ac:spMk id="41" creationId="{A8C4D373-41A5-F554-CFD6-D51DC094F9AF}"/>
          </ac:spMkLst>
        </pc:spChg>
        <pc:spChg chg="add mod">
          <ac:chgData name="Vinayak Sharma (Student)" userId="5017081d-1688-4eda-a2f9-bb27e4f819ba" providerId="ADAL" clId="{42DE2687-E682-4AEB-A316-4D9CEAA98386}" dt="2026-01-11T04:08:11.766" v="1453" actId="1076"/>
          <ac:spMkLst>
            <pc:docMk/>
            <pc:sldMk cId="3712485709" sldId="258"/>
            <ac:spMk id="64" creationId="{EB677C39-6590-30D2-10FC-C1C2A08FD0F4}"/>
          </ac:spMkLst>
        </pc:spChg>
        <pc:grpChg chg="add mod">
          <ac:chgData name="Vinayak Sharma (Student)" userId="5017081d-1688-4eda-a2f9-bb27e4f819ba" providerId="ADAL" clId="{42DE2687-E682-4AEB-A316-4D9CEAA98386}" dt="2026-01-11T03:50:39.326" v="709" actId="164"/>
          <ac:grpSpMkLst>
            <pc:docMk/>
            <pc:sldMk cId="3712485709" sldId="258"/>
            <ac:grpSpMk id="17" creationId="{8C2CA92F-E1A9-1578-5FC1-B26372C5F3AC}"/>
          </ac:grpSpMkLst>
        </pc:grpChg>
        <pc:grpChg chg="add mod">
          <ac:chgData name="Vinayak Sharma (Student)" userId="5017081d-1688-4eda-a2f9-bb27e4f819ba" providerId="ADAL" clId="{42DE2687-E682-4AEB-A316-4D9CEAA98386}" dt="2026-01-11T03:56:47.476" v="789" actId="164"/>
          <ac:grpSpMkLst>
            <pc:docMk/>
            <pc:sldMk cId="3712485709" sldId="258"/>
            <ac:grpSpMk id="27" creationId="{38ADECF0-85E6-8ABD-D16E-1BEDDAF4F81D}"/>
          </ac:grpSpMkLst>
        </pc:grpChg>
        <pc:grpChg chg="add mod">
          <ac:chgData name="Vinayak Sharma (Student)" userId="5017081d-1688-4eda-a2f9-bb27e4f819ba" providerId="ADAL" clId="{42DE2687-E682-4AEB-A316-4D9CEAA98386}" dt="2026-01-11T03:56:47.476" v="789" actId="164"/>
          <ac:grpSpMkLst>
            <pc:docMk/>
            <pc:sldMk cId="3712485709" sldId="258"/>
            <ac:grpSpMk id="28" creationId="{7C6BC770-340A-C870-1B30-58101507EF1C}"/>
          </ac:grpSpMkLst>
        </pc:grpChg>
        <pc:grpChg chg="mod">
          <ac:chgData name="Vinayak Sharma (Student)" userId="5017081d-1688-4eda-a2f9-bb27e4f819ba" providerId="ADAL" clId="{42DE2687-E682-4AEB-A316-4D9CEAA98386}" dt="2026-01-11T03:50:58.680" v="726"/>
          <ac:grpSpMkLst>
            <pc:docMk/>
            <pc:sldMk cId="3712485709" sldId="258"/>
            <ac:grpSpMk id="29" creationId="{CF85EFDE-EE0F-C5F5-AA98-A83E39245273}"/>
          </ac:grpSpMkLst>
        </pc:grpChg>
        <pc:grpChg chg="add mod">
          <ac:chgData name="Vinayak Sharma (Student)" userId="5017081d-1688-4eda-a2f9-bb27e4f819ba" providerId="ADAL" clId="{42DE2687-E682-4AEB-A316-4D9CEAA98386}" dt="2026-01-11T03:56:47.476" v="789" actId="164"/>
          <ac:grpSpMkLst>
            <pc:docMk/>
            <pc:sldMk cId="3712485709" sldId="258"/>
            <ac:grpSpMk id="35" creationId="{B96BBB39-9BC9-4CB8-B17E-684587F2BFF7}"/>
          </ac:grpSpMkLst>
        </pc:grpChg>
        <pc:grpChg chg="mod">
          <ac:chgData name="Vinayak Sharma (Student)" userId="5017081d-1688-4eda-a2f9-bb27e4f819ba" providerId="ADAL" clId="{42DE2687-E682-4AEB-A316-4D9CEAA98386}" dt="2026-01-11T03:51:24.974" v="760"/>
          <ac:grpSpMkLst>
            <pc:docMk/>
            <pc:sldMk cId="3712485709" sldId="258"/>
            <ac:grpSpMk id="36" creationId="{54CB44C5-D940-BB05-7956-5E40B5ED506E}"/>
          </ac:grpSpMkLst>
        </pc:grpChg>
        <pc:grpChg chg="add mod">
          <ac:chgData name="Vinayak Sharma (Student)" userId="5017081d-1688-4eda-a2f9-bb27e4f819ba" providerId="ADAL" clId="{42DE2687-E682-4AEB-A316-4D9CEAA98386}" dt="2026-01-11T03:58:59.084" v="1002" actId="1076"/>
          <ac:grpSpMkLst>
            <pc:docMk/>
            <pc:sldMk cId="3712485709" sldId="258"/>
            <ac:grpSpMk id="42" creationId="{F472393B-83C4-306D-F33E-853D4F09829E}"/>
          </ac:grpSpMkLst>
        </pc:grpChg>
        <pc:cxnChg chg="add mod">
          <ac:chgData name="Vinayak Sharma (Student)" userId="5017081d-1688-4eda-a2f9-bb27e4f819ba" providerId="ADAL" clId="{42DE2687-E682-4AEB-A316-4D9CEAA98386}" dt="2026-01-11T03:53:20.967" v="787" actId="208"/>
          <ac:cxnSpMkLst>
            <pc:docMk/>
            <pc:sldMk cId="3712485709" sldId="258"/>
            <ac:cxnSpMk id="24" creationId="{B63E083E-D84D-2427-9DBC-B906140D0646}"/>
          </ac:cxnSpMkLst>
        </pc:cxnChg>
        <pc:cxnChg chg="mod">
          <ac:chgData name="Vinayak Sharma (Student)" userId="5017081d-1688-4eda-a2f9-bb27e4f819ba" providerId="ADAL" clId="{42DE2687-E682-4AEB-A316-4D9CEAA98386}" dt="2026-01-11T03:50:58.680" v="726"/>
          <ac:cxnSpMkLst>
            <pc:docMk/>
            <pc:sldMk cId="3712485709" sldId="258"/>
            <ac:cxnSpMk id="32" creationId="{DB0AC9A2-8AA8-A778-DF28-9B44B9DE1AF8}"/>
          </ac:cxnSpMkLst>
        </pc:cxnChg>
        <pc:cxnChg chg="mod">
          <ac:chgData name="Vinayak Sharma (Student)" userId="5017081d-1688-4eda-a2f9-bb27e4f819ba" providerId="ADAL" clId="{42DE2687-E682-4AEB-A316-4D9CEAA98386}" dt="2026-01-11T03:51:31.065" v="764" actId="1076"/>
          <ac:cxnSpMkLst>
            <pc:docMk/>
            <pc:sldMk cId="3712485709" sldId="258"/>
            <ac:cxnSpMk id="39" creationId="{7CF02814-1B3D-7B74-143B-58EE92C027B2}"/>
          </ac:cxnSpMkLst>
        </pc:cxnChg>
      </pc:sldChg>
      <pc:sldChg chg="addSp delSp modSp add mod ord">
        <pc:chgData name="Vinayak Sharma (Student)" userId="5017081d-1688-4eda-a2f9-bb27e4f819ba" providerId="ADAL" clId="{42DE2687-E682-4AEB-A316-4D9CEAA98386}" dt="2026-01-12T04:16:57.250" v="7088"/>
        <pc:sldMkLst>
          <pc:docMk/>
          <pc:sldMk cId="2035683363" sldId="260"/>
        </pc:sldMkLst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7" creationId="{714EC4B8-44CC-98F2-437F-FC90E480FB68}"/>
          </ac:spMkLst>
        </pc:spChg>
        <pc:spChg chg="mod">
          <ac:chgData name="Vinayak Sharma (Student)" userId="5017081d-1688-4eda-a2f9-bb27e4f819ba" providerId="ADAL" clId="{42DE2687-E682-4AEB-A316-4D9CEAA98386}" dt="2026-01-11T04:07:47.513" v="1447"/>
          <ac:spMkLst>
            <pc:docMk/>
            <pc:sldMk cId="2035683363" sldId="260"/>
            <ac:spMk id="18" creationId="{DB7F2DA5-1472-A6BE-831D-2A11F00B6FB6}"/>
          </ac:spMkLst>
        </pc:spChg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19" creationId="{321F0F3F-92F2-F8FF-4EDB-B707D73F61AD}"/>
          </ac:spMkLst>
        </pc:spChg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20" creationId="{D77BAE53-2EBA-6158-D632-C2101EABD977}"/>
          </ac:spMkLst>
        </pc:spChg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22" creationId="{D3F53411-CA35-AF60-15D3-0A4AD26EED61}"/>
          </ac:spMkLst>
        </pc:spChg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30" creationId="{8CE18C7D-66C5-0605-CA4E-1B80664D52AC}"/>
          </ac:spMkLst>
        </pc:spChg>
        <pc:spChg chg="mod">
          <ac:chgData name="Vinayak Sharma (Student)" userId="5017081d-1688-4eda-a2f9-bb27e4f819ba" providerId="ADAL" clId="{42DE2687-E682-4AEB-A316-4D9CEAA98386}" dt="2026-01-11T04:07:47.513" v="1447"/>
          <ac:spMkLst>
            <pc:docMk/>
            <pc:sldMk cId="2035683363" sldId="260"/>
            <ac:spMk id="31" creationId="{E48AB7B7-4BCA-1671-A399-67C487A7B63C}"/>
          </ac:spMkLst>
        </pc:spChg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33" creationId="{D279D2BB-3559-9EED-23DF-8BB9BC19BA47}"/>
          </ac:spMkLst>
        </pc:spChg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34" creationId="{4D2B16E7-6AFB-E18A-128A-B781BE3A0C39}"/>
          </ac:spMkLst>
        </pc:spChg>
        <pc:spChg chg="mod">
          <ac:chgData name="Vinayak Sharma (Student)" userId="5017081d-1688-4eda-a2f9-bb27e4f819ba" providerId="ADAL" clId="{42DE2687-E682-4AEB-A316-4D9CEAA98386}" dt="2026-01-11T04:07:47.513" v="1447"/>
          <ac:spMkLst>
            <pc:docMk/>
            <pc:sldMk cId="2035683363" sldId="260"/>
            <ac:spMk id="37" creationId="{3CC3F91D-7BE3-DE28-4D3E-D92EB79930AF}"/>
          </ac:spMkLst>
        </pc:spChg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38" creationId="{54708A80-6034-7378-1481-7CD669B5271B}"/>
          </ac:spMkLst>
        </pc:spChg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40" creationId="{4601D77A-08E4-B4CE-B033-6CF187DE38F4}"/>
          </ac:spMkLst>
        </pc:spChg>
        <pc:spChg chg="mod">
          <ac:chgData name="Vinayak Sharma (Student)" userId="5017081d-1688-4eda-a2f9-bb27e4f819ba" providerId="ADAL" clId="{42DE2687-E682-4AEB-A316-4D9CEAA98386}" dt="2026-01-11T04:28:34.448" v="1594" actId="207"/>
          <ac:spMkLst>
            <pc:docMk/>
            <pc:sldMk cId="2035683363" sldId="260"/>
            <ac:spMk id="41" creationId="{8768346F-6CA7-5133-6C7D-BA7F7234DCD6}"/>
          </ac:spMkLst>
        </pc:spChg>
        <pc:spChg chg="mod">
          <ac:chgData name="Vinayak Sharma (Student)" userId="5017081d-1688-4eda-a2f9-bb27e4f819ba" providerId="ADAL" clId="{42DE2687-E682-4AEB-A316-4D9CEAA98386}" dt="2026-01-11T05:09:19.300" v="3250" actId="207"/>
          <ac:spMkLst>
            <pc:docMk/>
            <pc:sldMk cId="2035683363" sldId="260"/>
            <ac:spMk id="64" creationId="{C1C9F9BC-8B6F-D3AC-2FA8-AC34DA10E155}"/>
          </ac:spMkLst>
        </pc:spChg>
        <pc:cxnChg chg="mod">
          <ac:chgData name="Vinayak Sharma (Student)" userId="5017081d-1688-4eda-a2f9-bb27e4f819ba" providerId="ADAL" clId="{42DE2687-E682-4AEB-A316-4D9CEAA98386}" dt="2026-01-11T04:07:42.050" v="1445" actId="1076"/>
          <ac:cxnSpMkLst>
            <pc:docMk/>
            <pc:sldMk cId="2035683363" sldId="260"/>
            <ac:cxnSpMk id="39" creationId="{A508FCEA-03E5-9BD5-53CB-932CC0378197}"/>
          </ac:cxnSpMkLst>
        </pc:cxnChg>
      </pc:sldChg>
      <pc:sldChg chg="addSp delSp modSp add del mod ord">
        <pc:chgData name="Vinayak Sharma (Student)" userId="5017081d-1688-4eda-a2f9-bb27e4f819ba" providerId="ADAL" clId="{42DE2687-E682-4AEB-A316-4D9CEAA98386}" dt="2026-01-27T02:42:53.336" v="15311" actId="1076"/>
        <pc:sldMkLst>
          <pc:docMk/>
          <pc:sldMk cId="537939439" sldId="261"/>
        </pc:sldMkLst>
        <pc:spChg chg="add mod">
          <ac:chgData name="Vinayak Sharma (Student)" userId="5017081d-1688-4eda-a2f9-bb27e4f819ba" providerId="ADAL" clId="{42DE2687-E682-4AEB-A316-4D9CEAA98386}" dt="2026-01-27T00:45:05.753" v="10536" actId="20577"/>
          <ac:spMkLst>
            <pc:docMk/>
            <pc:sldMk cId="537939439" sldId="261"/>
            <ac:spMk id="2" creationId="{6B439839-5E02-3588-4077-35EA8BE07252}"/>
          </ac:spMkLst>
        </pc:spChg>
        <pc:spChg chg="add mod">
          <ac:chgData name="Vinayak Sharma (Student)" userId="5017081d-1688-4eda-a2f9-bb27e4f819ba" providerId="ADAL" clId="{42DE2687-E682-4AEB-A316-4D9CEAA98386}" dt="2026-01-11T04:10:21.335" v="1529"/>
          <ac:spMkLst>
            <pc:docMk/>
            <pc:sldMk cId="537939439" sldId="261"/>
            <ac:spMk id="3" creationId="{720275EA-CE68-F9DD-E3C6-9D564614853F}"/>
          </ac:spMkLst>
        </pc:spChg>
        <pc:spChg chg="add mod">
          <ac:chgData name="Vinayak Sharma (Student)" userId="5017081d-1688-4eda-a2f9-bb27e4f819ba" providerId="ADAL" clId="{42DE2687-E682-4AEB-A316-4D9CEAA98386}" dt="2026-01-11T04:10:21.335" v="1529"/>
          <ac:spMkLst>
            <pc:docMk/>
            <pc:sldMk cId="537939439" sldId="261"/>
            <ac:spMk id="6" creationId="{A463C8B2-FDBF-0DAB-6D77-1FEA53A14424}"/>
          </ac:spMkLst>
        </pc:spChg>
        <pc:spChg chg="mod">
          <ac:chgData name="Vinayak Sharma (Student)" userId="5017081d-1688-4eda-a2f9-bb27e4f819ba" providerId="ADAL" clId="{42DE2687-E682-4AEB-A316-4D9CEAA98386}" dt="2026-01-11T04:28:40.971" v="1596" actId="207"/>
          <ac:spMkLst>
            <pc:docMk/>
            <pc:sldMk cId="537939439" sldId="261"/>
            <ac:spMk id="7" creationId="{6C5879A4-FCCA-6D0E-777C-DA592CAC5F3B}"/>
          </ac:spMkLst>
        </pc:spChg>
        <pc:spChg chg="add mod">
          <ac:chgData name="Vinayak Sharma (Student)" userId="5017081d-1688-4eda-a2f9-bb27e4f819ba" providerId="ADAL" clId="{42DE2687-E682-4AEB-A316-4D9CEAA98386}" dt="2026-01-11T04:53:34.271" v="2922" actId="403"/>
          <ac:spMkLst>
            <pc:docMk/>
            <pc:sldMk cId="537939439" sldId="261"/>
            <ac:spMk id="10" creationId="{2E968A85-A41F-6D67-7644-CD8199217169}"/>
          </ac:spMkLst>
        </pc:spChg>
        <pc:grpChg chg="add mod">
          <ac:chgData name="Vinayak Sharma (Student)" userId="5017081d-1688-4eda-a2f9-bb27e4f819ba" providerId="ADAL" clId="{42DE2687-E682-4AEB-A316-4D9CEAA98386}" dt="2026-01-11T04:28:41.278" v="1597" actId="1076"/>
          <ac:grpSpMkLst>
            <pc:docMk/>
            <pc:sldMk cId="537939439" sldId="261"/>
            <ac:grpSpMk id="8" creationId="{1CE6A2F5-2713-3B5C-EEFA-7EFE20C2BA54}"/>
          </ac:grpSpMkLst>
        </pc:grpChg>
        <pc:picChg chg="add mod">
          <ac:chgData name="Vinayak Sharma (Student)" userId="5017081d-1688-4eda-a2f9-bb27e4f819ba" providerId="ADAL" clId="{42DE2687-E682-4AEB-A316-4D9CEAA98386}" dt="2026-01-27T02:42:53.336" v="15311" actId="1076"/>
          <ac:picMkLst>
            <pc:docMk/>
            <pc:sldMk cId="537939439" sldId="261"/>
            <ac:picMk id="4" creationId="{823A46BD-FBF6-018B-DA69-F935665FCEA9}"/>
          </ac:picMkLst>
        </pc:picChg>
        <pc:picChg chg="add mod">
          <ac:chgData name="Vinayak Sharma (Student)" userId="5017081d-1688-4eda-a2f9-bb27e4f819ba" providerId="ADAL" clId="{42DE2687-E682-4AEB-A316-4D9CEAA98386}" dt="2026-01-27T02:42:19.860" v="15306" actId="1076"/>
          <ac:picMkLst>
            <pc:docMk/>
            <pc:sldMk cId="537939439" sldId="261"/>
            <ac:picMk id="15" creationId="{A1999EDE-ED60-AE31-9600-244683703C15}"/>
          </ac:picMkLst>
        </pc:picChg>
      </pc:sldChg>
      <pc:sldChg chg="addSp delSp modSp add mod ord">
        <pc:chgData name="Vinayak Sharma (Student)" userId="5017081d-1688-4eda-a2f9-bb27e4f819ba" providerId="ADAL" clId="{42DE2687-E682-4AEB-A316-4D9CEAA98386}" dt="2026-01-27T02:37:04.383" v="15159"/>
        <pc:sldMkLst>
          <pc:docMk/>
          <pc:sldMk cId="2548844509" sldId="262"/>
        </pc:sldMkLst>
        <pc:spChg chg="mod">
          <ac:chgData name="Vinayak Sharma (Student)" userId="5017081d-1688-4eda-a2f9-bb27e4f819ba" providerId="ADAL" clId="{42DE2687-E682-4AEB-A316-4D9CEAA98386}" dt="2026-01-11T04:29:01.677" v="1621" actId="20577"/>
          <ac:spMkLst>
            <pc:docMk/>
            <pc:sldMk cId="2548844509" sldId="262"/>
            <ac:spMk id="7" creationId="{EB6584B5-3DD0-07A1-B3A8-5D3ECA235F56}"/>
          </ac:spMkLst>
        </pc:spChg>
        <pc:spChg chg="mod">
          <ac:chgData name="Vinayak Sharma (Student)" userId="5017081d-1688-4eda-a2f9-bb27e4f819ba" providerId="ADAL" clId="{42DE2687-E682-4AEB-A316-4D9CEAA98386}" dt="2026-01-11T04:39:10.979" v="2274" actId="20577"/>
          <ac:spMkLst>
            <pc:docMk/>
            <pc:sldMk cId="2548844509" sldId="262"/>
            <ac:spMk id="10" creationId="{5BAC319B-6BC7-309F-1726-21321438397A}"/>
          </ac:spMkLst>
        </pc:spChg>
        <pc:spChg chg="mod topLvl">
          <ac:chgData name="Vinayak Sharma (Student)" userId="5017081d-1688-4eda-a2f9-bb27e4f819ba" providerId="ADAL" clId="{42DE2687-E682-4AEB-A316-4D9CEAA98386}" dt="2026-01-11T14:37:08.786" v="3730" actId="165"/>
          <ac:spMkLst>
            <pc:docMk/>
            <pc:sldMk cId="2548844509" sldId="262"/>
            <ac:spMk id="25" creationId="{9219F137-623E-30F0-8139-DC397FA8FDC9}"/>
          </ac:spMkLst>
        </pc:spChg>
        <pc:spChg chg="mod topLvl">
          <ac:chgData name="Vinayak Sharma (Student)" userId="5017081d-1688-4eda-a2f9-bb27e4f819ba" providerId="ADAL" clId="{42DE2687-E682-4AEB-A316-4D9CEAA98386}" dt="2026-01-11T14:37:08.786" v="3730" actId="165"/>
          <ac:spMkLst>
            <pc:docMk/>
            <pc:sldMk cId="2548844509" sldId="262"/>
            <ac:spMk id="26" creationId="{C520F472-8A71-09BE-F3F0-ED2FC08A4FB8}"/>
          </ac:spMkLst>
        </pc:spChg>
        <pc:spChg chg="mod">
          <ac:chgData name="Vinayak Sharma (Student)" userId="5017081d-1688-4eda-a2f9-bb27e4f819ba" providerId="ADAL" clId="{42DE2687-E682-4AEB-A316-4D9CEAA98386}" dt="2026-01-11T14:37:08.786" v="3730" actId="165"/>
          <ac:spMkLst>
            <pc:docMk/>
            <pc:sldMk cId="2548844509" sldId="262"/>
            <ac:spMk id="28" creationId="{718F13E3-9E7B-27B4-260E-1014911A1A87}"/>
          </ac:spMkLst>
        </pc:spChg>
        <pc:spChg chg="mod">
          <ac:chgData name="Vinayak Sharma (Student)" userId="5017081d-1688-4eda-a2f9-bb27e4f819ba" providerId="ADAL" clId="{42DE2687-E682-4AEB-A316-4D9CEAA98386}" dt="2026-01-11T14:37:08.786" v="3730" actId="165"/>
          <ac:spMkLst>
            <pc:docMk/>
            <pc:sldMk cId="2548844509" sldId="262"/>
            <ac:spMk id="29" creationId="{60163310-8BFC-B132-17B4-A798F2CF533E}"/>
          </ac:spMkLst>
        </pc:spChg>
        <pc:spChg chg="mod">
          <ac:chgData name="Vinayak Sharma (Student)" userId="5017081d-1688-4eda-a2f9-bb27e4f819ba" providerId="ADAL" clId="{42DE2687-E682-4AEB-A316-4D9CEAA98386}" dt="2026-01-11T14:37:08.786" v="3730" actId="165"/>
          <ac:spMkLst>
            <pc:docMk/>
            <pc:sldMk cId="2548844509" sldId="262"/>
            <ac:spMk id="31" creationId="{8ABFC97D-8DF4-C284-1D98-68B73D16B305}"/>
          </ac:spMkLst>
        </pc:spChg>
        <pc:spChg chg="mod">
          <ac:chgData name="Vinayak Sharma (Student)" userId="5017081d-1688-4eda-a2f9-bb27e4f819ba" providerId="ADAL" clId="{42DE2687-E682-4AEB-A316-4D9CEAA98386}" dt="2026-01-11T14:37:08.786" v="3730" actId="165"/>
          <ac:spMkLst>
            <pc:docMk/>
            <pc:sldMk cId="2548844509" sldId="262"/>
            <ac:spMk id="32" creationId="{4E0F8A80-AD5A-1AD2-A748-311124FC5298}"/>
          </ac:spMkLst>
        </pc:spChg>
        <pc:spChg chg="add mod">
          <ac:chgData name="Vinayak Sharma (Student)" userId="5017081d-1688-4eda-a2f9-bb27e4f819ba" providerId="ADAL" clId="{42DE2687-E682-4AEB-A316-4D9CEAA98386}" dt="2026-01-27T02:36:38.296" v="15115" actId="122"/>
          <ac:spMkLst>
            <pc:docMk/>
            <pc:sldMk cId="2548844509" sldId="262"/>
            <ac:spMk id="33" creationId="{1D384F6D-930F-92EF-CEBB-380E1D85D064}"/>
          </ac:spMkLst>
        </pc:spChg>
        <pc:spChg chg="add mod">
          <ac:chgData name="Vinayak Sharma (Student)" userId="5017081d-1688-4eda-a2f9-bb27e4f819ba" providerId="ADAL" clId="{42DE2687-E682-4AEB-A316-4D9CEAA98386}" dt="2026-01-27T02:36:27.828" v="15110" actId="14100"/>
          <ac:spMkLst>
            <pc:docMk/>
            <pc:sldMk cId="2548844509" sldId="262"/>
            <ac:spMk id="34" creationId="{62FA8B74-73E7-48BB-90A5-ECE12C025E15}"/>
          </ac:spMkLst>
        </pc:spChg>
        <pc:grpChg chg="mod topLvl">
          <ac:chgData name="Vinayak Sharma (Student)" userId="5017081d-1688-4eda-a2f9-bb27e4f819ba" providerId="ADAL" clId="{42DE2687-E682-4AEB-A316-4D9CEAA98386}" dt="2026-01-11T04:37:58.821" v="2179"/>
          <ac:grpSpMkLst>
            <pc:docMk/>
            <pc:sldMk cId="2548844509" sldId="262"/>
            <ac:grpSpMk id="24" creationId="{8ABB067C-56CF-86D1-D870-A82DF102508E}"/>
          </ac:grpSpMkLst>
        </pc:grpChg>
        <pc:grpChg chg="add mod">
          <ac:chgData name="Vinayak Sharma (Student)" userId="5017081d-1688-4eda-a2f9-bb27e4f819ba" providerId="ADAL" clId="{42DE2687-E682-4AEB-A316-4D9CEAA98386}" dt="2026-01-11T04:37:37.434" v="2169" actId="164"/>
          <ac:grpSpMkLst>
            <pc:docMk/>
            <pc:sldMk cId="2548844509" sldId="262"/>
            <ac:grpSpMk id="30" creationId="{6FB2A166-B181-793C-33E8-B09D6AD8F341}"/>
          </ac:grpSpMkLst>
        </pc:grpChg>
        <pc:grpChg chg="add mod">
          <ac:chgData name="Vinayak Sharma (Student)" userId="5017081d-1688-4eda-a2f9-bb27e4f819ba" providerId="ADAL" clId="{42DE2687-E682-4AEB-A316-4D9CEAA98386}" dt="2026-01-27T02:36:31.920" v="15113" actId="14100"/>
          <ac:grpSpMkLst>
            <pc:docMk/>
            <pc:sldMk cId="2548844509" sldId="262"/>
            <ac:grpSpMk id="39" creationId="{F6C66D4B-D3B6-29C3-A751-07B2F53F8C19}"/>
          </ac:grpSpMkLst>
        </pc:grpChg>
        <pc:grpChg chg="add mod topLvl">
          <ac:chgData name="Vinayak Sharma (Student)" userId="5017081d-1688-4eda-a2f9-bb27e4f819ba" providerId="ADAL" clId="{42DE2687-E682-4AEB-A316-4D9CEAA98386}" dt="2026-01-11T14:37:08.786" v="3730" actId="165"/>
          <ac:grpSpMkLst>
            <pc:docMk/>
            <pc:sldMk cId="2548844509" sldId="262"/>
            <ac:grpSpMk id="40" creationId="{14A8A716-9B95-3F74-8D9D-690A88B6E2DA}"/>
          </ac:grpSpMkLst>
        </pc:grpChg>
        <pc:cxnChg chg="mod topLvl">
          <ac:chgData name="Vinayak Sharma (Student)" userId="5017081d-1688-4eda-a2f9-bb27e4f819ba" providerId="ADAL" clId="{42DE2687-E682-4AEB-A316-4D9CEAA98386}" dt="2026-01-11T04:37:58.821" v="2179"/>
          <ac:cxnSpMkLst>
            <pc:docMk/>
            <pc:sldMk cId="2548844509" sldId="262"/>
            <ac:cxnSpMk id="27" creationId="{B02BF516-148C-AEE6-F604-B834D71CFDB8}"/>
          </ac:cxnSpMkLst>
        </pc:cxnChg>
        <pc:cxnChg chg="add mod">
          <ac:chgData name="Vinayak Sharma (Student)" userId="5017081d-1688-4eda-a2f9-bb27e4f819ba" providerId="ADAL" clId="{42DE2687-E682-4AEB-A316-4D9CEAA98386}" dt="2026-01-27T02:36:35.540" v="15114" actId="1076"/>
          <ac:cxnSpMkLst>
            <pc:docMk/>
            <pc:sldMk cId="2548844509" sldId="262"/>
            <ac:cxnSpMk id="35" creationId="{BE0E22AF-CC6C-AE99-5609-B308C9E871C7}"/>
          </ac:cxnSpMkLst>
        </pc:cxnChg>
      </pc:sldChg>
      <pc:sldChg chg="addSp delSp modSp add mod ord modTransition">
        <pc:chgData name="Vinayak Sharma (Student)" userId="5017081d-1688-4eda-a2f9-bb27e4f819ba" providerId="ADAL" clId="{42DE2687-E682-4AEB-A316-4D9CEAA98386}" dt="2026-01-27T03:05:57.808" v="16474" actId="1076"/>
        <pc:sldMkLst>
          <pc:docMk/>
          <pc:sldMk cId="416695645" sldId="263"/>
        </pc:sldMkLst>
        <pc:spChg chg="add mod">
          <ac:chgData name="Vinayak Sharma (Student)" userId="5017081d-1688-4eda-a2f9-bb27e4f819ba" providerId="ADAL" clId="{42DE2687-E682-4AEB-A316-4D9CEAA98386}" dt="2026-01-27T03:04:56.518" v="16447" actId="164"/>
          <ac:spMkLst>
            <pc:docMk/>
            <pc:sldMk cId="416695645" sldId="263"/>
            <ac:spMk id="3" creationId="{20293A1A-3918-57AD-2938-85864F184A47}"/>
          </ac:spMkLst>
        </pc:spChg>
        <pc:spChg chg="add del">
          <ac:chgData name="Vinayak Sharma (Student)" userId="5017081d-1688-4eda-a2f9-bb27e4f819ba" providerId="ADAL" clId="{42DE2687-E682-4AEB-A316-4D9CEAA98386}" dt="2026-01-26T23:56:58.074" v="8421" actId="478"/>
          <ac:spMkLst>
            <pc:docMk/>
            <pc:sldMk cId="416695645" sldId="263"/>
            <ac:spMk id="5" creationId="{91D761F0-3AF4-1ED7-560B-0FD3000E7A69}"/>
          </ac:spMkLst>
        </pc:spChg>
        <pc:spChg chg="mod">
          <ac:chgData name="Vinayak Sharma (Student)" userId="5017081d-1688-4eda-a2f9-bb27e4f819ba" providerId="ADAL" clId="{42DE2687-E682-4AEB-A316-4D9CEAA98386}" dt="2026-01-11T04:45:33.815" v="2486"/>
          <ac:spMkLst>
            <pc:docMk/>
            <pc:sldMk cId="416695645" sldId="263"/>
            <ac:spMk id="7" creationId="{D4E92ED7-541C-7C8E-74A0-8A8778BD90CF}"/>
          </ac:spMkLst>
        </pc:spChg>
        <pc:spChg chg="mod">
          <ac:chgData name="Vinayak Sharma (Student)" userId="5017081d-1688-4eda-a2f9-bb27e4f819ba" providerId="ADAL" clId="{42DE2687-E682-4AEB-A316-4D9CEAA98386}" dt="2026-01-27T03:04:33.502" v="16438" actId="20577"/>
          <ac:spMkLst>
            <pc:docMk/>
            <pc:sldMk cId="416695645" sldId="263"/>
            <ac:spMk id="8" creationId="{8F586DAA-26A9-62FD-1FA4-C0555BABA509}"/>
          </ac:spMkLst>
        </pc:spChg>
        <pc:spChg chg="mod">
          <ac:chgData name="Vinayak Sharma (Student)" userId="5017081d-1688-4eda-a2f9-bb27e4f819ba" providerId="ADAL" clId="{42DE2687-E682-4AEB-A316-4D9CEAA98386}" dt="2026-01-27T03:04:33.502" v="16438" actId="20577"/>
          <ac:spMkLst>
            <pc:docMk/>
            <pc:sldMk cId="416695645" sldId="263"/>
            <ac:spMk id="9" creationId="{EC167376-215F-080D-3887-91397E6A6D26}"/>
          </ac:spMkLst>
        </pc:spChg>
        <pc:spChg chg="add mod">
          <ac:chgData name="Vinayak Sharma (Student)" userId="5017081d-1688-4eda-a2f9-bb27e4f819ba" providerId="ADAL" clId="{42DE2687-E682-4AEB-A316-4D9CEAA98386}" dt="2026-01-27T03:04:33.502" v="16438" actId="20577"/>
          <ac:spMkLst>
            <pc:docMk/>
            <pc:sldMk cId="416695645" sldId="263"/>
            <ac:spMk id="11" creationId="{C8FDAB09-B424-C810-3AE4-02224C1B0DD3}"/>
          </ac:spMkLst>
        </pc:spChg>
        <pc:spChg chg="add mod">
          <ac:chgData name="Vinayak Sharma (Student)" userId="5017081d-1688-4eda-a2f9-bb27e4f819ba" providerId="ADAL" clId="{42DE2687-E682-4AEB-A316-4D9CEAA98386}" dt="2026-01-27T03:04:34.269" v="16439" actId="20577"/>
          <ac:spMkLst>
            <pc:docMk/>
            <pc:sldMk cId="416695645" sldId="263"/>
            <ac:spMk id="12" creationId="{0A9EEBAC-3295-AF29-326E-AB6EFCD227BA}"/>
          </ac:spMkLst>
        </pc:spChg>
        <pc:spChg chg="add mod">
          <ac:chgData name="Vinayak Sharma (Student)" userId="5017081d-1688-4eda-a2f9-bb27e4f819ba" providerId="ADAL" clId="{42DE2687-E682-4AEB-A316-4D9CEAA98386}" dt="2026-01-27T03:04:33.502" v="16438" actId="20577"/>
          <ac:spMkLst>
            <pc:docMk/>
            <pc:sldMk cId="416695645" sldId="263"/>
            <ac:spMk id="14" creationId="{BC32AB50-494C-6CED-AFDF-BF463BD6D96C}"/>
          </ac:spMkLst>
        </pc:spChg>
        <pc:spChg chg="mod">
          <ac:chgData name="Vinayak Sharma (Student)" userId="5017081d-1688-4eda-a2f9-bb27e4f819ba" providerId="ADAL" clId="{42DE2687-E682-4AEB-A316-4D9CEAA98386}" dt="2026-01-27T03:05:57.808" v="16474" actId="1076"/>
          <ac:spMkLst>
            <pc:docMk/>
            <pc:sldMk cId="416695645" sldId="263"/>
            <ac:spMk id="31" creationId="{E2572E49-7E21-C0F0-EAF1-05055E026CC3}"/>
          </ac:spMkLst>
        </pc:spChg>
        <pc:spChg chg="mod">
          <ac:chgData name="Vinayak Sharma (Student)" userId="5017081d-1688-4eda-a2f9-bb27e4f819ba" providerId="ADAL" clId="{42DE2687-E682-4AEB-A316-4D9CEAA98386}" dt="2026-01-27T03:05:41.130" v="16469"/>
          <ac:spMkLst>
            <pc:docMk/>
            <pc:sldMk cId="416695645" sldId="263"/>
            <ac:spMk id="32" creationId="{451E0A3E-9E9E-1624-4D60-7C670191953F}"/>
          </ac:spMkLst>
        </pc:spChg>
        <pc:spChg chg="mod">
          <ac:chgData name="Vinayak Sharma (Student)" userId="5017081d-1688-4eda-a2f9-bb27e4f819ba" providerId="ADAL" clId="{42DE2687-E682-4AEB-A316-4D9CEAA98386}" dt="2026-01-27T03:05:41.116" v="16468"/>
          <ac:spMkLst>
            <pc:docMk/>
            <pc:sldMk cId="416695645" sldId="263"/>
            <ac:spMk id="34" creationId="{827C6A8F-E516-2AD3-B192-310DD99EB677}"/>
          </ac:spMkLst>
        </pc:spChg>
        <pc:spChg chg="mod">
          <ac:chgData name="Vinayak Sharma (Student)" userId="5017081d-1688-4eda-a2f9-bb27e4f819ba" providerId="ADAL" clId="{42DE2687-E682-4AEB-A316-4D9CEAA98386}" dt="2026-01-27T03:05:41.116" v="16468"/>
          <ac:spMkLst>
            <pc:docMk/>
            <pc:sldMk cId="416695645" sldId="263"/>
            <ac:spMk id="35" creationId="{E772229E-158C-8D75-D472-8EA209D08B73}"/>
          </ac:spMkLst>
        </pc:spChg>
        <pc:spChg chg="mod">
          <ac:chgData name="Vinayak Sharma (Student)" userId="5017081d-1688-4eda-a2f9-bb27e4f819ba" providerId="ADAL" clId="{42DE2687-E682-4AEB-A316-4D9CEAA98386}" dt="2026-01-27T03:04:56.518" v="16447" actId="164"/>
          <ac:spMkLst>
            <pc:docMk/>
            <pc:sldMk cId="416695645" sldId="263"/>
            <ac:spMk id="44" creationId="{ABFEEA29-6290-2F43-A54A-D9523F70AD61}"/>
          </ac:spMkLst>
        </pc:spChg>
        <pc:spChg chg="mod">
          <ac:chgData name="Vinayak Sharma (Student)" userId="5017081d-1688-4eda-a2f9-bb27e4f819ba" providerId="ADAL" clId="{42DE2687-E682-4AEB-A316-4D9CEAA98386}" dt="2026-01-27T03:04:56.518" v="16447" actId="164"/>
          <ac:spMkLst>
            <pc:docMk/>
            <pc:sldMk cId="416695645" sldId="263"/>
            <ac:spMk id="45" creationId="{2CCF6B3E-6453-2221-1CF4-379F43E22B47}"/>
          </ac:spMkLst>
        </pc:spChg>
        <pc:grpChg chg="add mod">
          <ac:chgData name="Vinayak Sharma (Student)" userId="5017081d-1688-4eda-a2f9-bb27e4f819ba" providerId="ADAL" clId="{42DE2687-E682-4AEB-A316-4D9CEAA98386}" dt="2026-01-27T03:05:30.591" v="16456" actId="1076"/>
          <ac:grpSpMkLst>
            <pc:docMk/>
            <pc:sldMk cId="416695645" sldId="263"/>
            <ac:grpSpMk id="2" creationId="{D32CD02B-9A20-FB2C-4F36-8FBE83B02E8D}"/>
          </ac:grpSpMkLst>
        </pc:grpChg>
        <pc:grpChg chg="add mod">
          <ac:chgData name="Vinayak Sharma (Student)" userId="5017081d-1688-4eda-a2f9-bb27e4f819ba" providerId="ADAL" clId="{42DE2687-E682-4AEB-A316-4D9CEAA98386}" dt="2026-01-27T03:04:33.502" v="16438" actId="20577"/>
          <ac:grpSpMkLst>
            <pc:docMk/>
            <pc:sldMk cId="416695645" sldId="263"/>
            <ac:grpSpMk id="6" creationId="{9C8573C5-2AB7-10AE-9ED8-DC06D493009E}"/>
          </ac:grpSpMkLst>
        </pc:grpChg>
        <pc:grpChg chg="add mod">
          <ac:chgData name="Vinayak Sharma (Student)" userId="5017081d-1688-4eda-a2f9-bb27e4f819ba" providerId="ADAL" clId="{42DE2687-E682-4AEB-A316-4D9CEAA98386}" dt="2026-01-27T03:05:30.591" v="16456" actId="1076"/>
          <ac:grpSpMkLst>
            <pc:docMk/>
            <pc:sldMk cId="416695645" sldId="263"/>
            <ac:grpSpMk id="18" creationId="{9D45F454-FE3A-37E4-2044-91F9E349B715}"/>
          </ac:grpSpMkLst>
        </pc:grpChg>
        <pc:grpChg chg="add mod">
          <ac:chgData name="Vinayak Sharma (Student)" userId="5017081d-1688-4eda-a2f9-bb27e4f819ba" providerId="ADAL" clId="{42DE2687-E682-4AEB-A316-4D9CEAA98386}" dt="2026-01-27T03:05:50.660" v="16472" actId="1076"/>
          <ac:grpSpMkLst>
            <pc:docMk/>
            <pc:sldMk cId="416695645" sldId="263"/>
            <ac:grpSpMk id="23" creationId="{56898E5A-B33D-C5A2-555A-7DB1437AE818}"/>
          </ac:grpSpMkLst>
        </pc:grpChg>
        <pc:grpChg chg="mod">
          <ac:chgData name="Vinayak Sharma (Student)" userId="5017081d-1688-4eda-a2f9-bb27e4f819ba" providerId="ADAL" clId="{42DE2687-E682-4AEB-A316-4D9CEAA98386}" dt="2026-01-27T03:05:41.116" v="16468"/>
          <ac:grpSpMkLst>
            <pc:docMk/>
            <pc:sldMk cId="416695645" sldId="263"/>
            <ac:grpSpMk id="30" creationId="{BBB4F5FC-A20C-B89F-116E-F670229D741B}"/>
          </ac:grpSpMkLst>
        </pc:grpChg>
        <pc:grpChg chg="mod">
          <ac:chgData name="Vinayak Sharma (Student)" userId="5017081d-1688-4eda-a2f9-bb27e4f819ba" providerId="ADAL" clId="{42DE2687-E682-4AEB-A316-4D9CEAA98386}" dt="2026-01-27T03:04:56.518" v="16447" actId="164"/>
          <ac:grpSpMkLst>
            <pc:docMk/>
            <pc:sldMk cId="416695645" sldId="263"/>
            <ac:grpSpMk id="36" creationId="{8A990303-F248-BDE8-4FF4-763424656448}"/>
          </ac:grpSpMkLst>
        </pc:grpChg>
        <pc:grpChg chg="del mod">
          <ac:chgData name="Vinayak Sharma (Student)" userId="5017081d-1688-4eda-a2f9-bb27e4f819ba" providerId="ADAL" clId="{42DE2687-E682-4AEB-A316-4D9CEAA98386}" dt="2026-01-27T03:05:44.667" v="16470" actId="478"/>
          <ac:grpSpMkLst>
            <pc:docMk/>
            <pc:sldMk cId="416695645" sldId="263"/>
            <ac:grpSpMk id="40" creationId="{BE0538C1-1E18-0B1D-AD6F-0A20C4D43730}"/>
          </ac:grpSpMkLst>
        </pc:grpChg>
        <pc:cxnChg chg="add mod">
          <ac:chgData name="Vinayak Sharma (Student)" userId="5017081d-1688-4eda-a2f9-bb27e4f819ba" providerId="ADAL" clId="{42DE2687-E682-4AEB-A316-4D9CEAA98386}" dt="2026-01-27T03:04:56.518" v="16447" actId="164"/>
          <ac:cxnSpMkLst>
            <pc:docMk/>
            <pc:sldMk cId="416695645" sldId="263"/>
            <ac:cxnSpMk id="4" creationId="{728B86F5-2C08-CC3A-E414-C2B384DA00CD}"/>
          </ac:cxnSpMkLst>
        </pc:cxnChg>
        <pc:cxnChg chg="add del mod">
          <ac:chgData name="Vinayak Sharma (Student)" userId="5017081d-1688-4eda-a2f9-bb27e4f819ba" providerId="ADAL" clId="{42DE2687-E682-4AEB-A316-4D9CEAA98386}" dt="2026-01-27T03:05:07.931" v="16450" actId="478"/>
          <ac:cxnSpMkLst>
            <pc:docMk/>
            <pc:sldMk cId="416695645" sldId="263"/>
            <ac:cxnSpMk id="5" creationId="{D1A0FABE-5F3A-8688-94AD-14328687D81A}"/>
          </ac:cxnSpMkLst>
        </pc:cxnChg>
        <pc:cxnChg chg="add mod">
          <ac:chgData name="Vinayak Sharma (Student)" userId="5017081d-1688-4eda-a2f9-bb27e4f819ba" providerId="ADAL" clId="{42DE2687-E682-4AEB-A316-4D9CEAA98386}" dt="2026-01-27T03:04:33.502" v="16438" actId="20577"/>
          <ac:cxnSpMkLst>
            <pc:docMk/>
            <pc:sldMk cId="416695645" sldId="263"/>
            <ac:cxnSpMk id="13" creationId="{2427279C-C061-57B1-C838-3A6BFE0F8614}"/>
          </ac:cxnSpMkLst>
        </pc:cxnChg>
        <pc:cxnChg chg="add mod">
          <ac:chgData name="Vinayak Sharma (Student)" userId="5017081d-1688-4eda-a2f9-bb27e4f819ba" providerId="ADAL" clId="{42DE2687-E682-4AEB-A316-4D9CEAA98386}" dt="2026-01-27T03:04:33.502" v="16438" actId="20577"/>
          <ac:cxnSpMkLst>
            <pc:docMk/>
            <pc:sldMk cId="416695645" sldId="263"/>
            <ac:cxnSpMk id="15" creationId="{259AE964-B93E-EA89-F35F-2A34ECC013D2}"/>
          </ac:cxnSpMkLst>
        </pc:cxnChg>
        <pc:cxnChg chg="add del mod ord">
          <ac:chgData name="Vinayak Sharma (Student)" userId="5017081d-1688-4eda-a2f9-bb27e4f819ba" providerId="ADAL" clId="{42DE2687-E682-4AEB-A316-4D9CEAA98386}" dt="2026-01-27T03:01:11.319" v="16232" actId="478"/>
          <ac:cxnSpMkLst>
            <pc:docMk/>
            <pc:sldMk cId="416695645" sldId="263"/>
            <ac:cxnSpMk id="19" creationId="{F035398B-B79C-6F0C-6B27-36122B97E64C}"/>
          </ac:cxnSpMkLst>
        </pc:cxnChg>
        <pc:cxnChg chg="add mod">
          <ac:chgData name="Vinayak Sharma (Student)" userId="5017081d-1688-4eda-a2f9-bb27e4f819ba" providerId="ADAL" clId="{42DE2687-E682-4AEB-A316-4D9CEAA98386}" dt="2026-01-27T03:05:44.667" v="16470" actId="478"/>
          <ac:cxnSpMkLst>
            <pc:docMk/>
            <pc:sldMk cId="416695645" sldId="263"/>
            <ac:cxnSpMk id="21" creationId="{DB6530B2-4F29-7DB7-2E6A-BCE1556B149F}"/>
          </ac:cxnSpMkLst>
        </pc:cxnChg>
        <pc:cxnChg chg="add mod">
          <ac:chgData name="Vinayak Sharma (Student)" userId="5017081d-1688-4eda-a2f9-bb27e4f819ba" providerId="ADAL" clId="{42DE2687-E682-4AEB-A316-4D9CEAA98386}" dt="2026-01-27T03:05:44.667" v="16470" actId="478"/>
          <ac:cxnSpMkLst>
            <pc:docMk/>
            <pc:sldMk cId="416695645" sldId="263"/>
            <ac:cxnSpMk id="22" creationId="{21C01658-F485-295B-2B7F-E290D03BEFDB}"/>
          </ac:cxnSpMkLst>
        </pc:cxnChg>
        <pc:cxnChg chg="mod">
          <ac:chgData name="Vinayak Sharma (Student)" userId="5017081d-1688-4eda-a2f9-bb27e4f819ba" providerId="ADAL" clId="{42DE2687-E682-4AEB-A316-4D9CEAA98386}" dt="2026-01-27T03:05:57.808" v="16474" actId="1076"/>
          <ac:cxnSpMkLst>
            <pc:docMk/>
            <pc:sldMk cId="416695645" sldId="263"/>
            <ac:cxnSpMk id="33" creationId="{B5D21DC7-7B40-D4EA-4740-7B3C5FD9CC2D}"/>
          </ac:cxnSpMkLst>
        </pc:cxnChg>
        <pc:cxnChg chg="mod">
          <ac:chgData name="Vinayak Sharma (Student)" userId="5017081d-1688-4eda-a2f9-bb27e4f819ba" providerId="ADAL" clId="{42DE2687-E682-4AEB-A316-4D9CEAA98386}" dt="2026-01-27T03:04:56.518" v="16447" actId="164"/>
          <ac:cxnSpMkLst>
            <pc:docMk/>
            <pc:sldMk cId="416695645" sldId="263"/>
            <ac:cxnSpMk id="46" creationId="{ECFF5383-C98D-AA68-AA9A-AF8BB5961FDB}"/>
          </ac:cxnSpMkLst>
        </pc:cxnChg>
      </pc:sldChg>
      <pc:sldChg chg="addSp delSp modSp add mod ord">
        <pc:chgData name="Vinayak Sharma (Student)" userId="5017081d-1688-4eda-a2f9-bb27e4f819ba" providerId="ADAL" clId="{42DE2687-E682-4AEB-A316-4D9CEAA98386}" dt="2026-01-27T02:37:08.495" v="15161"/>
        <pc:sldMkLst>
          <pc:docMk/>
          <pc:sldMk cId="430359086" sldId="264"/>
        </pc:sldMkLst>
        <pc:spChg chg="mod">
          <ac:chgData name="Vinayak Sharma (Student)" userId="5017081d-1688-4eda-a2f9-bb27e4f819ba" providerId="ADAL" clId="{42DE2687-E682-4AEB-A316-4D9CEAA98386}" dt="2026-01-27T00:39:26.972" v="10017" actId="20577"/>
          <ac:spMkLst>
            <pc:docMk/>
            <pc:sldMk cId="430359086" sldId="264"/>
            <ac:spMk id="3" creationId="{830AD797-CC28-E5E7-054F-3FAA7170BDDA}"/>
          </ac:spMkLst>
        </pc:spChg>
        <pc:spChg chg="add mod">
          <ac:chgData name="Vinayak Sharma (Student)" userId="5017081d-1688-4eda-a2f9-bb27e4f819ba" providerId="ADAL" clId="{42DE2687-E682-4AEB-A316-4D9CEAA98386}" dt="2026-01-11T04:51:03.151" v="2888" actId="1076"/>
          <ac:spMkLst>
            <pc:docMk/>
            <pc:sldMk cId="430359086" sldId="264"/>
            <ac:spMk id="4" creationId="{E79B36E5-2F8A-6F5F-A5AD-9565F1A43000}"/>
          </ac:spMkLst>
        </pc:spChg>
        <pc:spChg chg="mod">
          <ac:chgData name="Vinayak Sharma (Student)" userId="5017081d-1688-4eda-a2f9-bb27e4f819ba" providerId="ADAL" clId="{42DE2687-E682-4AEB-A316-4D9CEAA98386}" dt="2026-01-11T04:49:55.634" v="2824" actId="404"/>
          <ac:spMkLst>
            <pc:docMk/>
            <pc:sldMk cId="430359086" sldId="264"/>
            <ac:spMk id="6" creationId="{7FC57B73-68D8-F4D9-09BC-9FF8362A9192}"/>
          </ac:spMkLst>
        </pc:spChg>
        <pc:spChg chg="mod">
          <ac:chgData name="Vinayak Sharma (Student)" userId="5017081d-1688-4eda-a2f9-bb27e4f819ba" providerId="ADAL" clId="{42DE2687-E682-4AEB-A316-4D9CEAA98386}" dt="2026-01-11T04:50:26.683" v="2863" actId="14100"/>
          <ac:spMkLst>
            <pc:docMk/>
            <pc:sldMk cId="430359086" sldId="264"/>
            <ac:spMk id="7" creationId="{7151512D-B309-E2E2-8DB6-5EA7B0D5659F}"/>
          </ac:spMkLst>
        </pc:spChg>
        <pc:spChg chg="mod">
          <ac:chgData name="Vinayak Sharma (Student)" userId="5017081d-1688-4eda-a2f9-bb27e4f819ba" providerId="ADAL" clId="{42DE2687-E682-4AEB-A316-4D9CEAA98386}" dt="2026-01-27T00:42:04.793" v="10300" actId="115"/>
          <ac:spMkLst>
            <pc:docMk/>
            <pc:sldMk cId="430359086" sldId="264"/>
            <ac:spMk id="10" creationId="{0B27E979-BFC1-4E28-6298-36C9C0BEAC1F}"/>
          </ac:spMkLst>
        </pc:spChg>
        <pc:grpChg chg="mod">
          <ac:chgData name="Vinayak Sharma (Student)" userId="5017081d-1688-4eda-a2f9-bb27e4f819ba" providerId="ADAL" clId="{42DE2687-E682-4AEB-A316-4D9CEAA98386}" dt="2026-01-11T04:50:04.923" v="2827" actId="1076"/>
          <ac:grpSpMkLst>
            <pc:docMk/>
            <pc:sldMk cId="430359086" sldId="264"/>
            <ac:grpSpMk id="8" creationId="{1084A009-7133-028C-6D29-0261EDA35CB7}"/>
          </ac:grpSpMkLst>
        </pc:grpChg>
        <pc:picChg chg="add mod">
          <ac:chgData name="Vinayak Sharma (Student)" userId="5017081d-1688-4eda-a2f9-bb27e4f819ba" providerId="ADAL" clId="{42DE2687-E682-4AEB-A316-4D9CEAA98386}" dt="2026-01-11T04:53:13.611" v="2918" actId="1076"/>
          <ac:picMkLst>
            <pc:docMk/>
            <pc:sldMk cId="430359086" sldId="264"/>
            <ac:picMk id="1026" creationId="{FBC92837-94B8-F7CF-1F37-9B3A5820B569}"/>
          </ac:picMkLst>
        </pc:picChg>
      </pc:sldChg>
      <pc:sldChg chg="addSp delSp modSp add mod ord modShow">
        <pc:chgData name="Vinayak Sharma (Student)" userId="5017081d-1688-4eda-a2f9-bb27e4f819ba" providerId="ADAL" clId="{42DE2687-E682-4AEB-A316-4D9CEAA98386}" dt="2026-01-27T02:24:30.046" v="14532"/>
        <pc:sldMkLst>
          <pc:docMk/>
          <pc:sldMk cId="2033314339" sldId="265"/>
        </pc:sldMkLst>
        <pc:spChg chg="mod">
          <ac:chgData name="Vinayak Sharma (Student)" userId="5017081d-1688-4eda-a2f9-bb27e4f819ba" providerId="ADAL" clId="{42DE2687-E682-4AEB-A316-4D9CEAA98386}" dt="2026-01-11T04:54:10.909" v="2926"/>
          <ac:spMkLst>
            <pc:docMk/>
            <pc:sldMk cId="2033314339" sldId="265"/>
            <ac:spMk id="7" creationId="{85107734-70AC-3EC8-4AE5-1F23440D6F50}"/>
          </ac:spMkLst>
        </pc:spChg>
        <pc:spChg chg="mod topLvl">
          <ac:chgData name="Vinayak Sharma (Student)" userId="5017081d-1688-4eda-a2f9-bb27e4f819ba" providerId="ADAL" clId="{42DE2687-E682-4AEB-A316-4D9CEAA98386}" dt="2026-01-11T05:00:41.046" v="3044" actId="1076"/>
          <ac:spMkLst>
            <pc:docMk/>
            <pc:sldMk cId="2033314339" sldId="265"/>
            <ac:spMk id="20" creationId="{A6D39EA0-8A91-465D-5E41-F919353B3ED6}"/>
          </ac:spMkLst>
        </pc:spChg>
        <pc:spChg chg="mod topLvl">
          <ac:chgData name="Vinayak Sharma (Student)" userId="5017081d-1688-4eda-a2f9-bb27e4f819ba" providerId="ADAL" clId="{42DE2687-E682-4AEB-A316-4D9CEAA98386}" dt="2026-01-11T05:00:44.293" v="3045" actId="1076"/>
          <ac:spMkLst>
            <pc:docMk/>
            <pc:sldMk cId="2033314339" sldId="265"/>
            <ac:spMk id="21" creationId="{62921DB0-7FBC-3C48-4225-25ACF2CE6880}"/>
          </ac:spMkLst>
        </pc:spChg>
        <pc:spChg chg="mod">
          <ac:chgData name="Vinayak Sharma (Student)" userId="5017081d-1688-4eda-a2f9-bb27e4f819ba" providerId="ADAL" clId="{42DE2687-E682-4AEB-A316-4D9CEAA98386}" dt="2026-01-11T05:00:48.408" v="3047" actId="14100"/>
          <ac:spMkLst>
            <pc:docMk/>
            <pc:sldMk cId="2033314339" sldId="265"/>
            <ac:spMk id="23" creationId="{ED4B81F8-D2D4-212F-0DE5-3DED07751287}"/>
          </ac:spMkLst>
        </pc:spChg>
        <pc:spChg chg="mod">
          <ac:chgData name="Vinayak Sharma (Student)" userId="5017081d-1688-4eda-a2f9-bb27e4f819ba" providerId="ADAL" clId="{42DE2687-E682-4AEB-A316-4D9CEAA98386}" dt="2026-01-11T05:00:46.540" v="3046" actId="14100"/>
          <ac:spMkLst>
            <pc:docMk/>
            <pc:sldMk cId="2033314339" sldId="265"/>
            <ac:spMk id="24" creationId="{DDA73480-4484-E8CA-918F-3E4FF7AE37E2}"/>
          </ac:spMkLst>
        </pc:spChg>
        <pc:spChg chg="mod topLvl">
          <ac:chgData name="Vinayak Sharma (Student)" userId="5017081d-1688-4eda-a2f9-bb27e4f819ba" providerId="ADAL" clId="{42DE2687-E682-4AEB-A316-4D9CEAA98386}" dt="2026-01-11T05:07:58.243" v="3211" actId="1076"/>
          <ac:spMkLst>
            <pc:docMk/>
            <pc:sldMk cId="2033314339" sldId="265"/>
            <ac:spMk id="44" creationId="{43BC6B59-F478-D170-C20D-ED30748CF114}"/>
          </ac:spMkLst>
        </pc:spChg>
        <pc:spChg chg="mod topLvl">
          <ac:chgData name="Vinayak Sharma (Student)" userId="5017081d-1688-4eda-a2f9-bb27e4f819ba" providerId="ADAL" clId="{42DE2687-E682-4AEB-A316-4D9CEAA98386}" dt="2026-01-11T05:06:51.047" v="3189" actId="164"/>
          <ac:spMkLst>
            <pc:docMk/>
            <pc:sldMk cId="2033314339" sldId="265"/>
            <ac:spMk id="45" creationId="{483B9CB9-37C1-73EA-CEEE-4DB0289D6CF8}"/>
          </ac:spMkLst>
        </pc:spChg>
        <pc:spChg chg="mod">
          <ac:chgData name="Vinayak Sharma (Student)" userId="5017081d-1688-4eda-a2f9-bb27e4f819ba" providerId="ADAL" clId="{42DE2687-E682-4AEB-A316-4D9CEAA98386}" dt="2026-01-11T05:04:06.311" v="3122" actId="165"/>
          <ac:spMkLst>
            <pc:docMk/>
            <pc:sldMk cId="2033314339" sldId="265"/>
            <ac:spMk id="47" creationId="{BD8AE348-D26E-EDEA-2584-B5163CB4C485}"/>
          </ac:spMkLst>
        </pc:spChg>
        <pc:spChg chg="mod">
          <ac:chgData name="Vinayak Sharma (Student)" userId="5017081d-1688-4eda-a2f9-bb27e4f819ba" providerId="ADAL" clId="{42DE2687-E682-4AEB-A316-4D9CEAA98386}" dt="2026-01-11T05:07:04.602" v="3194" actId="1076"/>
          <ac:spMkLst>
            <pc:docMk/>
            <pc:sldMk cId="2033314339" sldId="265"/>
            <ac:spMk id="48" creationId="{211FC4E1-B98C-346E-FCF9-9BF366FE8592}"/>
          </ac:spMkLst>
        </pc:spChg>
        <pc:spChg chg="mod topLvl">
          <ac:chgData name="Vinayak Sharma (Student)" userId="5017081d-1688-4eda-a2f9-bb27e4f819ba" providerId="ADAL" clId="{42DE2687-E682-4AEB-A316-4D9CEAA98386}" dt="2026-01-11T05:06:53.097" v="3190" actId="164"/>
          <ac:spMkLst>
            <pc:docMk/>
            <pc:sldMk cId="2033314339" sldId="265"/>
            <ac:spMk id="52" creationId="{E2BE94EB-D956-4BB1-45AF-329B441415E5}"/>
          </ac:spMkLst>
        </pc:spChg>
        <pc:spChg chg="mod topLvl">
          <ac:chgData name="Vinayak Sharma (Student)" userId="5017081d-1688-4eda-a2f9-bb27e4f819ba" providerId="ADAL" clId="{42DE2687-E682-4AEB-A316-4D9CEAA98386}" dt="2026-01-11T05:06:53.097" v="3190" actId="164"/>
          <ac:spMkLst>
            <pc:docMk/>
            <pc:sldMk cId="2033314339" sldId="265"/>
            <ac:spMk id="53" creationId="{29C1394A-F46C-6D72-64BA-84AF4F57C42E}"/>
          </ac:spMkLst>
        </pc:spChg>
        <pc:spChg chg="mod">
          <ac:chgData name="Vinayak Sharma (Student)" userId="5017081d-1688-4eda-a2f9-bb27e4f819ba" providerId="ADAL" clId="{42DE2687-E682-4AEB-A316-4D9CEAA98386}" dt="2026-01-11T05:06:27.127" v="3178" actId="165"/>
          <ac:spMkLst>
            <pc:docMk/>
            <pc:sldMk cId="2033314339" sldId="265"/>
            <ac:spMk id="55" creationId="{43681378-AE4E-0C3E-D8D7-F9B8FAD7A62E}"/>
          </ac:spMkLst>
        </pc:spChg>
        <pc:spChg chg="mod">
          <ac:chgData name="Vinayak Sharma (Student)" userId="5017081d-1688-4eda-a2f9-bb27e4f819ba" providerId="ADAL" clId="{42DE2687-E682-4AEB-A316-4D9CEAA98386}" dt="2026-01-11T05:06:27.127" v="3178" actId="165"/>
          <ac:spMkLst>
            <pc:docMk/>
            <pc:sldMk cId="2033314339" sldId="265"/>
            <ac:spMk id="56" creationId="{55C6DEAB-BDEE-9A8C-638E-D63B17CAF666}"/>
          </ac:spMkLst>
        </pc:spChg>
        <pc:spChg chg="add mod">
          <ac:chgData name="Vinayak Sharma (Student)" userId="5017081d-1688-4eda-a2f9-bb27e4f819ba" providerId="ADAL" clId="{42DE2687-E682-4AEB-A316-4D9CEAA98386}" dt="2026-01-11T05:08:32.583" v="3242" actId="1076"/>
          <ac:spMkLst>
            <pc:docMk/>
            <pc:sldMk cId="2033314339" sldId="265"/>
            <ac:spMk id="1040" creationId="{00CC8ABB-7939-0380-3CD8-1E2D9AC43A73}"/>
          </ac:spMkLst>
        </pc:spChg>
        <pc:grpChg chg="mod topLvl">
          <ac:chgData name="Vinayak Sharma (Student)" userId="5017081d-1688-4eda-a2f9-bb27e4f819ba" providerId="ADAL" clId="{42DE2687-E682-4AEB-A316-4D9CEAA98386}" dt="2026-01-11T05:00:17.275" v="3039" actId="164"/>
          <ac:grpSpMkLst>
            <pc:docMk/>
            <pc:sldMk cId="2033314339" sldId="265"/>
            <ac:grpSpMk id="19" creationId="{3B47EE70-9C8D-B858-E88A-E7BBFE7CAC6F}"/>
          </ac:grpSpMkLst>
        </pc:grpChg>
        <pc:grpChg chg="add mod">
          <ac:chgData name="Vinayak Sharma (Student)" userId="5017081d-1688-4eda-a2f9-bb27e4f819ba" providerId="ADAL" clId="{42DE2687-E682-4AEB-A316-4D9CEAA98386}" dt="2026-01-11T05:07:11.023" v="3197" actId="1076"/>
          <ac:grpSpMkLst>
            <pc:docMk/>
            <pc:sldMk cId="2033314339" sldId="265"/>
            <ac:grpSpMk id="26" creationId="{BEA0FDE8-09BC-88D2-FDF2-5470F60B1C39}"/>
          </ac:grpSpMkLst>
        </pc:grpChg>
        <pc:grpChg chg="mod topLvl">
          <ac:chgData name="Vinayak Sharma (Student)" userId="5017081d-1688-4eda-a2f9-bb27e4f819ba" providerId="ADAL" clId="{42DE2687-E682-4AEB-A316-4D9CEAA98386}" dt="2026-01-11T05:06:51.047" v="3189" actId="164"/>
          <ac:grpSpMkLst>
            <pc:docMk/>
            <pc:sldMk cId="2033314339" sldId="265"/>
            <ac:grpSpMk id="43" creationId="{37857930-27C5-88CF-EEB1-8E3E3330444A}"/>
          </ac:grpSpMkLst>
        </pc:grpChg>
        <pc:grpChg chg="mod topLvl">
          <ac:chgData name="Vinayak Sharma (Student)" userId="5017081d-1688-4eda-a2f9-bb27e4f819ba" providerId="ADAL" clId="{42DE2687-E682-4AEB-A316-4D9CEAA98386}" dt="2026-01-11T05:06:53.097" v="3190" actId="164"/>
          <ac:grpSpMkLst>
            <pc:docMk/>
            <pc:sldMk cId="2033314339" sldId="265"/>
            <ac:grpSpMk id="51" creationId="{2C0CD97A-2A1F-BA66-2B14-8C005A4CC865}"/>
          </ac:grpSpMkLst>
        </pc:grpChg>
        <pc:grpChg chg="add mod">
          <ac:chgData name="Vinayak Sharma (Student)" userId="5017081d-1688-4eda-a2f9-bb27e4f819ba" providerId="ADAL" clId="{42DE2687-E682-4AEB-A316-4D9CEAA98386}" dt="2026-01-11T05:07:21.167" v="3199" actId="1076"/>
          <ac:grpSpMkLst>
            <pc:docMk/>
            <pc:sldMk cId="2033314339" sldId="265"/>
            <ac:grpSpMk id="1033" creationId="{A72D8EAC-B54E-EDAC-0931-7A9286EA6667}"/>
          </ac:grpSpMkLst>
        </pc:grpChg>
        <pc:grpChg chg="add mod">
          <ac:chgData name="Vinayak Sharma (Student)" userId="5017081d-1688-4eda-a2f9-bb27e4f819ba" providerId="ADAL" clId="{42DE2687-E682-4AEB-A316-4D9CEAA98386}" dt="2026-01-11T05:07:36.222" v="3207" actId="1076"/>
          <ac:grpSpMkLst>
            <pc:docMk/>
            <pc:sldMk cId="2033314339" sldId="265"/>
            <ac:grpSpMk id="1034" creationId="{BD460BB0-2DEE-B72B-F3B1-1714D01B1192}"/>
          </ac:grpSpMkLst>
        </pc:grpChg>
        <pc:cxnChg chg="mod topLvl">
          <ac:chgData name="Vinayak Sharma (Student)" userId="5017081d-1688-4eda-a2f9-bb27e4f819ba" providerId="ADAL" clId="{42DE2687-E682-4AEB-A316-4D9CEAA98386}" dt="2026-01-11T05:00:41.046" v="3044" actId="1076"/>
          <ac:cxnSpMkLst>
            <pc:docMk/>
            <pc:sldMk cId="2033314339" sldId="265"/>
            <ac:cxnSpMk id="22" creationId="{03E46D55-F126-E1DC-D08D-46675D00F28B}"/>
          </ac:cxnSpMkLst>
        </pc:cxnChg>
        <pc:cxnChg chg="mod topLvl">
          <ac:chgData name="Vinayak Sharma (Student)" userId="5017081d-1688-4eda-a2f9-bb27e4f819ba" providerId="ADAL" clId="{42DE2687-E682-4AEB-A316-4D9CEAA98386}" dt="2026-01-11T05:06:51.047" v="3189" actId="164"/>
          <ac:cxnSpMkLst>
            <pc:docMk/>
            <pc:sldMk cId="2033314339" sldId="265"/>
            <ac:cxnSpMk id="46" creationId="{DAEBB143-E220-CC33-3EDE-6AC091C14CC9}"/>
          </ac:cxnSpMkLst>
        </pc:cxnChg>
        <pc:cxnChg chg="mod topLvl">
          <ac:chgData name="Vinayak Sharma (Student)" userId="5017081d-1688-4eda-a2f9-bb27e4f819ba" providerId="ADAL" clId="{42DE2687-E682-4AEB-A316-4D9CEAA98386}" dt="2026-01-11T05:06:53.097" v="3190" actId="164"/>
          <ac:cxnSpMkLst>
            <pc:docMk/>
            <pc:sldMk cId="2033314339" sldId="265"/>
            <ac:cxnSpMk id="54" creationId="{D0138152-0A4A-0460-F077-317960214226}"/>
          </ac:cxnSpMkLst>
        </pc:cxnChg>
        <pc:cxnChg chg="add mod">
          <ac:chgData name="Vinayak Sharma (Student)" userId="5017081d-1688-4eda-a2f9-bb27e4f819ba" providerId="ADAL" clId="{42DE2687-E682-4AEB-A316-4D9CEAA98386}" dt="2026-01-11T05:07:46.960" v="3208" actId="208"/>
          <ac:cxnSpMkLst>
            <pc:docMk/>
            <pc:sldMk cId="2033314339" sldId="265"/>
            <ac:cxnSpMk id="1036" creationId="{329F737A-1525-9298-EC79-C8301B592DC1}"/>
          </ac:cxnSpMkLst>
        </pc:cxnChg>
        <pc:cxnChg chg="add mod">
          <ac:chgData name="Vinayak Sharma (Student)" userId="5017081d-1688-4eda-a2f9-bb27e4f819ba" providerId="ADAL" clId="{42DE2687-E682-4AEB-A316-4D9CEAA98386}" dt="2026-01-11T05:07:46.960" v="3208" actId="208"/>
          <ac:cxnSpMkLst>
            <pc:docMk/>
            <pc:sldMk cId="2033314339" sldId="265"/>
            <ac:cxnSpMk id="1037" creationId="{B1B92A20-5284-170D-987E-C0C3C6CB36F9}"/>
          </ac:cxnSpMkLst>
        </pc:cxnChg>
      </pc:sldChg>
      <pc:sldChg chg="addSp delSp modSp add mod ord modShow">
        <pc:chgData name="Vinayak Sharma (Student)" userId="5017081d-1688-4eda-a2f9-bb27e4f819ba" providerId="ADAL" clId="{42DE2687-E682-4AEB-A316-4D9CEAA98386}" dt="2026-01-27T02:24:30.046" v="14532"/>
        <pc:sldMkLst>
          <pc:docMk/>
          <pc:sldMk cId="1296268186" sldId="266"/>
        </pc:sldMkLst>
        <pc:spChg chg="mod">
          <ac:chgData name="Vinayak Sharma (Student)" userId="5017081d-1688-4eda-a2f9-bb27e4f819ba" providerId="ADAL" clId="{42DE2687-E682-4AEB-A316-4D9CEAA98386}" dt="2026-01-11T05:09:27.710" v="3254" actId="14100"/>
          <ac:spMkLst>
            <pc:docMk/>
            <pc:sldMk cId="1296268186" sldId="266"/>
            <ac:spMk id="7" creationId="{84C7C399-99C0-F798-B7C3-0819473F50BD}"/>
          </ac:spMkLst>
        </pc:spChg>
        <pc:spChg chg="mod">
          <ac:chgData name="Vinayak Sharma (Student)" userId="5017081d-1688-4eda-a2f9-bb27e4f819ba" providerId="ADAL" clId="{42DE2687-E682-4AEB-A316-4D9CEAA98386}" dt="2026-01-11T05:14:23.847" v="3490" actId="165"/>
          <ac:spMkLst>
            <pc:docMk/>
            <pc:sldMk cId="1296268186" sldId="266"/>
            <ac:spMk id="30" creationId="{68205A19-043D-BDCD-D967-23545984D114}"/>
          </ac:spMkLst>
        </pc:spChg>
        <pc:spChg chg="mod">
          <ac:chgData name="Vinayak Sharma (Student)" userId="5017081d-1688-4eda-a2f9-bb27e4f819ba" providerId="ADAL" clId="{42DE2687-E682-4AEB-A316-4D9CEAA98386}" dt="2026-01-11T05:11:45.990" v="3406" actId="1076"/>
          <ac:spMkLst>
            <pc:docMk/>
            <pc:sldMk cId="1296268186" sldId="266"/>
            <ac:spMk id="31" creationId="{1F38A55B-213F-0FA4-58F8-DE168D49950D}"/>
          </ac:spMkLst>
        </pc:spChg>
        <pc:spChg chg="mod">
          <ac:chgData name="Vinayak Sharma (Student)" userId="5017081d-1688-4eda-a2f9-bb27e4f819ba" providerId="ADAL" clId="{42DE2687-E682-4AEB-A316-4D9CEAA98386}" dt="2026-01-11T05:14:23.847" v="3490" actId="165"/>
          <ac:spMkLst>
            <pc:docMk/>
            <pc:sldMk cId="1296268186" sldId="266"/>
            <ac:spMk id="33" creationId="{F91B6635-5F21-24CD-68E2-B9B9F20003F7}"/>
          </ac:spMkLst>
        </pc:spChg>
        <pc:spChg chg="mod">
          <ac:chgData name="Vinayak Sharma (Student)" userId="5017081d-1688-4eda-a2f9-bb27e4f819ba" providerId="ADAL" clId="{42DE2687-E682-4AEB-A316-4D9CEAA98386}" dt="2026-01-11T05:14:23.847" v="3490" actId="165"/>
          <ac:spMkLst>
            <pc:docMk/>
            <pc:sldMk cId="1296268186" sldId="266"/>
            <ac:spMk id="34" creationId="{FE690606-8CC0-7A5B-CCCD-5F0E799999A5}"/>
          </ac:spMkLst>
        </pc:spChg>
        <pc:spChg chg="mod">
          <ac:chgData name="Vinayak Sharma (Student)" userId="5017081d-1688-4eda-a2f9-bb27e4f819ba" providerId="ADAL" clId="{42DE2687-E682-4AEB-A316-4D9CEAA98386}" dt="2026-01-11T14:35:38.813" v="3686" actId="20577"/>
          <ac:spMkLst>
            <pc:docMk/>
            <pc:sldMk cId="1296268186" sldId="266"/>
            <ac:spMk id="64" creationId="{24DC1B57-DAF9-4367-520C-EE56D3457620}"/>
          </ac:spMkLst>
        </pc:spChg>
        <pc:spChg chg="mod">
          <ac:chgData name="Vinayak Sharma (Student)" userId="5017081d-1688-4eda-a2f9-bb27e4f819ba" providerId="ADAL" clId="{42DE2687-E682-4AEB-A316-4D9CEAA98386}" dt="2026-01-11T05:14:41.843" v="3499"/>
          <ac:spMkLst>
            <pc:docMk/>
            <pc:sldMk cId="1296268186" sldId="266"/>
            <ac:spMk id="65" creationId="{3230C6B9-509E-6FBE-F812-0F75F57D5DFD}"/>
          </ac:spMkLst>
        </pc:spChg>
        <pc:spChg chg="mod">
          <ac:chgData name="Vinayak Sharma (Student)" userId="5017081d-1688-4eda-a2f9-bb27e4f819ba" providerId="ADAL" clId="{42DE2687-E682-4AEB-A316-4D9CEAA98386}" dt="2026-01-11T05:14:42.820" v="3501" actId="20577"/>
          <ac:spMkLst>
            <pc:docMk/>
            <pc:sldMk cId="1296268186" sldId="266"/>
            <ac:spMk id="66" creationId="{F4360745-9104-6A4D-27AF-DE69264969F3}"/>
          </ac:spMkLst>
        </pc:spChg>
        <pc:spChg chg="mod">
          <ac:chgData name="Vinayak Sharma (Student)" userId="5017081d-1688-4eda-a2f9-bb27e4f819ba" providerId="ADAL" clId="{42DE2687-E682-4AEB-A316-4D9CEAA98386}" dt="2026-01-11T05:14:41.843" v="3499"/>
          <ac:spMkLst>
            <pc:docMk/>
            <pc:sldMk cId="1296268186" sldId="266"/>
            <ac:spMk id="68" creationId="{E342C533-1C37-F090-FFE5-E54AD9EC0CCC}"/>
          </ac:spMkLst>
        </pc:spChg>
        <pc:spChg chg="mod">
          <ac:chgData name="Vinayak Sharma (Student)" userId="5017081d-1688-4eda-a2f9-bb27e4f819ba" providerId="ADAL" clId="{42DE2687-E682-4AEB-A316-4D9CEAA98386}" dt="2026-01-11T05:14:41.843" v="3499"/>
          <ac:spMkLst>
            <pc:docMk/>
            <pc:sldMk cId="1296268186" sldId="266"/>
            <ac:spMk id="69" creationId="{C5B5352A-7509-DBF6-D7CF-9AE4899BE1BB}"/>
          </ac:spMkLst>
        </pc:spChg>
        <pc:spChg chg="mod">
          <ac:chgData name="Vinayak Sharma (Student)" userId="5017081d-1688-4eda-a2f9-bb27e4f819ba" providerId="ADAL" clId="{42DE2687-E682-4AEB-A316-4D9CEAA98386}" dt="2026-01-11T05:15:32.990" v="3536" actId="20577"/>
          <ac:spMkLst>
            <pc:docMk/>
            <pc:sldMk cId="1296268186" sldId="266"/>
            <ac:spMk id="72" creationId="{6F8CEA11-8C71-EB62-45FD-C577029ECE66}"/>
          </ac:spMkLst>
        </pc:spChg>
        <pc:spChg chg="mod">
          <ac:chgData name="Vinayak Sharma (Student)" userId="5017081d-1688-4eda-a2f9-bb27e4f819ba" providerId="ADAL" clId="{42DE2687-E682-4AEB-A316-4D9CEAA98386}" dt="2026-01-11T05:15:49.358" v="3604" actId="14100"/>
          <ac:spMkLst>
            <pc:docMk/>
            <pc:sldMk cId="1296268186" sldId="266"/>
            <ac:spMk id="73" creationId="{E2679380-9D69-3A21-70C6-E8F19A291043}"/>
          </ac:spMkLst>
        </pc:spChg>
        <pc:spChg chg="mod">
          <ac:chgData name="Vinayak Sharma (Student)" userId="5017081d-1688-4eda-a2f9-bb27e4f819ba" providerId="ADAL" clId="{42DE2687-E682-4AEB-A316-4D9CEAA98386}" dt="2026-01-11T05:15:05.026" v="3519"/>
          <ac:spMkLst>
            <pc:docMk/>
            <pc:sldMk cId="1296268186" sldId="266"/>
            <ac:spMk id="75" creationId="{FDE244CF-D636-BB0E-164A-9A8559DA6029}"/>
          </ac:spMkLst>
        </pc:spChg>
        <pc:spChg chg="mod">
          <ac:chgData name="Vinayak Sharma (Student)" userId="5017081d-1688-4eda-a2f9-bb27e4f819ba" providerId="ADAL" clId="{42DE2687-E682-4AEB-A316-4D9CEAA98386}" dt="2026-01-11T05:15:05.026" v="3519"/>
          <ac:spMkLst>
            <pc:docMk/>
            <pc:sldMk cId="1296268186" sldId="266"/>
            <ac:spMk id="76" creationId="{36C6BA1D-F193-88E2-CF70-6E3AD23F0645}"/>
          </ac:spMkLst>
        </pc:spChg>
        <pc:spChg chg="mod">
          <ac:chgData name="Vinayak Sharma (Student)" userId="5017081d-1688-4eda-a2f9-bb27e4f819ba" providerId="ADAL" clId="{42DE2687-E682-4AEB-A316-4D9CEAA98386}" dt="2026-01-11T05:15:21.347" v="3525"/>
          <ac:spMkLst>
            <pc:docMk/>
            <pc:sldMk cId="1296268186" sldId="266"/>
            <ac:spMk id="79" creationId="{A350847E-9526-8E5A-BA37-3F39B8B150CB}"/>
          </ac:spMkLst>
        </pc:spChg>
        <pc:spChg chg="mod">
          <ac:chgData name="Vinayak Sharma (Student)" userId="5017081d-1688-4eda-a2f9-bb27e4f819ba" providerId="ADAL" clId="{42DE2687-E682-4AEB-A316-4D9CEAA98386}" dt="2026-01-11T05:15:21.347" v="3525"/>
          <ac:spMkLst>
            <pc:docMk/>
            <pc:sldMk cId="1296268186" sldId="266"/>
            <ac:spMk id="80" creationId="{4883AFAE-0D3D-D9F6-2A40-AB3E481B7C0D}"/>
          </ac:spMkLst>
        </pc:spChg>
        <pc:spChg chg="mod">
          <ac:chgData name="Vinayak Sharma (Student)" userId="5017081d-1688-4eda-a2f9-bb27e4f819ba" providerId="ADAL" clId="{42DE2687-E682-4AEB-A316-4D9CEAA98386}" dt="2026-01-11T05:15:21.347" v="3525"/>
          <ac:spMkLst>
            <pc:docMk/>
            <pc:sldMk cId="1296268186" sldId="266"/>
            <ac:spMk id="82" creationId="{2D2798B6-B3C2-EE0B-F928-4B93574C4564}"/>
          </ac:spMkLst>
        </pc:spChg>
        <pc:spChg chg="mod">
          <ac:chgData name="Vinayak Sharma (Student)" userId="5017081d-1688-4eda-a2f9-bb27e4f819ba" providerId="ADAL" clId="{42DE2687-E682-4AEB-A316-4D9CEAA98386}" dt="2026-01-11T05:15:21.347" v="3525"/>
          <ac:spMkLst>
            <pc:docMk/>
            <pc:sldMk cId="1296268186" sldId="266"/>
            <ac:spMk id="83" creationId="{92AE86DC-F705-5AC5-6A01-FC0ECD53D927}"/>
          </ac:spMkLst>
        </pc:spChg>
        <pc:grpChg chg="mod">
          <ac:chgData name="Vinayak Sharma (Student)" userId="5017081d-1688-4eda-a2f9-bb27e4f819ba" providerId="ADAL" clId="{42DE2687-E682-4AEB-A316-4D9CEAA98386}" dt="2026-01-11T05:15:17.561" v="3523" actId="1076"/>
          <ac:grpSpMkLst>
            <pc:docMk/>
            <pc:sldMk cId="1296268186" sldId="266"/>
            <ac:grpSpMk id="28" creationId="{99A5E82F-C563-BCF9-ADC7-4E81C72E3C06}"/>
          </ac:grpSpMkLst>
        </pc:grpChg>
        <pc:grpChg chg="add mod">
          <ac:chgData name="Vinayak Sharma (Student)" userId="5017081d-1688-4eda-a2f9-bb27e4f819ba" providerId="ADAL" clId="{42DE2687-E682-4AEB-A316-4D9CEAA98386}" dt="2026-01-11T05:15:17.561" v="3523" actId="1076"/>
          <ac:grpSpMkLst>
            <pc:docMk/>
            <pc:sldMk cId="1296268186" sldId="266"/>
            <ac:grpSpMk id="62" creationId="{9A5EE0A6-1B7C-8D4A-4AB8-8AF1E311CF97}"/>
          </ac:grpSpMkLst>
        </pc:grpChg>
        <pc:grpChg chg="mod">
          <ac:chgData name="Vinayak Sharma (Student)" userId="5017081d-1688-4eda-a2f9-bb27e4f819ba" providerId="ADAL" clId="{42DE2687-E682-4AEB-A316-4D9CEAA98386}" dt="2026-01-11T05:14:41.843" v="3499"/>
          <ac:grpSpMkLst>
            <pc:docMk/>
            <pc:sldMk cId="1296268186" sldId="266"/>
            <ac:grpSpMk id="63" creationId="{B5FD9A67-6539-F56C-933A-46C24E5A0352}"/>
          </ac:grpSpMkLst>
        </pc:grpChg>
        <pc:grpChg chg="add mod">
          <ac:chgData name="Vinayak Sharma (Student)" userId="5017081d-1688-4eda-a2f9-bb27e4f819ba" providerId="ADAL" clId="{42DE2687-E682-4AEB-A316-4D9CEAA98386}" dt="2026-01-11T05:15:20.971" v="3524" actId="1076"/>
          <ac:grpSpMkLst>
            <pc:docMk/>
            <pc:sldMk cId="1296268186" sldId="266"/>
            <ac:grpSpMk id="70" creationId="{B828F4B4-DB58-A71B-99BE-D0EAD58E59F4}"/>
          </ac:grpSpMkLst>
        </pc:grpChg>
        <pc:grpChg chg="mod">
          <ac:chgData name="Vinayak Sharma (Student)" userId="5017081d-1688-4eda-a2f9-bb27e4f819ba" providerId="ADAL" clId="{42DE2687-E682-4AEB-A316-4D9CEAA98386}" dt="2026-01-11T05:15:05.026" v="3519"/>
          <ac:grpSpMkLst>
            <pc:docMk/>
            <pc:sldMk cId="1296268186" sldId="266"/>
            <ac:grpSpMk id="71" creationId="{CBE8E0F0-DBBE-7B02-7A68-B3442B135A63}"/>
          </ac:grpSpMkLst>
        </pc:grpChg>
        <pc:grpChg chg="add mod">
          <ac:chgData name="Vinayak Sharma (Student)" userId="5017081d-1688-4eda-a2f9-bb27e4f819ba" providerId="ADAL" clId="{42DE2687-E682-4AEB-A316-4D9CEAA98386}" dt="2026-01-11T05:15:25.370" v="3526" actId="1076"/>
          <ac:grpSpMkLst>
            <pc:docMk/>
            <pc:sldMk cId="1296268186" sldId="266"/>
            <ac:grpSpMk id="77" creationId="{B9EC3F34-BD42-BC18-F654-8707294A9E4F}"/>
          </ac:grpSpMkLst>
        </pc:grpChg>
        <pc:grpChg chg="mod">
          <ac:chgData name="Vinayak Sharma (Student)" userId="5017081d-1688-4eda-a2f9-bb27e4f819ba" providerId="ADAL" clId="{42DE2687-E682-4AEB-A316-4D9CEAA98386}" dt="2026-01-11T05:15:21.347" v="3525"/>
          <ac:grpSpMkLst>
            <pc:docMk/>
            <pc:sldMk cId="1296268186" sldId="266"/>
            <ac:grpSpMk id="78" creationId="{6362F4D8-AE34-0197-6069-B8329027D2E4}"/>
          </ac:grpSpMkLst>
        </pc:grpChg>
        <pc:cxnChg chg="mod">
          <ac:chgData name="Vinayak Sharma (Student)" userId="5017081d-1688-4eda-a2f9-bb27e4f819ba" providerId="ADAL" clId="{42DE2687-E682-4AEB-A316-4D9CEAA98386}" dt="2026-01-11T05:12:17.690" v="3419" actId="208"/>
          <ac:cxnSpMkLst>
            <pc:docMk/>
            <pc:sldMk cId="1296268186" sldId="266"/>
            <ac:cxnSpMk id="32" creationId="{A17CFB24-EB90-6C82-9392-ADDDAE67E2C1}"/>
          </ac:cxnSpMkLst>
        </pc:cxnChg>
        <pc:cxnChg chg="mod">
          <ac:chgData name="Vinayak Sharma (Student)" userId="5017081d-1688-4eda-a2f9-bb27e4f819ba" providerId="ADAL" clId="{42DE2687-E682-4AEB-A316-4D9CEAA98386}" dt="2026-01-11T05:14:41.843" v="3499"/>
          <ac:cxnSpMkLst>
            <pc:docMk/>
            <pc:sldMk cId="1296268186" sldId="266"/>
            <ac:cxnSpMk id="67" creationId="{9F542499-BE67-02CA-D425-6E3F0FAE64C9}"/>
          </ac:cxnSpMkLst>
        </pc:cxnChg>
        <pc:cxnChg chg="mod">
          <ac:chgData name="Vinayak Sharma (Student)" userId="5017081d-1688-4eda-a2f9-bb27e4f819ba" providerId="ADAL" clId="{42DE2687-E682-4AEB-A316-4D9CEAA98386}" dt="2026-01-11T05:15:05.026" v="3519"/>
          <ac:cxnSpMkLst>
            <pc:docMk/>
            <pc:sldMk cId="1296268186" sldId="266"/>
            <ac:cxnSpMk id="74" creationId="{9668DA1C-9F20-D6C6-6E9D-0858A035B4CF}"/>
          </ac:cxnSpMkLst>
        </pc:cxnChg>
        <pc:cxnChg chg="mod">
          <ac:chgData name="Vinayak Sharma (Student)" userId="5017081d-1688-4eda-a2f9-bb27e4f819ba" providerId="ADAL" clId="{42DE2687-E682-4AEB-A316-4D9CEAA98386}" dt="2026-01-11T05:15:21.347" v="3525"/>
          <ac:cxnSpMkLst>
            <pc:docMk/>
            <pc:sldMk cId="1296268186" sldId="266"/>
            <ac:cxnSpMk id="81" creationId="{BE20BA61-5968-3E0C-E1ED-E5DB85F004B4}"/>
          </ac:cxnSpMkLst>
        </pc:cxnChg>
      </pc:sldChg>
      <pc:sldChg chg="addSp delSp modSp new mod ord modAnim">
        <pc:chgData name="Vinayak Sharma (Student)" userId="5017081d-1688-4eda-a2f9-bb27e4f819ba" providerId="ADAL" clId="{42DE2687-E682-4AEB-A316-4D9CEAA98386}" dt="2026-01-27T00:01:18.306" v="8862"/>
        <pc:sldMkLst>
          <pc:docMk/>
          <pc:sldMk cId="1920111757" sldId="267"/>
        </pc:sldMkLst>
        <pc:spChg chg="add mod">
          <ac:chgData name="Vinayak Sharma (Student)" userId="5017081d-1688-4eda-a2f9-bb27e4f819ba" providerId="ADAL" clId="{42DE2687-E682-4AEB-A316-4D9CEAA98386}" dt="2026-01-11T14:36:11.833" v="3722" actId="20577"/>
          <ac:spMkLst>
            <pc:docMk/>
            <pc:sldMk cId="1920111757" sldId="267"/>
            <ac:spMk id="4" creationId="{EB1EB029-6FC2-40F5-2651-E03103F94568}"/>
          </ac:spMkLst>
        </pc:spChg>
        <pc:spChg chg="mod topLvl">
          <ac:chgData name="Vinayak Sharma (Student)" userId="5017081d-1688-4eda-a2f9-bb27e4f819ba" providerId="ADAL" clId="{42DE2687-E682-4AEB-A316-4D9CEAA98386}" dt="2026-01-11T14:40:04.763" v="3863" actId="1076"/>
          <ac:spMkLst>
            <pc:docMk/>
            <pc:sldMk cId="1920111757" sldId="267"/>
            <ac:spMk id="21" creationId="{9AF58588-2B61-3CC8-8A46-3C9356A34489}"/>
          </ac:spMkLst>
        </pc:spChg>
        <pc:spChg chg="mod topLvl">
          <ac:chgData name="Vinayak Sharma (Student)" userId="5017081d-1688-4eda-a2f9-bb27e4f819ba" providerId="ADAL" clId="{42DE2687-E682-4AEB-A316-4D9CEAA98386}" dt="2026-01-11T14:40:04.763" v="3863" actId="1076"/>
          <ac:spMkLst>
            <pc:docMk/>
            <pc:sldMk cId="1920111757" sldId="267"/>
            <ac:spMk id="22" creationId="{DDE7CCF0-AE7C-EA61-B93B-657447B184B3}"/>
          </ac:spMkLst>
        </pc:spChg>
        <pc:spChg chg="mod">
          <ac:chgData name="Vinayak Sharma (Student)" userId="5017081d-1688-4eda-a2f9-bb27e4f819ba" providerId="ADAL" clId="{42DE2687-E682-4AEB-A316-4D9CEAA98386}" dt="2026-01-11T14:40:04.763" v="3863" actId="1076"/>
          <ac:spMkLst>
            <pc:docMk/>
            <pc:sldMk cId="1920111757" sldId="267"/>
            <ac:spMk id="24" creationId="{4572E55A-0DFE-0213-B489-A4792D04ED8A}"/>
          </ac:spMkLst>
        </pc:spChg>
        <pc:spChg chg="mod">
          <ac:chgData name="Vinayak Sharma (Student)" userId="5017081d-1688-4eda-a2f9-bb27e4f819ba" providerId="ADAL" clId="{42DE2687-E682-4AEB-A316-4D9CEAA98386}" dt="2026-01-11T14:40:04.763" v="3863" actId="1076"/>
          <ac:spMkLst>
            <pc:docMk/>
            <pc:sldMk cId="1920111757" sldId="267"/>
            <ac:spMk id="25" creationId="{5F0CAD9A-7016-BCC6-E2D0-33794FD9537B}"/>
          </ac:spMkLst>
        </pc:spChg>
        <pc:spChg chg="mod">
          <ac:chgData name="Vinayak Sharma (Student)" userId="5017081d-1688-4eda-a2f9-bb27e4f819ba" providerId="ADAL" clId="{42DE2687-E682-4AEB-A316-4D9CEAA98386}" dt="2026-01-11T14:49:26.661" v="4291" actId="1076"/>
          <ac:spMkLst>
            <pc:docMk/>
            <pc:sldMk cId="1920111757" sldId="267"/>
            <ac:spMk id="52" creationId="{0E3980D9-2FC8-7D18-82CD-979E15ED2569}"/>
          </ac:spMkLst>
        </pc:spChg>
        <pc:spChg chg="add mod topLvl">
          <ac:chgData name="Vinayak Sharma (Student)" userId="5017081d-1688-4eda-a2f9-bb27e4f819ba" providerId="ADAL" clId="{42DE2687-E682-4AEB-A316-4D9CEAA98386}" dt="2026-01-11T14:49:21.042" v="4289" actId="14100"/>
          <ac:spMkLst>
            <pc:docMk/>
            <pc:sldMk cId="1920111757" sldId="267"/>
            <ac:spMk id="56" creationId="{343DDE19-450C-39D3-C540-7EA118D3D58F}"/>
          </ac:spMkLst>
        </pc:spChg>
        <pc:spChg chg="add mod topLvl">
          <ac:chgData name="Vinayak Sharma (Student)" userId="5017081d-1688-4eda-a2f9-bb27e4f819ba" providerId="ADAL" clId="{42DE2687-E682-4AEB-A316-4D9CEAA98386}" dt="2026-01-11T14:42:01.158" v="3932" actId="164"/>
          <ac:spMkLst>
            <pc:docMk/>
            <pc:sldMk cId="1920111757" sldId="267"/>
            <ac:spMk id="57" creationId="{AFF61E7C-8C56-8AE6-D436-4135432AF76D}"/>
          </ac:spMkLst>
        </pc:spChg>
        <pc:spChg chg="mod">
          <ac:chgData name="Vinayak Sharma (Student)" userId="5017081d-1688-4eda-a2f9-bb27e4f819ba" providerId="ADAL" clId="{42DE2687-E682-4AEB-A316-4D9CEAA98386}" dt="2026-01-11T14:41:33.966" v="3886" actId="165"/>
          <ac:spMkLst>
            <pc:docMk/>
            <pc:sldMk cId="1920111757" sldId="267"/>
            <ac:spMk id="59" creationId="{61A17575-504C-F1D7-F63F-4E8C3B8A19AA}"/>
          </ac:spMkLst>
        </pc:spChg>
        <pc:spChg chg="mod">
          <ac:chgData name="Vinayak Sharma (Student)" userId="5017081d-1688-4eda-a2f9-bb27e4f819ba" providerId="ADAL" clId="{42DE2687-E682-4AEB-A316-4D9CEAA98386}" dt="2026-01-11T14:41:33.966" v="3886" actId="165"/>
          <ac:spMkLst>
            <pc:docMk/>
            <pc:sldMk cId="1920111757" sldId="267"/>
            <ac:spMk id="60" creationId="{AEBD7174-D60E-4E96-F495-6BDED6A965A5}"/>
          </ac:spMkLst>
        </pc:spChg>
        <pc:spChg chg="mod">
          <ac:chgData name="Vinayak Sharma (Student)" userId="5017081d-1688-4eda-a2f9-bb27e4f819ba" providerId="ADAL" clId="{42DE2687-E682-4AEB-A316-4D9CEAA98386}" dt="2026-01-11T14:41:33.966" v="3886" actId="165"/>
          <ac:spMkLst>
            <pc:docMk/>
            <pc:sldMk cId="1920111757" sldId="267"/>
            <ac:spMk id="62" creationId="{D3AF319C-AA99-A30C-3CC7-34984C3177FF}"/>
          </ac:spMkLst>
        </pc:spChg>
        <pc:spChg chg="mod">
          <ac:chgData name="Vinayak Sharma (Student)" userId="5017081d-1688-4eda-a2f9-bb27e4f819ba" providerId="ADAL" clId="{42DE2687-E682-4AEB-A316-4D9CEAA98386}" dt="2026-01-11T14:41:33.966" v="3886" actId="165"/>
          <ac:spMkLst>
            <pc:docMk/>
            <pc:sldMk cId="1920111757" sldId="267"/>
            <ac:spMk id="63" creationId="{BB1EAE74-1D31-179C-E757-B2EAAD642783}"/>
          </ac:spMkLst>
        </pc:spChg>
        <pc:spChg chg="mod">
          <ac:chgData name="Vinayak Sharma (Student)" userId="5017081d-1688-4eda-a2f9-bb27e4f819ba" providerId="ADAL" clId="{42DE2687-E682-4AEB-A316-4D9CEAA98386}" dt="2026-01-11T14:41:33.966" v="3886" actId="165"/>
          <ac:spMkLst>
            <pc:docMk/>
            <pc:sldMk cId="1920111757" sldId="267"/>
            <ac:spMk id="2049" creationId="{7AC285E4-2828-397E-7DCA-83E5B885F915}"/>
          </ac:spMkLst>
        </pc:spChg>
        <pc:spChg chg="mod">
          <ac:chgData name="Vinayak Sharma (Student)" userId="5017081d-1688-4eda-a2f9-bb27e4f819ba" providerId="ADAL" clId="{42DE2687-E682-4AEB-A316-4D9CEAA98386}" dt="2026-01-11T14:41:33.966" v="3886" actId="165"/>
          <ac:spMkLst>
            <pc:docMk/>
            <pc:sldMk cId="1920111757" sldId="267"/>
            <ac:spMk id="2051" creationId="{367A1A1D-CB1A-8CC0-6566-B273FFC638AF}"/>
          </ac:spMkLst>
        </pc:spChg>
        <pc:spChg chg="mod">
          <ac:chgData name="Vinayak Sharma (Student)" userId="5017081d-1688-4eda-a2f9-bb27e4f819ba" providerId="ADAL" clId="{42DE2687-E682-4AEB-A316-4D9CEAA98386}" dt="2026-01-11T14:41:33.966" v="3886" actId="165"/>
          <ac:spMkLst>
            <pc:docMk/>
            <pc:sldMk cId="1920111757" sldId="267"/>
            <ac:spMk id="2053" creationId="{0ABB1B54-738C-97AA-1749-AB26848185DA}"/>
          </ac:spMkLst>
        </pc:spChg>
        <pc:spChg chg="mod">
          <ac:chgData name="Vinayak Sharma (Student)" userId="5017081d-1688-4eda-a2f9-bb27e4f819ba" providerId="ADAL" clId="{42DE2687-E682-4AEB-A316-4D9CEAA98386}" dt="2026-01-11T14:41:33.966" v="3886" actId="165"/>
          <ac:spMkLst>
            <pc:docMk/>
            <pc:sldMk cId="1920111757" sldId="267"/>
            <ac:spMk id="2054" creationId="{C166B1EA-B21A-8883-11B6-6C48084C45E5}"/>
          </ac:spMkLst>
        </pc:spChg>
        <pc:spChg chg="mod topLvl">
          <ac:chgData name="Vinayak Sharma (Student)" userId="5017081d-1688-4eda-a2f9-bb27e4f819ba" providerId="ADAL" clId="{42DE2687-E682-4AEB-A316-4D9CEAA98386}" dt="2026-01-11T14:48:35.677" v="4244" actId="20577"/>
          <ac:spMkLst>
            <pc:docMk/>
            <pc:sldMk cId="1920111757" sldId="267"/>
            <ac:spMk id="2061" creationId="{6BCF890D-045B-D9B1-C9A6-83C1C152A9D5}"/>
          </ac:spMkLst>
        </pc:spChg>
        <pc:spChg chg="mod">
          <ac:chgData name="Vinayak Sharma (Student)" userId="5017081d-1688-4eda-a2f9-bb27e4f819ba" providerId="ADAL" clId="{42DE2687-E682-4AEB-A316-4D9CEAA98386}" dt="2026-01-11T14:43:32.580" v="3954" actId="14100"/>
          <ac:spMkLst>
            <pc:docMk/>
            <pc:sldMk cId="1920111757" sldId="267"/>
            <ac:spMk id="2064" creationId="{14C8D132-B47D-F541-910B-9DE4DEBBD27D}"/>
          </ac:spMkLst>
        </pc:spChg>
        <pc:spChg chg="mod">
          <ac:chgData name="Vinayak Sharma (Student)" userId="5017081d-1688-4eda-a2f9-bb27e4f819ba" providerId="ADAL" clId="{42DE2687-E682-4AEB-A316-4D9CEAA98386}" dt="2026-01-11T14:43:02.559" v="3943" actId="165"/>
          <ac:spMkLst>
            <pc:docMk/>
            <pc:sldMk cId="1920111757" sldId="267"/>
            <ac:spMk id="2065" creationId="{4FE9F82F-D658-26A5-52E0-3E9F9DD5DDE9}"/>
          </ac:spMkLst>
        </pc:spChg>
        <pc:spChg chg="add mod">
          <ac:chgData name="Vinayak Sharma (Student)" userId="5017081d-1688-4eda-a2f9-bb27e4f819ba" providerId="ADAL" clId="{42DE2687-E682-4AEB-A316-4D9CEAA98386}" dt="2026-01-11T14:57:07.827" v="4630" actId="1076"/>
          <ac:spMkLst>
            <pc:docMk/>
            <pc:sldMk cId="1920111757" sldId="267"/>
            <ac:spMk id="2092" creationId="{D8B859EA-EBC6-D971-0EDA-2912691E97AD}"/>
          </ac:spMkLst>
        </pc:spChg>
        <pc:spChg chg="mod">
          <ac:chgData name="Vinayak Sharma (Student)" userId="5017081d-1688-4eda-a2f9-bb27e4f819ba" providerId="ADAL" clId="{42DE2687-E682-4AEB-A316-4D9CEAA98386}" dt="2026-01-11T14:57:19.622" v="4634" actId="14100"/>
          <ac:spMkLst>
            <pc:docMk/>
            <pc:sldMk cId="1920111757" sldId="267"/>
            <ac:spMk id="2096" creationId="{28C61A19-D9C0-3F3C-2DEF-0619C9A57491}"/>
          </ac:spMkLst>
        </pc:spChg>
        <pc:spChg chg="mod">
          <ac:chgData name="Vinayak Sharma (Student)" userId="5017081d-1688-4eda-a2f9-bb27e4f819ba" providerId="ADAL" clId="{42DE2687-E682-4AEB-A316-4D9CEAA98386}" dt="2026-01-11T14:57:17.347" v="4633" actId="14100"/>
          <ac:spMkLst>
            <pc:docMk/>
            <pc:sldMk cId="1920111757" sldId="267"/>
            <ac:spMk id="2097" creationId="{D3547DF1-0F19-6076-9975-EA4D8C2BA54A}"/>
          </ac:spMkLst>
        </pc:spChg>
        <pc:spChg chg="add mod">
          <ac:chgData name="Vinayak Sharma (Student)" userId="5017081d-1688-4eda-a2f9-bb27e4f819ba" providerId="ADAL" clId="{42DE2687-E682-4AEB-A316-4D9CEAA98386}" dt="2026-01-11T14:57:10.689" v="4631" actId="1076"/>
          <ac:spMkLst>
            <pc:docMk/>
            <pc:sldMk cId="1920111757" sldId="267"/>
            <ac:spMk id="2098" creationId="{3E4C6FE0-0412-4842-5A6A-62D431E30C75}"/>
          </ac:spMkLst>
        </pc:spChg>
        <pc:spChg chg="add mod">
          <ac:chgData name="Vinayak Sharma (Student)" userId="5017081d-1688-4eda-a2f9-bb27e4f819ba" providerId="ADAL" clId="{42DE2687-E682-4AEB-A316-4D9CEAA98386}" dt="2026-01-11T14:57:02.852" v="4628" actId="1076"/>
          <ac:spMkLst>
            <pc:docMk/>
            <pc:sldMk cId="1920111757" sldId="267"/>
            <ac:spMk id="2100" creationId="{AFE3AD9F-FBC8-9675-EB37-918DF2FB7ADF}"/>
          </ac:spMkLst>
        </pc:spChg>
        <pc:spChg chg="add mod">
          <ac:chgData name="Vinayak Sharma (Student)" userId="5017081d-1688-4eda-a2f9-bb27e4f819ba" providerId="ADAL" clId="{42DE2687-E682-4AEB-A316-4D9CEAA98386}" dt="2026-01-11T14:58:57.529" v="4650" actId="207"/>
          <ac:spMkLst>
            <pc:docMk/>
            <pc:sldMk cId="1920111757" sldId="267"/>
            <ac:spMk id="2111" creationId="{13DD9CB8-03E6-D21A-AA66-C3185013A720}"/>
          </ac:spMkLst>
        </pc:spChg>
        <pc:grpChg chg="mod topLvl">
          <ac:chgData name="Vinayak Sharma (Student)" userId="5017081d-1688-4eda-a2f9-bb27e4f819ba" providerId="ADAL" clId="{42DE2687-E682-4AEB-A316-4D9CEAA98386}" dt="2026-01-11T14:40:04.763" v="3863" actId="1076"/>
          <ac:grpSpMkLst>
            <pc:docMk/>
            <pc:sldMk cId="1920111757" sldId="267"/>
            <ac:grpSpMk id="20" creationId="{0526E494-ADB8-9528-CB00-3D845CF9729C}"/>
          </ac:grpSpMkLst>
        </pc:grpChg>
        <pc:grpChg chg="add mod">
          <ac:chgData name="Vinayak Sharma (Student)" userId="5017081d-1688-4eda-a2f9-bb27e4f819ba" providerId="ADAL" clId="{42DE2687-E682-4AEB-A316-4D9CEAA98386}" dt="2026-01-11T14:40:04.763" v="3863" actId="1076"/>
          <ac:grpSpMkLst>
            <pc:docMk/>
            <pc:sldMk cId="1920111757" sldId="267"/>
            <ac:grpSpMk id="26" creationId="{4ACFE0E1-D8A2-B6A3-D3D9-E69BB0C8FC94}"/>
          </ac:grpSpMkLst>
        </pc:grpChg>
        <pc:grpChg chg="mod topLvl">
          <ac:chgData name="Vinayak Sharma (Student)" userId="5017081d-1688-4eda-a2f9-bb27e4f819ba" providerId="ADAL" clId="{42DE2687-E682-4AEB-A316-4D9CEAA98386}" dt="2026-01-11T14:42:01.158" v="3932" actId="164"/>
          <ac:grpSpMkLst>
            <pc:docMk/>
            <pc:sldMk cId="1920111757" sldId="267"/>
            <ac:grpSpMk id="58" creationId="{9E2FB4CE-239F-3B51-435F-3F002D12C84F}"/>
          </ac:grpSpMkLst>
        </pc:grpChg>
        <pc:grpChg chg="mod">
          <ac:chgData name="Vinayak Sharma (Student)" userId="5017081d-1688-4eda-a2f9-bb27e4f819ba" providerId="ADAL" clId="{42DE2687-E682-4AEB-A316-4D9CEAA98386}" dt="2026-01-11T14:42:01.158" v="3932" actId="164"/>
          <ac:grpSpMkLst>
            <pc:docMk/>
            <pc:sldMk cId="1920111757" sldId="267"/>
            <ac:grpSpMk id="61" creationId="{053B178E-ACBF-DC37-220F-3355DD9E6E4F}"/>
          </ac:grpSpMkLst>
        </pc:grpChg>
        <pc:grpChg chg="mod">
          <ac:chgData name="Vinayak Sharma (Student)" userId="5017081d-1688-4eda-a2f9-bb27e4f819ba" providerId="ADAL" clId="{42DE2687-E682-4AEB-A316-4D9CEAA98386}" dt="2026-01-11T14:42:01.158" v="3932" actId="164"/>
          <ac:grpSpMkLst>
            <pc:docMk/>
            <pc:sldMk cId="1920111757" sldId="267"/>
            <ac:grpSpMk id="2048" creationId="{55A3EEB9-1F00-7E62-831F-1A9FC2E005E2}"/>
          </ac:grpSpMkLst>
        </pc:grpChg>
        <pc:grpChg chg="mod">
          <ac:chgData name="Vinayak Sharma (Student)" userId="5017081d-1688-4eda-a2f9-bb27e4f819ba" providerId="ADAL" clId="{42DE2687-E682-4AEB-A316-4D9CEAA98386}" dt="2026-01-11T14:42:01.158" v="3932" actId="164"/>
          <ac:grpSpMkLst>
            <pc:docMk/>
            <pc:sldMk cId="1920111757" sldId="267"/>
            <ac:grpSpMk id="2052" creationId="{76230A5D-EDA4-C88E-0769-6D384B8DEE35}"/>
          </ac:grpSpMkLst>
        </pc:grpChg>
        <pc:grpChg chg="add mod">
          <ac:chgData name="Vinayak Sharma (Student)" userId="5017081d-1688-4eda-a2f9-bb27e4f819ba" providerId="ADAL" clId="{42DE2687-E682-4AEB-A316-4D9CEAA98386}" dt="2026-01-11T14:45:56.356" v="4020" actId="164"/>
          <ac:grpSpMkLst>
            <pc:docMk/>
            <pc:sldMk cId="1920111757" sldId="267"/>
            <ac:grpSpMk id="2058" creationId="{AC098DD4-7BBB-8269-3F41-F8908816898F}"/>
          </ac:grpSpMkLst>
        </pc:grpChg>
        <pc:grpChg chg="mod ord topLvl">
          <ac:chgData name="Vinayak Sharma (Student)" userId="5017081d-1688-4eda-a2f9-bb27e4f819ba" providerId="ADAL" clId="{42DE2687-E682-4AEB-A316-4D9CEAA98386}" dt="2026-01-11T14:45:56.356" v="4020" actId="164"/>
          <ac:grpSpMkLst>
            <pc:docMk/>
            <pc:sldMk cId="1920111757" sldId="267"/>
            <ac:grpSpMk id="2060" creationId="{450C8B0F-CBCD-5B7F-5BA8-8950C0E65DCE}"/>
          </ac:grpSpMkLst>
        </pc:grpChg>
        <pc:grpChg chg="add mod">
          <ac:chgData name="Vinayak Sharma (Student)" userId="5017081d-1688-4eda-a2f9-bb27e4f819ba" providerId="ADAL" clId="{42DE2687-E682-4AEB-A316-4D9CEAA98386}" dt="2026-01-11T14:46:23.966" v="4022" actId="1076"/>
          <ac:grpSpMkLst>
            <pc:docMk/>
            <pc:sldMk cId="1920111757" sldId="267"/>
            <ac:grpSpMk id="2070" creationId="{870D87FF-6DF1-D8D9-EC34-527221214AFE}"/>
          </ac:grpSpMkLst>
        </pc:grpChg>
        <pc:grpChg chg="add mod ord">
          <ac:chgData name="Vinayak Sharma (Student)" userId="5017081d-1688-4eda-a2f9-bb27e4f819ba" providerId="ADAL" clId="{42DE2687-E682-4AEB-A316-4D9CEAA98386}" dt="2026-01-11T14:56:15.990" v="4617" actId="164"/>
          <ac:grpSpMkLst>
            <pc:docMk/>
            <pc:sldMk cId="1920111757" sldId="267"/>
            <ac:grpSpMk id="2095" creationId="{CEA89A80-C00B-39C9-8309-5F59410CB59C}"/>
          </ac:grpSpMkLst>
        </pc:grpChg>
        <pc:grpChg chg="add mod">
          <ac:chgData name="Vinayak Sharma (Student)" userId="5017081d-1688-4eda-a2f9-bb27e4f819ba" providerId="ADAL" clId="{42DE2687-E682-4AEB-A316-4D9CEAA98386}" dt="2026-01-11T14:57:23.698" v="4635" actId="1076"/>
          <ac:grpSpMkLst>
            <pc:docMk/>
            <pc:sldMk cId="1920111757" sldId="267"/>
            <ac:grpSpMk id="2101" creationId="{C81AE489-B2C3-871D-E3BF-0746905EC98E}"/>
          </ac:grpSpMkLst>
        </pc:grpChg>
        <pc:picChg chg="add mod">
          <ac:chgData name="Vinayak Sharma (Student)" userId="5017081d-1688-4eda-a2f9-bb27e4f819ba" providerId="ADAL" clId="{42DE2687-E682-4AEB-A316-4D9CEAA98386}" dt="2026-01-11T14:40:07.590" v="3864" actId="1076"/>
          <ac:picMkLst>
            <pc:docMk/>
            <pc:sldMk cId="1920111757" sldId="267"/>
            <ac:picMk id="2050" creationId="{BEB0EE7E-FD2B-AAAF-0CCA-D1769DCE867D}"/>
          </ac:picMkLst>
        </pc:picChg>
        <pc:cxnChg chg="mod topLvl">
          <ac:chgData name="Vinayak Sharma (Student)" userId="5017081d-1688-4eda-a2f9-bb27e4f819ba" providerId="ADAL" clId="{42DE2687-E682-4AEB-A316-4D9CEAA98386}" dt="2026-01-11T14:40:04.763" v="3863" actId="1076"/>
          <ac:cxnSpMkLst>
            <pc:docMk/>
            <pc:sldMk cId="1920111757" sldId="267"/>
            <ac:cxnSpMk id="23" creationId="{E6BAFA4B-1104-3454-444F-184E3F00B4D2}"/>
          </ac:cxnSpMkLst>
        </pc:cxnChg>
        <pc:cxnChg chg="mod topLvl">
          <ac:chgData name="Vinayak Sharma (Student)" userId="5017081d-1688-4eda-a2f9-bb27e4f819ba" providerId="ADAL" clId="{42DE2687-E682-4AEB-A316-4D9CEAA98386}" dt="2026-01-11T14:45:56.356" v="4020" actId="164"/>
          <ac:cxnSpMkLst>
            <pc:docMk/>
            <pc:sldMk cId="1920111757" sldId="267"/>
            <ac:cxnSpMk id="2063" creationId="{ABBD70F2-5902-F67B-4EBF-ABB2D03ECB38}"/>
          </ac:cxnSpMkLst>
        </pc:cxnChg>
        <pc:cxnChg chg="add mod">
          <ac:chgData name="Vinayak Sharma (Student)" userId="5017081d-1688-4eda-a2f9-bb27e4f819ba" providerId="ADAL" clId="{42DE2687-E682-4AEB-A316-4D9CEAA98386}" dt="2026-01-11T14:57:12.814" v="4632" actId="1076"/>
          <ac:cxnSpMkLst>
            <pc:docMk/>
            <pc:sldMk cId="1920111757" sldId="267"/>
            <ac:cxnSpMk id="2099" creationId="{D3C1C1DE-4650-6904-68FB-783BE2088056}"/>
          </ac:cxnSpMkLst>
        </pc:cxnChg>
        <pc:cxnChg chg="add mod ord">
          <ac:chgData name="Vinayak Sharma (Student)" userId="5017081d-1688-4eda-a2f9-bb27e4f819ba" providerId="ADAL" clId="{42DE2687-E682-4AEB-A316-4D9CEAA98386}" dt="2026-01-11T14:57:34.172" v="4639" actId="14100"/>
          <ac:cxnSpMkLst>
            <pc:docMk/>
            <pc:sldMk cId="1920111757" sldId="267"/>
            <ac:cxnSpMk id="2103" creationId="{7AFA1007-B868-C4F1-A99B-1E5F12D4D4CB}"/>
          </ac:cxnSpMkLst>
        </pc:cxnChg>
      </pc:sldChg>
      <pc:sldChg chg="addSp delSp modSp new mod ord">
        <pc:chgData name="Vinayak Sharma (Student)" userId="5017081d-1688-4eda-a2f9-bb27e4f819ba" providerId="ADAL" clId="{42DE2687-E682-4AEB-A316-4D9CEAA98386}" dt="2026-01-27T00:01:24.814" v="8866"/>
        <pc:sldMkLst>
          <pc:docMk/>
          <pc:sldMk cId="1118055415" sldId="268"/>
        </pc:sldMkLst>
        <pc:spChg chg="add mod">
          <ac:chgData name="Vinayak Sharma (Student)" userId="5017081d-1688-4eda-a2f9-bb27e4f819ba" providerId="ADAL" clId="{42DE2687-E682-4AEB-A316-4D9CEAA98386}" dt="2026-01-11T14:53:22.051" v="4441" actId="164"/>
          <ac:spMkLst>
            <pc:docMk/>
            <pc:sldMk cId="1118055415" sldId="268"/>
            <ac:spMk id="7" creationId="{FC9D34DF-A24C-28A7-EF6F-A2F859F56532}"/>
          </ac:spMkLst>
        </pc:spChg>
        <pc:spChg chg="add mod">
          <ac:chgData name="Vinayak Sharma (Student)" userId="5017081d-1688-4eda-a2f9-bb27e4f819ba" providerId="ADAL" clId="{42DE2687-E682-4AEB-A316-4D9CEAA98386}" dt="2026-01-11T14:53:22.051" v="4441" actId="164"/>
          <ac:spMkLst>
            <pc:docMk/>
            <pc:sldMk cId="1118055415" sldId="268"/>
            <ac:spMk id="8" creationId="{8FB9F6C3-DC2D-7E2E-23E9-231F41F361C0}"/>
          </ac:spMkLst>
        </pc:spChg>
        <pc:spChg chg="mod">
          <ac:chgData name="Vinayak Sharma (Student)" userId="5017081d-1688-4eda-a2f9-bb27e4f819ba" providerId="ADAL" clId="{42DE2687-E682-4AEB-A316-4D9CEAA98386}" dt="2026-01-11T14:52:35.358" v="4417" actId="165"/>
          <ac:spMkLst>
            <pc:docMk/>
            <pc:sldMk cId="1118055415" sldId="268"/>
            <ac:spMk id="31" creationId="{283A71FC-D6AD-0DC3-C680-7CB5C1DD6240}"/>
          </ac:spMkLst>
        </pc:spChg>
        <pc:spChg chg="mod">
          <ac:chgData name="Vinayak Sharma (Student)" userId="5017081d-1688-4eda-a2f9-bb27e4f819ba" providerId="ADAL" clId="{42DE2687-E682-4AEB-A316-4D9CEAA98386}" dt="2026-01-11T14:52:50.632" v="4428" actId="1076"/>
          <ac:spMkLst>
            <pc:docMk/>
            <pc:sldMk cId="1118055415" sldId="268"/>
            <ac:spMk id="32" creationId="{532BD36B-1636-C92D-E27F-F07F7545BC55}"/>
          </ac:spMkLst>
        </pc:spChg>
        <pc:spChg chg="add mod">
          <ac:chgData name="Vinayak Sharma (Student)" userId="5017081d-1688-4eda-a2f9-bb27e4f819ba" providerId="ADAL" clId="{42DE2687-E682-4AEB-A316-4D9CEAA98386}" dt="2026-01-11T14:53:38.879" v="4463" actId="14100"/>
          <ac:spMkLst>
            <pc:docMk/>
            <pc:sldMk cId="1118055415" sldId="268"/>
            <ac:spMk id="34" creationId="{F301147B-1CFF-0A4D-A85E-DD8AD502EECB}"/>
          </ac:spMkLst>
        </pc:spChg>
        <pc:grpChg chg="add del mod ord">
          <ac:chgData name="Vinayak Sharma (Student)" userId="5017081d-1688-4eda-a2f9-bb27e4f819ba" providerId="ADAL" clId="{42DE2687-E682-4AEB-A316-4D9CEAA98386}" dt="2026-01-11T14:53:22.051" v="4441" actId="164"/>
          <ac:grpSpMkLst>
            <pc:docMk/>
            <pc:sldMk cId="1118055415" sldId="268"/>
            <ac:grpSpMk id="12" creationId="{65E6CBF2-75B9-3294-594D-2C44F16C3E36}"/>
          </ac:grpSpMkLst>
        </pc:grpChg>
        <pc:grpChg chg="add mod">
          <ac:chgData name="Vinayak Sharma (Student)" userId="5017081d-1688-4eda-a2f9-bb27e4f819ba" providerId="ADAL" clId="{42DE2687-E682-4AEB-A316-4D9CEAA98386}" dt="2026-01-11T15:04:06.568" v="4652" actId="1076"/>
          <ac:grpSpMkLst>
            <pc:docMk/>
            <pc:sldMk cId="1118055415" sldId="268"/>
            <ac:grpSpMk id="33" creationId="{8318EF07-B352-B5AD-6D9E-3C97BC506088}"/>
          </ac:grpSpMkLst>
        </pc:grpChg>
        <pc:cxnChg chg="add mod">
          <ac:chgData name="Vinayak Sharma (Student)" userId="5017081d-1688-4eda-a2f9-bb27e4f819ba" providerId="ADAL" clId="{42DE2687-E682-4AEB-A316-4D9CEAA98386}" dt="2026-01-11T14:53:22.051" v="4441" actId="164"/>
          <ac:cxnSpMkLst>
            <pc:docMk/>
            <pc:sldMk cId="1118055415" sldId="268"/>
            <ac:cxnSpMk id="9" creationId="{F48213B9-123E-674F-3D4F-96ECB665E2A7}"/>
          </ac:cxnSpMkLst>
        </pc:cxnChg>
      </pc:sldChg>
      <pc:sldChg chg="addSp delSp modSp new mod ord">
        <pc:chgData name="Vinayak Sharma (Student)" userId="5017081d-1688-4eda-a2f9-bb27e4f819ba" providerId="ADAL" clId="{42DE2687-E682-4AEB-A316-4D9CEAA98386}" dt="2026-01-27T00:01:19.933" v="8864"/>
        <pc:sldMkLst>
          <pc:docMk/>
          <pc:sldMk cId="1036765675" sldId="269"/>
        </pc:sldMkLst>
        <pc:spChg chg="add mod">
          <ac:chgData name="Vinayak Sharma (Student)" userId="5017081d-1688-4eda-a2f9-bb27e4f819ba" providerId="ADAL" clId="{42DE2687-E682-4AEB-A316-4D9CEAA98386}" dt="2026-01-11T15:07:05.284" v="4707" actId="1076"/>
          <ac:spMkLst>
            <pc:docMk/>
            <pc:sldMk cId="1036765675" sldId="269"/>
            <ac:spMk id="4" creationId="{F85C044F-DB4A-3627-062B-75B88B63A2F3}"/>
          </ac:spMkLst>
        </pc:spChg>
        <pc:spChg chg="mod">
          <ac:chgData name="Vinayak Sharma (Student)" userId="5017081d-1688-4eda-a2f9-bb27e4f819ba" providerId="ADAL" clId="{42DE2687-E682-4AEB-A316-4D9CEAA98386}" dt="2026-01-11T15:05:20.625" v="4659" actId="165"/>
          <ac:spMkLst>
            <pc:docMk/>
            <pc:sldMk cId="1036765675" sldId="269"/>
            <ac:spMk id="9" creationId="{F6A23827-B86D-0830-614A-846BEF957C1E}"/>
          </ac:spMkLst>
        </pc:spChg>
        <pc:spChg chg="mod">
          <ac:chgData name="Vinayak Sharma (Student)" userId="5017081d-1688-4eda-a2f9-bb27e4f819ba" providerId="ADAL" clId="{42DE2687-E682-4AEB-A316-4D9CEAA98386}" dt="2026-01-11T15:06:27.387" v="4694" actId="165"/>
          <ac:spMkLst>
            <pc:docMk/>
            <pc:sldMk cId="1036765675" sldId="269"/>
            <ac:spMk id="15" creationId="{0E0C3376-D26A-5487-671C-98489BF95DD0}"/>
          </ac:spMkLst>
        </pc:spChg>
        <pc:spChg chg="mod">
          <ac:chgData name="Vinayak Sharma (Student)" userId="5017081d-1688-4eda-a2f9-bb27e4f819ba" providerId="ADAL" clId="{42DE2687-E682-4AEB-A316-4D9CEAA98386}" dt="2026-01-11T15:08:29.130" v="4775" actId="208"/>
          <ac:spMkLst>
            <pc:docMk/>
            <pc:sldMk cId="1036765675" sldId="269"/>
            <ac:spMk id="22" creationId="{F1985792-D745-1860-01E4-DE572ECD28A6}"/>
          </ac:spMkLst>
        </pc:spChg>
        <pc:spChg chg="mod topLvl">
          <ac:chgData name="Vinayak Sharma (Student)" userId="5017081d-1688-4eda-a2f9-bb27e4f819ba" providerId="ADAL" clId="{42DE2687-E682-4AEB-A316-4D9CEAA98386}" dt="2026-01-11T15:08:05.941" v="4767" actId="164"/>
          <ac:spMkLst>
            <pc:docMk/>
            <pc:sldMk cId="1036765675" sldId="269"/>
            <ac:spMk id="28" creationId="{4ADB7FEA-4AE9-67BF-7D8A-39F68148ABBD}"/>
          </ac:spMkLst>
        </pc:spChg>
        <pc:spChg chg="mod">
          <ac:chgData name="Vinayak Sharma (Student)" userId="5017081d-1688-4eda-a2f9-bb27e4f819ba" providerId="ADAL" clId="{42DE2687-E682-4AEB-A316-4D9CEAA98386}" dt="2026-01-11T15:08:19.247" v="4771" actId="207"/>
          <ac:spMkLst>
            <pc:docMk/>
            <pc:sldMk cId="1036765675" sldId="269"/>
            <ac:spMk id="31" creationId="{958C4F12-AAA1-8146-75FF-9F7CC0F1F7AD}"/>
          </ac:spMkLst>
        </pc:spChg>
        <pc:spChg chg="mod">
          <ac:chgData name="Vinayak Sharma (Student)" userId="5017081d-1688-4eda-a2f9-bb27e4f819ba" providerId="ADAL" clId="{42DE2687-E682-4AEB-A316-4D9CEAA98386}" dt="2026-01-11T15:08:15.801" v="4770" actId="208"/>
          <ac:spMkLst>
            <pc:docMk/>
            <pc:sldMk cId="1036765675" sldId="269"/>
            <ac:spMk id="32" creationId="{9470B05D-6873-B245-00B2-82BC6288F991}"/>
          </ac:spMkLst>
        </pc:spChg>
        <pc:spChg chg="mod">
          <ac:chgData name="Vinayak Sharma (Student)" userId="5017081d-1688-4eda-a2f9-bb27e4f819ba" providerId="ADAL" clId="{42DE2687-E682-4AEB-A316-4D9CEAA98386}" dt="2026-01-11T15:08:25.259" v="4773" actId="207"/>
          <ac:spMkLst>
            <pc:docMk/>
            <pc:sldMk cId="1036765675" sldId="269"/>
            <ac:spMk id="34" creationId="{E349E5AF-AACC-DEF0-5602-A5FE8DDAE76C}"/>
          </ac:spMkLst>
        </pc:spChg>
        <pc:spChg chg="mod">
          <ac:chgData name="Vinayak Sharma (Student)" userId="5017081d-1688-4eda-a2f9-bb27e4f819ba" providerId="ADAL" clId="{42DE2687-E682-4AEB-A316-4D9CEAA98386}" dt="2026-01-11T15:08:22.957" v="4772" actId="208"/>
          <ac:spMkLst>
            <pc:docMk/>
            <pc:sldMk cId="1036765675" sldId="269"/>
            <ac:spMk id="35" creationId="{FB222E78-EFF9-8377-4B70-DA6302E4608F}"/>
          </ac:spMkLst>
        </pc:spChg>
        <pc:spChg chg="add mod ord">
          <ac:chgData name="Vinayak Sharma (Student)" userId="5017081d-1688-4eda-a2f9-bb27e4f819ba" providerId="ADAL" clId="{42DE2687-E682-4AEB-A316-4D9CEAA98386}" dt="2026-01-11T15:08:09.067" v="4768" actId="164"/>
          <ac:spMkLst>
            <pc:docMk/>
            <pc:sldMk cId="1036765675" sldId="269"/>
            <ac:spMk id="36" creationId="{DD8E0511-D4E3-1F2D-1742-45BD308A000A}"/>
          </ac:spMkLst>
        </pc:spChg>
        <pc:spChg chg="add mod">
          <ac:chgData name="Vinayak Sharma (Student)" userId="5017081d-1688-4eda-a2f9-bb27e4f819ba" providerId="ADAL" clId="{42DE2687-E682-4AEB-A316-4D9CEAA98386}" dt="2026-01-11T15:07:32.614" v="4749" actId="20577"/>
          <ac:spMkLst>
            <pc:docMk/>
            <pc:sldMk cId="1036765675" sldId="269"/>
            <ac:spMk id="38" creationId="{58BD7EF2-A694-7F89-E3B0-BDE10102937B}"/>
          </ac:spMkLst>
        </pc:spChg>
        <pc:spChg chg="mod">
          <ac:chgData name="Vinayak Sharma (Student)" userId="5017081d-1688-4eda-a2f9-bb27e4f819ba" providerId="ADAL" clId="{42DE2687-E682-4AEB-A316-4D9CEAA98386}" dt="2026-01-11T15:08:34.379" v="4777" actId="207"/>
          <ac:spMkLst>
            <pc:docMk/>
            <pc:sldMk cId="1036765675" sldId="269"/>
            <ac:spMk id="40" creationId="{AA5439FA-BCAB-590F-A9C7-27E0910E4ACB}"/>
          </ac:spMkLst>
        </pc:spChg>
        <pc:spChg chg="mod">
          <ac:chgData name="Vinayak Sharma (Student)" userId="5017081d-1688-4eda-a2f9-bb27e4f819ba" providerId="ADAL" clId="{42DE2687-E682-4AEB-A316-4D9CEAA98386}" dt="2026-01-11T15:08:31.888" v="4776" actId="208"/>
          <ac:spMkLst>
            <pc:docMk/>
            <pc:sldMk cId="1036765675" sldId="269"/>
            <ac:spMk id="41" creationId="{DC2DEA94-C107-BD50-A75A-58923D28334C}"/>
          </ac:spMkLst>
        </pc:spChg>
        <pc:spChg chg="add mod ord">
          <ac:chgData name="Vinayak Sharma (Student)" userId="5017081d-1688-4eda-a2f9-bb27e4f819ba" providerId="ADAL" clId="{42DE2687-E682-4AEB-A316-4D9CEAA98386}" dt="2026-01-11T15:08:29.130" v="4775" actId="208"/>
          <ac:spMkLst>
            <pc:docMk/>
            <pc:sldMk cId="1036765675" sldId="269"/>
            <ac:spMk id="42" creationId="{8C814CF2-B3DD-FDB8-25DA-9DC9863D1420}"/>
          </ac:spMkLst>
        </pc:spChg>
        <pc:grpChg chg="mod topLvl">
          <ac:chgData name="Vinayak Sharma (Student)" userId="5017081d-1688-4eda-a2f9-bb27e4f819ba" providerId="ADAL" clId="{42DE2687-E682-4AEB-A316-4D9CEAA98386}" dt="2026-01-11T15:08:05.941" v="4767" actId="164"/>
          <ac:grpSpMkLst>
            <pc:docMk/>
            <pc:sldMk cId="1036765675" sldId="269"/>
            <ac:grpSpMk id="7" creationId="{27FE78C6-D375-0DE0-658C-53F7A5C852EC}"/>
          </ac:grpSpMkLst>
        </pc:grpChg>
        <pc:grpChg chg="mod topLvl">
          <ac:chgData name="Vinayak Sharma (Student)" userId="5017081d-1688-4eda-a2f9-bb27e4f819ba" providerId="ADAL" clId="{42DE2687-E682-4AEB-A316-4D9CEAA98386}" dt="2026-01-11T15:08:09.067" v="4768" actId="164"/>
          <ac:grpSpMkLst>
            <pc:docMk/>
            <pc:sldMk cId="1036765675" sldId="269"/>
            <ac:grpSpMk id="14" creationId="{863B68F8-A48D-DAFF-7E10-EF421B4911E9}"/>
          </ac:grpSpMkLst>
        </pc:grpChg>
        <pc:grpChg chg="mod topLvl">
          <ac:chgData name="Vinayak Sharma (Student)" userId="5017081d-1688-4eda-a2f9-bb27e4f819ba" providerId="ADAL" clId="{42DE2687-E682-4AEB-A316-4D9CEAA98386}" dt="2026-01-11T15:08:11.248" v="4769" actId="164"/>
          <ac:grpSpMkLst>
            <pc:docMk/>
            <pc:sldMk cId="1036765675" sldId="269"/>
            <ac:grpSpMk id="21" creationId="{5FF4C1C9-A4D7-2595-39A1-E2555C649ADA}"/>
          </ac:grpSpMkLst>
        </pc:grpChg>
        <pc:grpChg chg="mod ord topLvl">
          <ac:chgData name="Vinayak Sharma (Student)" userId="5017081d-1688-4eda-a2f9-bb27e4f819ba" providerId="ADAL" clId="{42DE2687-E682-4AEB-A316-4D9CEAA98386}" dt="2026-01-11T15:08:05.941" v="4767" actId="164"/>
          <ac:grpSpMkLst>
            <pc:docMk/>
            <pc:sldMk cId="1036765675" sldId="269"/>
            <ac:grpSpMk id="27" creationId="{4F1EB9F9-605A-4929-D7E4-B687445BBDF2}"/>
          </ac:grpSpMkLst>
        </pc:grpChg>
        <pc:grpChg chg="add mod ord">
          <ac:chgData name="Vinayak Sharma (Student)" userId="5017081d-1688-4eda-a2f9-bb27e4f819ba" providerId="ADAL" clId="{42DE2687-E682-4AEB-A316-4D9CEAA98386}" dt="2026-01-11T15:08:09.067" v="4768" actId="164"/>
          <ac:grpSpMkLst>
            <pc:docMk/>
            <pc:sldMk cId="1036765675" sldId="269"/>
            <ac:grpSpMk id="33" creationId="{5578D24C-EA14-35E4-D6C0-E6F1DCB4394E}"/>
          </ac:grpSpMkLst>
        </pc:grpChg>
        <pc:grpChg chg="add mod ord">
          <ac:chgData name="Vinayak Sharma (Student)" userId="5017081d-1688-4eda-a2f9-bb27e4f819ba" providerId="ADAL" clId="{42DE2687-E682-4AEB-A316-4D9CEAA98386}" dt="2026-01-11T15:08:11.248" v="4769" actId="164"/>
          <ac:grpSpMkLst>
            <pc:docMk/>
            <pc:sldMk cId="1036765675" sldId="269"/>
            <ac:grpSpMk id="39" creationId="{4C3609B4-4142-2D78-38A6-681B357D0696}"/>
          </ac:grpSpMkLst>
        </pc:grpChg>
        <pc:grpChg chg="add mod">
          <ac:chgData name="Vinayak Sharma (Student)" userId="5017081d-1688-4eda-a2f9-bb27e4f819ba" providerId="ADAL" clId="{42DE2687-E682-4AEB-A316-4D9CEAA98386}" dt="2026-01-11T15:08:39.363" v="4778" actId="164"/>
          <ac:grpSpMkLst>
            <pc:docMk/>
            <pc:sldMk cId="1036765675" sldId="269"/>
            <ac:grpSpMk id="44" creationId="{FF199DFB-EB01-C798-9BC2-D14920A74302}"/>
          </ac:grpSpMkLst>
        </pc:grpChg>
        <pc:grpChg chg="add mod">
          <ac:chgData name="Vinayak Sharma (Student)" userId="5017081d-1688-4eda-a2f9-bb27e4f819ba" providerId="ADAL" clId="{42DE2687-E682-4AEB-A316-4D9CEAA98386}" dt="2026-01-11T15:08:39.363" v="4778" actId="164"/>
          <ac:grpSpMkLst>
            <pc:docMk/>
            <pc:sldMk cId="1036765675" sldId="269"/>
            <ac:grpSpMk id="45" creationId="{B4C35E55-C0B5-051E-7BEC-93A6DBC74CFB}"/>
          </ac:grpSpMkLst>
        </pc:grpChg>
        <pc:grpChg chg="add mod">
          <ac:chgData name="Vinayak Sharma (Student)" userId="5017081d-1688-4eda-a2f9-bb27e4f819ba" providerId="ADAL" clId="{42DE2687-E682-4AEB-A316-4D9CEAA98386}" dt="2026-01-11T15:08:39.363" v="4778" actId="164"/>
          <ac:grpSpMkLst>
            <pc:docMk/>
            <pc:sldMk cId="1036765675" sldId="269"/>
            <ac:grpSpMk id="46" creationId="{1C7BF354-81E9-63B9-F882-0BDB2600BCD6}"/>
          </ac:grpSpMkLst>
        </pc:grpChg>
        <pc:grpChg chg="add mod">
          <ac:chgData name="Vinayak Sharma (Student)" userId="5017081d-1688-4eda-a2f9-bb27e4f819ba" providerId="ADAL" clId="{42DE2687-E682-4AEB-A316-4D9CEAA98386}" dt="2026-01-11T15:08:39.363" v="4778" actId="164"/>
          <ac:grpSpMkLst>
            <pc:docMk/>
            <pc:sldMk cId="1036765675" sldId="269"/>
            <ac:grpSpMk id="47" creationId="{B1F83C1D-8EE0-5290-A02B-C9CFF52FBE20}"/>
          </ac:grpSpMkLst>
        </pc:grpChg>
        <pc:picChg chg="mod">
          <ac:chgData name="Vinayak Sharma (Student)" userId="5017081d-1688-4eda-a2f9-bb27e4f819ba" providerId="ADAL" clId="{42DE2687-E682-4AEB-A316-4D9CEAA98386}" dt="2026-01-11T15:05:20.625" v="4659" actId="165"/>
          <ac:picMkLst>
            <pc:docMk/>
            <pc:sldMk cId="1036765675" sldId="269"/>
            <ac:picMk id="8" creationId="{1535E4DD-7C8A-3F43-F4E0-46C474303233}"/>
          </ac:picMkLst>
        </pc:picChg>
        <pc:picChg chg="mod">
          <ac:chgData name="Vinayak Sharma (Student)" userId="5017081d-1688-4eda-a2f9-bb27e4f819ba" providerId="ADAL" clId="{42DE2687-E682-4AEB-A316-4D9CEAA98386}" dt="2026-01-11T15:06:27.387" v="4694" actId="165"/>
          <ac:picMkLst>
            <pc:docMk/>
            <pc:sldMk cId="1036765675" sldId="269"/>
            <ac:picMk id="16" creationId="{7E5F7166-43A7-B887-9A5A-BB4366D468D2}"/>
          </ac:picMkLst>
        </pc:picChg>
        <pc:picChg chg="mod">
          <ac:chgData name="Vinayak Sharma (Student)" userId="5017081d-1688-4eda-a2f9-bb27e4f819ba" providerId="ADAL" clId="{42DE2687-E682-4AEB-A316-4D9CEAA98386}" dt="2026-01-11T15:08:29.130" v="4775" actId="208"/>
          <ac:picMkLst>
            <pc:docMk/>
            <pc:sldMk cId="1036765675" sldId="269"/>
            <ac:picMk id="23" creationId="{79D42000-1AD0-8FE1-F802-99462230CBD8}"/>
          </ac:picMkLst>
        </pc:picChg>
        <pc:cxnChg chg="mod topLvl">
          <ac:chgData name="Vinayak Sharma (Student)" userId="5017081d-1688-4eda-a2f9-bb27e4f819ba" providerId="ADAL" clId="{42DE2687-E682-4AEB-A316-4D9CEAA98386}" dt="2026-01-11T15:08:05.941" v="4767" actId="164"/>
          <ac:cxnSpMkLst>
            <pc:docMk/>
            <pc:sldMk cId="1036765675" sldId="269"/>
            <ac:cxnSpMk id="30" creationId="{E6E1A95E-6721-A087-3B47-F9184DAF1BBF}"/>
          </ac:cxnSpMkLst>
        </pc:cxnChg>
        <pc:cxnChg chg="add mod ord">
          <ac:chgData name="Vinayak Sharma (Student)" userId="5017081d-1688-4eda-a2f9-bb27e4f819ba" providerId="ADAL" clId="{42DE2687-E682-4AEB-A316-4D9CEAA98386}" dt="2026-01-11T15:08:09.067" v="4768" actId="164"/>
          <ac:cxnSpMkLst>
            <pc:docMk/>
            <pc:sldMk cId="1036765675" sldId="269"/>
            <ac:cxnSpMk id="37" creationId="{B33A5E0A-BFB8-7D5B-77EF-E55AEAD70960}"/>
          </ac:cxnSpMkLst>
        </pc:cxnChg>
        <pc:cxnChg chg="add mod ord">
          <ac:chgData name="Vinayak Sharma (Student)" userId="5017081d-1688-4eda-a2f9-bb27e4f819ba" providerId="ADAL" clId="{42DE2687-E682-4AEB-A316-4D9CEAA98386}" dt="2026-01-11T15:08:29.130" v="4775" actId="208"/>
          <ac:cxnSpMkLst>
            <pc:docMk/>
            <pc:sldMk cId="1036765675" sldId="269"/>
            <ac:cxnSpMk id="43" creationId="{A4CC2806-64EE-67D8-A6E4-9946A59B616C}"/>
          </ac:cxnSpMkLst>
        </pc:cxnChg>
      </pc:sldChg>
      <pc:sldChg chg="addSp delSp modSp new mod ord modShow">
        <pc:chgData name="Vinayak Sharma (Student)" userId="5017081d-1688-4eda-a2f9-bb27e4f819ba" providerId="ADAL" clId="{42DE2687-E682-4AEB-A316-4D9CEAA98386}" dt="2026-01-27T02:24:30.046" v="14532"/>
        <pc:sldMkLst>
          <pc:docMk/>
          <pc:sldMk cId="1771649595" sldId="270"/>
        </pc:sldMkLst>
        <pc:spChg chg="add mod">
          <ac:chgData name="Vinayak Sharma (Student)" userId="5017081d-1688-4eda-a2f9-bb27e4f819ba" providerId="ADAL" clId="{42DE2687-E682-4AEB-A316-4D9CEAA98386}" dt="2026-01-11T15:09:05.085" v="4819" actId="20577"/>
          <ac:spMkLst>
            <pc:docMk/>
            <pc:sldMk cId="1771649595" sldId="270"/>
            <ac:spMk id="4" creationId="{F1B4DCF6-3674-CDA9-CC1E-D64B81B560F3}"/>
          </ac:spMkLst>
        </pc:spChg>
        <pc:spChg chg="add mod">
          <ac:chgData name="Vinayak Sharma (Student)" userId="5017081d-1688-4eda-a2f9-bb27e4f819ba" providerId="ADAL" clId="{42DE2687-E682-4AEB-A316-4D9CEAA98386}" dt="2026-01-11T15:11:57.293" v="5069" actId="1076"/>
          <ac:spMkLst>
            <pc:docMk/>
            <pc:sldMk cId="1771649595" sldId="270"/>
            <ac:spMk id="5" creationId="{D3B078A8-4100-04C4-FAC6-069BBF4BC260}"/>
          </ac:spMkLst>
        </pc:spChg>
        <pc:spChg chg="add mod">
          <ac:chgData name="Vinayak Sharma (Student)" userId="5017081d-1688-4eda-a2f9-bb27e4f819ba" providerId="ADAL" clId="{42DE2687-E682-4AEB-A316-4D9CEAA98386}" dt="2026-01-11T15:15:47.704" v="5294" actId="165"/>
          <ac:spMkLst>
            <pc:docMk/>
            <pc:sldMk cId="1771649595" sldId="270"/>
            <ac:spMk id="8" creationId="{5FE90259-09F3-E9EE-CE01-F8BAE709D89C}"/>
          </ac:spMkLst>
        </pc:spChg>
        <pc:spChg chg="add mod">
          <ac:chgData name="Vinayak Sharma (Student)" userId="5017081d-1688-4eda-a2f9-bb27e4f819ba" providerId="ADAL" clId="{42DE2687-E682-4AEB-A316-4D9CEAA98386}" dt="2026-01-11T15:15:47.704" v="5294" actId="165"/>
          <ac:spMkLst>
            <pc:docMk/>
            <pc:sldMk cId="1771649595" sldId="270"/>
            <ac:spMk id="9" creationId="{D99F7DBF-C60D-16BD-4450-55C5D4EA9588}"/>
          </ac:spMkLst>
        </pc:spChg>
        <pc:spChg chg="add mod topLvl">
          <ac:chgData name="Vinayak Sharma (Student)" userId="5017081d-1688-4eda-a2f9-bb27e4f819ba" providerId="ADAL" clId="{42DE2687-E682-4AEB-A316-4D9CEAA98386}" dt="2026-01-11T15:15:55.180" v="5298" actId="164"/>
          <ac:spMkLst>
            <pc:docMk/>
            <pc:sldMk cId="1771649595" sldId="270"/>
            <ac:spMk id="11" creationId="{0C21CD17-22C5-3CFD-8057-A50301E2085E}"/>
          </ac:spMkLst>
        </pc:spChg>
        <pc:spChg chg="add mod topLvl">
          <ac:chgData name="Vinayak Sharma (Student)" userId="5017081d-1688-4eda-a2f9-bb27e4f819ba" providerId="ADAL" clId="{42DE2687-E682-4AEB-A316-4D9CEAA98386}" dt="2026-01-11T15:15:55.180" v="5298" actId="164"/>
          <ac:spMkLst>
            <pc:docMk/>
            <pc:sldMk cId="1771649595" sldId="270"/>
            <ac:spMk id="14" creationId="{A02D5963-2E63-123D-1129-E3898E9E061B}"/>
          </ac:spMkLst>
        </pc:spChg>
        <pc:spChg chg="add mod">
          <ac:chgData name="Vinayak Sharma (Student)" userId="5017081d-1688-4eda-a2f9-bb27e4f819ba" providerId="ADAL" clId="{42DE2687-E682-4AEB-A316-4D9CEAA98386}" dt="2026-01-11T15:16:10.482" v="5302" actId="208"/>
          <ac:spMkLst>
            <pc:docMk/>
            <pc:sldMk cId="1771649595" sldId="270"/>
            <ac:spMk id="17" creationId="{F919B407-FC56-1071-3FA2-8B0AFC1E44D3}"/>
          </ac:spMkLst>
        </pc:spChg>
        <pc:spChg chg="add mod">
          <ac:chgData name="Vinayak Sharma (Student)" userId="5017081d-1688-4eda-a2f9-bb27e4f819ba" providerId="ADAL" clId="{42DE2687-E682-4AEB-A316-4D9CEAA98386}" dt="2026-01-11T15:16:19.467" v="5306" actId="1076"/>
          <ac:spMkLst>
            <pc:docMk/>
            <pc:sldMk cId="1771649595" sldId="270"/>
            <ac:spMk id="18" creationId="{0108C79B-4DCB-A408-219E-61B54EA7A8FE}"/>
          </ac:spMkLst>
        </pc:spChg>
        <pc:spChg chg="add mod">
          <ac:chgData name="Vinayak Sharma (Student)" userId="5017081d-1688-4eda-a2f9-bb27e4f819ba" providerId="ADAL" clId="{42DE2687-E682-4AEB-A316-4D9CEAA98386}" dt="2026-01-11T15:17:13.058" v="5323" actId="404"/>
          <ac:spMkLst>
            <pc:docMk/>
            <pc:sldMk cId="1771649595" sldId="270"/>
            <ac:spMk id="19" creationId="{9428FFB1-33BB-FA93-C73C-4F8A879D8DF1}"/>
          </ac:spMkLst>
        </pc:spChg>
        <pc:spChg chg="add mod">
          <ac:chgData name="Vinayak Sharma (Student)" userId="5017081d-1688-4eda-a2f9-bb27e4f819ba" providerId="ADAL" clId="{42DE2687-E682-4AEB-A316-4D9CEAA98386}" dt="2026-01-11T15:17:13.058" v="5323" actId="404"/>
          <ac:spMkLst>
            <pc:docMk/>
            <pc:sldMk cId="1771649595" sldId="270"/>
            <ac:spMk id="20" creationId="{F198E411-FC24-D9D2-28F1-6C7D08BC1BCF}"/>
          </ac:spMkLst>
        </pc:spChg>
        <pc:spChg chg="add mod">
          <ac:chgData name="Vinayak Sharma (Student)" userId="5017081d-1688-4eda-a2f9-bb27e4f819ba" providerId="ADAL" clId="{42DE2687-E682-4AEB-A316-4D9CEAA98386}" dt="2026-01-11T15:17:29.584" v="5327" actId="1076"/>
          <ac:spMkLst>
            <pc:docMk/>
            <pc:sldMk cId="1771649595" sldId="270"/>
            <ac:spMk id="22" creationId="{E99B83CA-0DF5-659E-5FA4-DA9712DC72A6}"/>
          </ac:spMkLst>
        </pc:spChg>
        <pc:spChg chg="mod">
          <ac:chgData name="Vinayak Sharma (Student)" userId="5017081d-1688-4eda-a2f9-bb27e4f819ba" providerId="ADAL" clId="{42DE2687-E682-4AEB-A316-4D9CEAA98386}" dt="2026-01-11T15:17:44.394" v="5350" actId="20577"/>
          <ac:spMkLst>
            <pc:docMk/>
            <pc:sldMk cId="1771649595" sldId="270"/>
            <ac:spMk id="25" creationId="{72BF4CA9-4434-D9FF-E5EE-E47191B09101}"/>
          </ac:spMkLst>
        </pc:spChg>
        <pc:spChg chg="mod">
          <ac:chgData name="Vinayak Sharma (Student)" userId="5017081d-1688-4eda-a2f9-bb27e4f819ba" providerId="ADAL" clId="{42DE2687-E682-4AEB-A316-4D9CEAA98386}" dt="2026-01-11T15:18:00.831" v="5430" actId="20577"/>
          <ac:spMkLst>
            <pc:docMk/>
            <pc:sldMk cId="1771649595" sldId="270"/>
            <ac:spMk id="27" creationId="{6EB3A6B0-EBD1-A4D3-5E4E-8CB645EFD9BA}"/>
          </ac:spMkLst>
        </pc:spChg>
        <pc:spChg chg="mod">
          <ac:chgData name="Vinayak Sharma (Student)" userId="5017081d-1688-4eda-a2f9-bb27e4f819ba" providerId="ADAL" clId="{42DE2687-E682-4AEB-A316-4D9CEAA98386}" dt="2026-01-11T15:17:35.990" v="5328"/>
          <ac:spMkLst>
            <pc:docMk/>
            <pc:sldMk cId="1771649595" sldId="270"/>
            <ac:spMk id="28" creationId="{6E92DAED-72AF-0390-8D76-9BADE5FD4E72}"/>
          </ac:spMkLst>
        </pc:spChg>
        <pc:spChg chg="mod">
          <ac:chgData name="Vinayak Sharma (Student)" userId="5017081d-1688-4eda-a2f9-bb27e4f819ba" providerId="ADAL" clId="{42DE2687-E682-4AEB-A316-4D9CEAA98386}" dt="2026-01-11T15:17:35.990" v="5328"/>
          <ac:spMkLst>
            <pc:docMk/>
            <pc:sldMk cId="1771649595" sldId="270"/>
            <ac:spMk id="29" creationId="{942CC22F-7C20-F9BA-A177-C1352E5A11DD}"/>
          </ac:spMkLst>
        </pc:spChg>
        <pc:spChg chg="mod topLvl">
          <ac:chgData name="Vinayak Sharma (Student)" userId="5017081d-1688-4eda-a2f9-bb27e4f819ba" providerId="ADAL" clId="{42DE2687-E682-4AEB-A316-4D9CEAA98386}" dt="2026-01-11T15:20:20.010" v="5649" actId="207"/>
          <ac:spMkLst>
            <pc:docMk/>
            <pc:sldMk cId="1771649595" sldId="270"/>
            <ac:spMk id="32" creationId="{C637B504-D0CF-641C-D131-F7F3E09DD27B}"/>
          </ac:spMkLst>
        </pc:spChg>
        <pc:spChg chg="mod topLvl">
          <ac:chgData name="Vinayak Sharma (Student)" userId="5017081d-1688-4eda-a2f9-bb27e4f819ba" providerId="ADAL" clId="{42DE2687-E682-4AEB-A316-4D9CEAA98386}" dt="2026-01-11T15:20:27.296" v="5651" actId="207"/>
          <ac:spMkLst>
            <pc:docMk/>
            <pc:sldMk cId="1771649595" sldId="270"/>
            <ac:spMk id="34" creationId="{36BB40AF-B2EC-C662-B56E-BF3450C6053A}"/>
          </ac:spMkLst>
        </pc:spChg>
        <pc:spChg chg="mod">
          <ac:chgData name="Vinayak Sharma (Student)" userId="5017081d-1688-4eda-a2f9-bb27e4f819ba" providerId="ADAL" clId="{42DE2687-E682-4AEB-A316-4D9CEAA98386}" dt="2026-01-11T15:20:16.357" v="5648" actId="207"/>
          <ac:spMkLst>
            <pc:docMk/>
            <pc:sldMk cId="1771649595" sldId="270"/>
            <ac:spMk id="35" creationId="{20CA48FB-ACD7-0D3B-8FD2-8D3D7BDD43CD}"/>
          </ac:spMkLst>
        </pc:spChg>
        <pc:spChg chg="mod">
          <ac:chgData name="Vinayak Sharma (Student)" userId="5017081d-1688-4eda-a2f9-bb27e4f819ba" providerId="ADAL" clId="{42DE2687-E682-4AEB-A316-4D9CEAA98386}" dt="2026-01-11T15:20:12.529" v="5647" actId="208"/>
          <ac:spMkLst>
            <pc:docMk/>
            <pc:sldMk cId="1771649595" sldId="270"/>
            <ac:spMk id="36" creationId="{D4D529B7-3356-D4CF-6195-BBC4AD050037}"/>
          </ac:spMkLst>
        </pc:spChg>
        <pc:spChg chg="add mod">
          <ac:chgData name="Vinayak Sharma (Student)" userId="5017081d-1688-4eda-a2f9-bb27e4f819ba" providerId="ADAL" clId="{42DE2687-E682-4AEB-A316-4D9CEAA98386}" dt="2026-01-11T15:20:09.497" v="5646" actId="208"/>
          <ac:spMkLst>
            <pc:docMk/>
            <pc:sldMk cId="1771649595" sldId="270"/>
            <ac:spMk id="38" creationId="{7675384D-AA85-76BD-D69A-9AB3804A0532}"/>
          </ac:spMkLst>
        </pc:spChg>
        <pc:spChg chg="add mod">
          <ac:chgData name="Vinayak Sharma (Student)" userId="5017081d-1688-4eda-a2f9-bb27e4f819ba" providerId="ADAL" clId="{42DE2687-E682-4AEB-A316-4D9CEAA98386}" dt="2026-01-11T15:20:58.239" v="5706" actId="1037"/>
          <ac:spMkLst>
            <pc:docMk/>
            <pc:sldMk cId="1771649595" sldId="270"/>
            <ac:spMk id="39" creationId="{F95FC615-D744-6096-139C-E230157DBFC1}"/>
          </ac:spMkLst>
        </pc:spChg>
        <pc:spChg chg="add mod">
          <ac:chgData name="Vinayak Sharma (Student)" userId="5017081d-1688-4eda-a2f9-bb27e4f819ba" providerId="ADAL" clId="{42DE2687-E682-4AEB-A316-4D9CEAA98386}" dt="2026-01-11T15:21:05.237" v="5708" actId="1076"/>
          <ac:spMkLst>
            <pc:docMk/>
            <pc:sldMk cId="1771649595" sldId="270"/>
            <ac:spMk id="40" creationId="{0C5C823A-BFC7-01BB-4350-AB7CAFA374C4}"/>
          </ac:spMkLst>
        </pc:spChg>
        <pc:grpChg chg="add mod topLvl">
          <ac:chgData name="Vinayak Sharma (Student)" userId="5017081d-1688-4eda-a2f9-bb27e4f819ba" providerId="ADAL" clId="{42DE2687-E682-4AEB-A316-4D9CEAA98386}" dt="2026-01-11T15:15:55.180" v="5298" actId="164"/>
          <ac:grpSpMkLst>
            <pc:docMk/>
            <pc:sldMk cId="1771649595" sldId="270"/>
            <ac:grpSpMk id="10" creationId="{CA476833-30B5-1AB3-C501-FE9D95CCFB57}"/>
          </ac:grpSpMkLst>
        </pc:grpChg>
        <pc:grpChg chg="add mod">
          <ac:chgData name="Vinayak Sharma (Student)" userId="5017081d-1688-4eda-a2f9-bb27e4f819ba" providerId="ADAL" clId="{42DE2687-E682-4AEB-A316-4D9CEAA98386}" dt="2026-01-11T15:15:57.592" v="5299" actId="1076"/>
          <ac:grpSpMkLst>
            <pc:docMk/>
            <pc:sldMk cId="1771649595" sldId="270"/>
            <ac:grpSpMk id="16" creationId="{13ECFF94-C43D-ED7C-FBD0-5F64337053A1}"/>
          </ac:grpSpMkLst>
        </pc:grpChg>
        <pc:grpChg chg="add mod">
          <ac:chgData name="Vinayak Sharma (Student)" userId="5017081d-1688-4eda-a2f9-bb27e4f819ba" providerId="ADAL" clId="{42DE2687-E682-4AEB-A316-4D9CEAA98386}" dt="2026-01-11T15:18:05.607" v="5431" actId="1076"/>
          <ac:grpSpMkLst>
            <pc:docMk/>
            <pc:sldMk cId="1771649595" sldId="270"/>
            <ac:grpSpMk id="23" creationId="{6E81D628-FE5B-2065-EE62-EB71904C7E9C}"/>
          </ac:grpSpMkLst>
        </pc:grpChg>
        <pc:grpChg chg="mod">
          <ac:chgData name="Vinayak Sharma (Student)" userId="5017081d-1688-4eda-a2f9-bb27e4f819ba" providerId="ADAL" clId="{42DE2687-E682-4AEB-A316-4D9CEAA98386}" dt="2026-01-11T15:17:35.990" v="5328"/>
          <ac:grpSpMkLst>
            <pc:docMk/>
            <pc:sldMk cId="1771649595" sldId="270"/>
            <ac:grpSpMk id="24" creationId="{FB1402D5-45B0-3290-CD5A-461F02FFC3FF}"/>
          </ac:grpSpMkLst>
        </pc:grpChg>
        <pc:grpChg chg="mod topLvl">
          <ac:chgData name="Vinayak Sharma (Student)" userId="5017081d-1688-4eda-a2f9-bb27e4f819ba" providerId="ADAL" clId="{42DE2687-E682-4AEB-A316-4D9CEAA98386}" dt="2026-01-11T15:19:13.823" v="5626" actId="164"/>
          <ac:grpSpMkLst>
            <pc:docMk/>
            <pc:sldMk cId="1771649595" sldId="270"/>
            <ac:grpSpMk id="31" creationId="{E0EB7132-2618-764F-9777-0F187A0D4321}"/>
          </ac:grpSpMkLst>
        </pc:grpChg>
        <pc:grpChg chg="add mod">
          <ac:chgData name="Vinayak Sharma (Student)" userId="5017081d-1688-4eda-a2f9-bb27e4f819ba" providerId="ADAL" clId="{42DE2687-E682-4AEB-A316-4D9CEAA98386}" dt="2026-01-11T15:19:16.188" v="5627" actId="1076"/>
          <ac:grpSpMkLst>
            <pc:docMk/>
            <pc:sldMk cId="1771649595" sldId="270"/>
            <ac:grpSpMk id="37" creationId="{796C8275-E437-8BD8-FC20-3418B7CB5661}"/>
          </ac:grpSpMkLst>
        </pc:grpChg>
        <pc:picChg chg="add mod">
          <ac:chgData name="Vinayak Sharma (Student)" userId="5017081d-1688-4eda-a2f9-bb27e4f819ba" providerId="ADAL" clId="{42DE2687-E682-4AEB-A316-4D9CEAA98386}" dt="2026-01-11T15:21:12.223" v="5710" actId="732"/>
          <ac:picMkLst>
            <pc:docMk/>
            <pc:sldMk cId="1771649595" sldId="270"/>
            <ac:picMk id="3074" creationId="{635B4254-0E4C-D1A8-CACD-8007834000EA}"/>
          </ac:picMkLst>
        </pc:picChg>
        <pc:cxnChg chg="add mod topLvl">
          <ac:chgData name="Vinayak Sharma (Student)" userId="5017081d-1688-4eda-a2f9-bb27e4f819ba" providerId="ADAL" clId="{42DE2687-E682-4AEB-A316-4D9CEAA98386}" dt="2026-01-11T15:15:55.180" v="5298" actId="164"/>
          <ac:cxnSpMkLst>
            <pc:docMk/>
            <pc:sldMk cId="1771649595" sldId="270"/>
            <ac:cxnSpMk id="12" creationId="{CE1D72D5-24F0-ADBE-0ADC-FB322A491AFE}"/>
          </ac:cxnSpMkLst>
        </pc:cxnChg>
        <pc:cxnChg chg="mod">
          <ac:chgData name="Vinayak Sharma (Student)" userId="5017081d-1688-4eda-a2f9-bb27e4f819ba" providerId="ADAL" clId="{42DE2687-E682-4AEB-A316-4D9CEAA98386}" dt="2026-01-11T15:17:35.990" v="5328"/>
          <ac:cxnSpMkLst>
            <pc:docMk/>
            <pc:sldMk cId="1771649595" sldId="270"/>
            <ac:cxnSpMk id="26" creationId="{B0CF53C3-612C-426B-A8CC-2AAA8F81AA44}"/>
          </ac:cxnSpMkLst>
        </pc:cxnChg>
        <pc:cxnChg chg="mod topLvl">
          <ac:chgData name="Vinayak Sharma (Student)" userId="5017081d-1688-4eda-a2f9-bb27e4f819ba" providerId="ADAL" clId="{42DE2687-E682-4AEB-A316-4D9CEAA98386}" dt="2026-01-11T15:20:23.576" v="5650" actId="208"/>
          <ac:cxnSpMkLst>
            <pc:docMk/>
            <pc:sldMk cId="1771649595" sldId="270"/>
            <ac:cxnSpMk id="33" creationId="{8E521291-BA90-0129-AF34-97EF651B472D}"/>
          </ac:cxnSpMkLst>
        </pc:cxnChg>
      </pc:sldChg>
      <pc:sldChg chg="modSp add mod ord">
        <pc:chgData name="Vinayak Sharma (Student)" userId="5017081d-1688-4eda-a2f9-bb27e4f819ba" providerId="ADAL" clId="{42DE2687-E682-4AEB-A316-4D9CEAA98386}" dt="2026-01-12T04:16:57.250" v="7088"/>
        <pc:sldMkLst>
          <pc:docMk/>
          <pc:sldMk cId="3974624770" sldId="271"/>
        </pc:sldMkLst>
        <pc:spChg chg="mod">
          <ac:chgData name="Vinayak Sharma (Student)" userId="5017081d-1688-4eda-a2f9-bb27e4f819ba" providerId="ADAL" clId="{42DE2687-E682-4AEB-A316-4D9CEAA98386}" dt="2026-01-11T15:28:27.154" v="5720" actId="20577"/>
          <ac:spMkLst>
            <pc:docMk/>
            <pc:sldMk cId="3974624770" sldId="271"/>
            <ac:spMk id="7" creationId="{3A9F97FD-1CCE-75CA-2534-EE00796EDF0A}"/>
          </ac:spMkLst>
        </pc:spChg>
        <pc:spChg chg="mod">
          <ac:chgData name="Vinayak Sharma (Student)" userId="5017081d-1688-4eda-a2f9-bb27e4f819ba" providerId="ADAL" clId="{42DE2687-E682-4AEB-A316-4D9CEAA98386}" dt="2026-01-11T15:28:43.846" v="5777" actId="20577"/>
          <ac:spMkLst>
            <pc:docMk/>
            <pc:sldMk cId="3974624770" sldId="271"/>
            <ac:spMk id="8" creationId="{07838BD1-4E31-BB22-3094-FA3BF4E695D2}"/>
          </ac:spMkLst>
        </pc:spChg>
      </pc:sldChg>
      <pc:sldChg chg="addSp delSp modSp add mod ord">
        <pc:chgData name="Vinayak Sharma (Student)" userId="5017081d-1688-4eda-a2f9-bb27e4f819ba" providerId="ADAL" clId="{42DE2687-E682-4AEB-A316-4D9CEAA98386}" dt="2026-01-27T02:55:27.697" v="16223" actId="1076"/>
        <pc:sldMkLst>
          <pc:docMk/>
          <pc:sldMk cId="1521986216" sldId="272"/>
        </pc:sldMkLst>
        <pc:spChg chg="add mod">
          <ac:chgData name="Vinayak Sharma (Student)" userId="5017081d-1688-4eda-a2f9-bb27e4f819ba" providerId="ADAL" clId="{42DE2687-E682-4AEB-A316-4D9CEAA98386}" dt="2026-01-27T02:55:18.020" v="16218" actId="14100"/>
          <ac:spMkLst>
            <pc:docMk/>
            <pc:sldMk cId="1521986216" sldId="272"/>
            <ac:spMk id="3" creationId="{7D43277C-DF70-56A8-ADDB-136392F1CA5C}"/>
          </ac:spMkLst>
        </pc:spChg>
        <pc:spChg chg="mod">
          <ac:chgData name="Vinayak Sharma (Student)" userId="5017081d-1688-4eda-a2f9-bb27e4f819ba" providerId="ADAL" clId="{42DE2687-E682-4AEB-A316-4D9CEAA98386}" dt="2026-01-27T02:35:11.105" v="15033" actId="20577"/>
          <ac:spMkLst>
            <pc:docMk/>
            <pc:sldMk cId="1521986216" sldId="272"/>
            <ac:spMk id="4" creationId="{AAB21B05-BFD6-CA14-A41E-0BF35C92351A}"/>
          </ac:spMkLst>
        </pc:spChg>
        <pc:spChg chg="add mod">
          <ac:chgData name="Vinayak Sharma (Student)" userId="5017081d-1688-4eda-a2f9-bb27e4f819ba" providerId="ADAL" clId="{42DE2687-E682-4AEB-A316-4D9CEAA98386}" dt="2026-01-27T02:55:27.697" v="16223" actId="1076"/>
          <ac:spMkLst>
            <pc:docMk/>
            <pc:sldMk cId="1521986216" sldId="272"/>
            <ac:spMk id="7" creationId="{1E46360C-9593-3EE3-780E-701045F76762}"/>
          </ac:spMkLst>
        </pc:spChg>
        <pc:spChg chg="mod topLvl">
          <ac:chgData name="Vinayak Sharma (Student)" userId="5017081d-1688-4eda-a2f9-bb27e4f819ba" providerId="ADAL" clId="{42DE2687-E682-4AEB-A316-4D9CEAA98386}" dt="2026-01-27T02:55:10.706" v="16214" actId="1076"/>
          <ac:spMkLst>
            <pc:docMk/>
            <pc:sldMk cId="1521986216" sldId="272"/>
            <ac:spMk id="8" creationId="{76E92BE9-3F3E-0E7F-60F8-1C3FBF4B126C}"/>
          </ac:spMkLst>
        </pc:spChg>
        <pc:spChg chg="mod topLvl">
          <ac:chgData name="Vinayak Sharma (Student)" userId="5017081d-1688-4eda-a2f9-bb27e4f819ba" providerId="ADAL" clId="{42DE2687-E682-4AEB-A316-4D9CEAA98386}" dt="2026-01-27T02:55:10.706" v="16214" actId="1076"/>
          <ac:spMkLst>
            <pc:docMk/>
            <pc:sldMk cId="1521986216" sldId="272"/>
            <ac:spMk id="9" creationId="{AD2DDDA6-07A2-E7B2-BB5F-DCDE9B4BB906}"/>
          </ac:spMkLst>
        </pc:spChg>
        <pc:spChg chg="mod topLvl">
          <ac:chgData name="Vinayak Sharma (Student)" userId="5017081d-1688-4eda-a2f9-bb27e4f819ba" providerId="ADAL" clId="{42DE2687-E682-4AEB-A316-4D9CEAA98386}" dt="2026-01-27T02:55:10.706" v="16214" actId="1076"/>
          <ac:spMkLst>
            <pc:docMk/>
            <pc:sldMk cId="1521986216" sldId="272"/>
            <ac:spMk id="10" creationId="{70BF4846-C0D6-467E-7A08-3890FE261135}"/>
          </ac:spMkLst>
        </pc:spChg>
        <pc:spChg chg="add mod">
          <ac:chgData name="Vinayak Sharma (Student)" userId="5017081d-1688-4eda-a2f9-bb27e4f819ba" providerId="ADAL" clId="{42DE2687-E682-4AEB-A316-4D9CEAA98386}" dt="2026-01-27T02:50:03.551" v="15448"/>
          <ac:spMkLst>
            <pc:docMk/>
            <pc:sldMk cId="1521986216" sldId="272"/>
            <ac:spMk id="11" creationId="{66501211-EF91-7B05-8580-DC3578B825B5}"/>
          </ac:spMkLst>
        </pc:spChg>
        <pc:spChg chg="add mod">
          <ac:chgData name="Vinayak Sharma (Student)" userId="5017081d-1688-4eda-a2f9-bb27e4f819ba" providerId="ADAL" clId="{42DE2687-E682-4AEB-A316-4D9CEAA98386}" dt="2026-01-27T02:55:10.706" v="16214" actId="1076"/>
          <ac:spMkLst>
            <pc:docMk/>
            <pc:sldMk cId="1521986216" sldId="272"/>
            <ac:spMk id="12" creationId="{EAA28942-4E0B-F17B-D73B-D101865FDBFE}"/>
          </ac:spMkLst>
        </pc:spChg>
        <pc:spChg chg="add mod">
          <ac:chgData name="Vinayak Sharma (Student)" userId="5017081d-1688-4eda-a2f9-bb27e4f819ba" providerId="ADAL" clId="{42DE2687-E682-4AEB-A316-4D9CEAA98386}" dt="2026-01-27T02:55:10.706" v="16214" actId="1076"/>
          <ac:spMkLst>
            <pc:docMk/>
            <pc:sldMk cId="1521986216" sldId="272"/>
            <ac:spMk id="13" creationId="{4268A89D-EA07-EE98-ABAD-C864D10AE446}"/>
          </ac:spMkLst>
        </pc:spChg>
        <pc:spChg chg="add mod">
          <ac:chgData name="Vinayak Sharma (Student)" userId="5017081d-1688-4eda-a2f9-bb27e4f819ba" providerId="ADAL" clId="{42DE2687-E682-4AEB-A316-4D9CEAA98386}" dt="2026-01-27T02:55:10.706" v="16214" actId="1076"/>
          <ac:spMkLst>
            <pc:docMk/>
            <pc:sldMk cId="1521986216" sldId="272"/>
            <ac:spMk id="14" creationId="{33F02060-C9D5-8F53-AFB9-82759EE8F823}"/>
          </ac:spMkLst>
        </pc:spChg>
        <pc:grpChg chg="add del mod">
          <ac:chgData name="Vinayak Sharma (Student)" userId="5017081d-1688-4eda-a2f9-bb27e4f819ba" providerId="ADAL" clId="{42DE2687-E682-4AEB-A316-4D9CEAA98386}" dt="2026-01-27T02:34:30.077" v="14968" actId="165"/>
          <ac:grpSpMkLst>
            <pc:docMk/>
            <pc:sldMk cId="1521986216" sldId="272"/>
            <ac:grpSpMk id="5" creationId="{713D1958-0291-3ADB-862C-414A592E3811}"/>
          </ac:grpSpMkLst>
        </pc:grpChg>
        <pc:picChg chg="add del mod">
          <ac:chgData name="Vinayak Sharma (Student)" userId="5017081d-1688-4eda-a2f9-bb27e4f819ba" providerId="ADAL" clId="{42DE2687-E682-4AEB-A316-4D9CEAA98386}" dt="2026-01-27T02:34:09.085" v="14958" actId="478"/>
          <ac:picMkLst>
            <pc:docMk/>
            <pc:sldMk cId="1521986216" sldId="272"/>
            <ac:picMk id="2" creationId="{F79767A0-A347-5655-0F24-332B42F80F88}"/>
          </ac:picMkLst>
        </pc:picChg>
        <pc:picChg chg="mod topLvl">
          <ac:chgData name="Vinayak Sharma (Student)" userId="5017081d-1688-4eda-a2f9-bb27e4f819ba" providerId="ADAL" clId="{42DE2687-E682-4AEB-A316-4D9CEAA98386}" dt="2026-01-27T02:55:10.706" v="16214" actId="1076"/>
          <ac:picMkLst>
            <pc:docMk/>
            <pc:sldMk cId="1521986216" sldId="272"/>
            <ac:picMk id="6" creationId="{782A1437-23D9-99B0-70F9-CF44A71992E5}"/>
          </ac:picMkLst>
        </pc:picChg>
      </pc:sldChg>
      <pc:sldChg chg="addSp modSp add mod ord">
        <pc:chgData name="Vinayak Sharma (Student)" userId="5017081d-1688-4eda-a2f9-bb27e4f819ba" providerId="ADAL" clId="{42DE2687-E682-4AEB-A316-4D9CEAA98386}" dt="2026-01-12T04:16:57.250" v="7088"/>
        <pc:sldMkLst>
          <pc:docMk/>
          <pc:sldMk cId="2689371878" sldId="273"/>
        </pc:sldMkLst>
        <pc:spChg chg="add mod">
          <ac:chgData name="Vinayak Sharma (Student)" userId="5017081d-1688-4eda-a2f9-bb27e4f819ba" providerId="ADAL" clId="{42DE2687-E682-4AEB-A316-4D9CEAA98386}" dt="2026-01-11T15:35:33.202" v="6444" actId="1076"/>
          <ac:spMkLst>
            <pc:docMk/>
            <pc:sldMk cId="2689371878" sldId="273"/>
            <ac:spMk id="2" creationId="{B980EDEB-B26D-38FC-1F76-D23DF9E90BB6}"/>
          </ac:spMkLst>
        </pc:spChg>
        <pc:spChg chg="mod">
          <ac:chgData name="Vinayak Sharma (Student)" userId="5017081d-1688-4eda-a2f9-bb27e4f819ba" providerId="ADAL" clId="{42DE2687-E682-4AEB-A316-4D9CEAA98386}" dt="2026-01-11T15:31:34.347" v="6033" actId="14100"/>
          <ac:spMkLst>
            <pc:docMk/>
            <pc:sldMk cId="2689371878" sldId="273"/>
            <ac:spMk id="7" creationId="{161FAC91-2113-69EF-53EC-3D2110F17FE9}"/>
          </ac:spMkLst>
        </pc:spChg>
        <pc:spChg chg="mod">
          <ac:chgData name="Vinayak Sharma (Student)" userId="5017081d-1688-4eda-a2f9-bb27e4f819ba" providerId="ADAL" clId="{42DE2687-E682-4AEB-A316-4D9CEAA98386}" dt="2026-01-11T15:41:12.124" v="6587" actId="14100"/>
          <ac:spMkLst>
            <pc:docMk/>
            <pc:sldMk cId="2689371878" sldId="273"/>
            <ac:spMk id="18" creationId="{15C75052-EA6E-EBB0-EFCB-47C8042AF109}"/>
          </ac:spMkLst>
        </pc:spChg>
        <pc:spChg chg="mod">
          <ac:chgData name="Vinayak Sharma (Student)" userId="5017081d-1688-4eda-a2f9-bb27e4f819ba" providerId="ADAL" clId="{42DE2687-E682-4AEB-A316-4D9CEAA98386}" dt="2026-01-11T15:41:09.232" v="6586" actId="14100"/>
          <ac:spMkLst>
            <pc:docMk/>
            <pc:sldMk cId="2689371878" sldId="273"/>
            <ac:spMk id="19" creationId="{6C5F7C73-BE58-8668-8730-78631D4D5DBF}"/>
          </ac:spMkLst>
        </pc:spChg>
        <pc:spChg chg="mod">
          <ac:chgData name="Vinayak Sharma (Student)" userId="5017081d-1688-4eda-a2f9-bb27e4f819ba" providerId="ADAL" clId="{42DE2687-E682-4AEB-A316-4D9CEAA98386}" dt="2026-01-11T15:34:22.934" v="6249" actId="20577"/>
          <ac:spMkLst>
            <pc:docMk/>
            <pc:sldMk cId="2689371878" sldId="273"/>
            <ac:spMk id="20" creationId="{1657A08E-64CD-AF3B-3316-D597C72711FA}"/>
          </ac:spMkLst>
        </pc:spChg>
        <pc:spChg chg="mod">
          <ac:chgData name="Vinayak Sharma (Student)" userId="5017081d-1688-4eda-a2f9-bb27e4f819ba" providerId="ADAL" clId="{42DE2687-E682-4AEB-A316-4D9CEAA98386}" dt="2026-01-11T15:34:22.934" v="6249" actId="20577"/>
          <ac:spMkLst>
            <pc:docMk/>
            <pc:sldMk cId="2689371878" sldId="273"/>
            <ac:spMk id="22" creationId="{ECD28A97-B33D-EEBD-971F-8CF4915DDA9B}"/>
          </ac:spMkLst>
        </pc:spChg>
        <pc:spChg chg="mod">
          <ac:chgData name="Vinayak Sharma (Student)" userId="5017081d-1688-4eda-a2f9-bb27e4f819ba" providerId="ADAL" clId="{42DE2687-E682-4AEB-A316-4D9CEAA98386}" dt="2026-01-11T15:34:22.934" v="6249" actId="20577"/>
          <ac:spMkLst>
            <pc:docMk/>
            <pc:sldMk cId="2689371878" sldId="273"/>
            <ac:spMk id="30" creationId="{81F17D45-479B-1538-E478-9ABAEB19F179}"/>
          </ac:spMkLst>
        </pc:spChg>
        <pc:spChg chg="mod">
          <ac:chgData name="Vinayak Sharma (Student)" userId="5017081d-1688-4eda-a2f9-bb27e4f819ba" providerId="ADAL" clId="{42DE2687-E682-4AEB-A316-4D9CEAA98386}" dt="2026-01-11T15:34:22.934" v="6249" actId="20577"/>
          <ac:spMkLst>
            <pc:docMk/>
            <pc:sldMk cId="2689371878" sldId="273"/>
            <ac:spMk id="31" creationId="{BCF7AC1A-CA90-FE97-10CD-5503F6780369}"/>
          </ac:spMkLst>
        </pc:spChg>
        <pc:spChg chg="mod">
          <ac:chgData name="Vinayak Sharma (Student)" userId="5017081d-1688-4eda-a2f9-bb27e4f819ba" providerId="ADAL" clId="{42DE2687-E682-4AEB-A316-4D9CEAA98386}" dt="2026-01-11T15:41:18.518" v="6591" actId="14100"/>
          <ac:spMkLst>
            <pc:docMk/>
            <pc:sldMk cId="2689371878" sldId="273"/>
            <ac:spMk id="33" creationId="{CF32E5DE-9606-2FAD-CD1A-352FDAF26C3C}"/>
          </ac:spMkLst>
        </pc:spChg>
        <pc:spChg chg="mod">
          <ac:chgData name="Vinayak Sharma (Student)" userId="5017081d-1688-4eda-a2f9-bb27e4f819ba" providerId="ADAL" clId="{42DE2687-E682-4AEB-A316-4D9CEAA98386}" dt="2026-01-11T15:41:14.962" v="6588" actId="14100"/>
          <ac:spMkLst>
            <pc:docMk/>
            <pc:sldMk cId="2689371878" sldId="273"/>
            <ac:spMk id="34" creationId="{438844A3-451B-51E2-3F01-B00EF35DCB2A}"/>
          </ac:spMkLst>
        </pc:spChg>
        <pc:spChg chg="mod">
          <ac:chgData name="Vinayak Sharma (Student)" userId="5017081d-1688-4eda-a2f9-bb27e4f819ba" providerId="ADAL" clId="{42DE2687-E682-4AEB-A316-4D9CEAA98386}" dt="2026-01-11T15:33:56.346" v="6227" actId="1076"/>
          <ac:spMkLst>
            <pc:docMk/>
            <pc:sldMk cId="2689371878" sldId="273"/>
            <ac:spMk id="37" creationId="{B0C06E81-2286-6DF8-D50B-73328BB8ED4C}"/>
          </ac:spMkLst>
        </pc:spChg>
        <pc:spChg chg="mod">
          <ac:chgData name="Vinayak Sharma (Student)" userId="5017081d-1688-4eda-a2f9-bb27e4f819ba" providerId="ADAL" clId="{42DE2687-E682-4AEB-A316-4D9CEAA98386}" dt="2026-01-11T15:34:25.286" v="6266" actId="20577"/>
          <ac:spMkLst>
            <pc:docMk/>
            <pc:sldMk cId="2689371878" sldId="273"/>
            <ac:spMk id="38" creationId="{0816BCD3-60E7-8EEB-D350-C9ED81AD6CFB}"/>
          </ac:spMkLst>
        </pc:spChg>
        <pc:spChg chg="mod">
          <ac:chgData name="Vinayak Sharma (Student)" userId="5017081d-1688-4eda-a2f9-bb27e4f819ba" providerId="ADAL" clId="{42DE2687-E682-4AEB-A316-4D9CEAA98386}" dt="2026-01-11T15:41:23.206" v="6593" actId="14100"/>
          <ac:spMkLst>
            <pc:docMk/>
            <pc:sldMk cId="2689371878" sldId="273"/>
            <ac:spMk id="40" creationId="{49AC2CA8-C0F2-27A6-4A3C-9A1E27A8DE6A}"/>
          </ac:spMkLst>
        </pc:spChg>
        <pc:spChg chg="mod">
          <ac:chgData name="Vinayak Sharma (Student)" userId="5017081d-1688-4eda-a2f9-bb27e4f819ba" providerId="ADAL" clId="{42DE2687-E682-4AEB-A316-4D9CEAA98386}" dt="2026-01-11T15:41:20.999" v="6592" actId="14100"/>
          <ac:spMkLst>
            <pc:docMk/>
            <pc:sldMk cId="2689371878" sldId="273"/>
            <ac:spMk id="41" creationId="{8272F7BD-677E-AEE9-DA2F-810FD2BBE6F5}"/>
          </ac:spMkLst>
        </pc:spChg>
        <pc:spChg chg="mod">
          <ac:chgData name="Vinayak Sharma (Student)" userId="5017081d-1688-4eda-a2f9-bb27e4f819ba" providerId="ADAL" clId="{42DE2687-E682-4AEB-A316-4D9CEAA98386}" dt="2026-01-11T15:32:57.562" v="6192" actId="115"/>
          <ac:spMkLst>
            <pc:docMk/>
            <pc:sldMk cId="2689371878" sldId="273"/>
            <ac:spMk id="64" creationId="{24D57E88-3BD3-BA70-2B8E-CBBEA1364E62}"/>
          </ac:spMkLst>
        </pc:spChg>
        <pc:grpChg chg="mod">
          <ac:chgData name="Vinayak Sharma (Student)" userId="5017081d-1688-4eda-a2f9-bb27e4f819ba" providerId="ADAL" clId="{42DE2687-E682-4AEB-A316-4D9CEAA98386}" dt="2026-01-11T15:41:16.557" v="6590" actId="14100"/>
          <ac:grpSpMkLst>
            <pc:docMk/>
            <pc:sldMk cId="2689371878" sldId="273"/>
            <ac:grpSpMk id="42" creationId="{136AB19B-7328-AFB8-93B2-C5D7C77D19BE}"/>
          </ac:grpSpMkLst>
        </pc:grpChg>
        <pc:cxnChg chg="mod">
          <ac:chgData name="Vinayak Sharma (Student)" userId="5017081d-1688-4eda-a2f9-bb27e4f819ba" providerId="ADAL" clId="{42DE2687-E682-4AEB-A316-4D9CEAA98386}" dt="2026-01-11T15:33:52.744" v="6226" actId="1076"/>
          <ac:cxnSpMkLst>
            <pc:docMk/>
            <pc:sldMk cId="2689371878" sldId="273"/>
            <ac:cxnSpMk id="39" creationId="{1DA5074E-9A58-FE9E-32E2-70A310BB26F1}"/>
          </ac:cxnSpMkLst>
        </pc:cxnChg>
      </pc:sldChg>
      <pc:sldChg chg="addSp delSp modSp new mod ord delAnim modAnim">
        <pc:chgData name="Vinayak Sharma (Student)" userId="5017081d-1688-4eda-a2f9-bb27e4f819ba" providerId="ADAL" clId="{42DE2687-E682-4AEB-A316-4D9CEAA98386}" dt="2026-01-12T04:16:57.250" v="7088"/>
        <pc:sldMkLst>
          <pc:docMk/>
          <pc:sldMk cId="3582446986" sldId="274"/>
        </pc:sldMkLst>
        <pc:spChg chg="add mod">
          <ac:chgData name="Vinayak Sharma (Student)" userId="5017081d-1688-4eda-a2f9-bb27e4f819ba" providerId="ADAL" clId="{42DE2687-E682-4AEB-A316-4D9CEAA98386}" dt="2026-01-11T15:36:15.262" v="6490" actId="14100"/>
          <ac:spMkLst>
            <pc:docMk/>
            <pc:sldMk cId="3582446986" sldId="274"/>
            <ac:spMk id="4" creationId="{A9D6DDD3-1A6B-3DB2-1C63-83A1CF06D62E}"/>
          </ac:spMkLst>
        </pc:spChg>
        <pc:spChg chg="add mod">
          <ac:chgData name="Vinayak Sharma (Student)" userId="5017081d-1688-4eda-a2f9-bb27e4f819ba" providerId="ADAL" clId="{42DE2687-E682-4AEB-A316-4D9CEAA98386}" dt="2026-01-11T15:40:34.122" v="6580" actId="164"/>
          <ac:spMkLst>
            <pc:docMk/>
            <pc:sldMk cId="3582446986" sldId="274"/>
            <ac:spMk id="6" creationId="{92F337C0-A6A7-0705-402F-3455B1F9F8B1}"/>
          </ac:spMkLst>
        </pc:spChg>
        <pc:spChg chg="add mod">
          <ac:chgData name="Vinayak Sharma (Student)" userId="5017081d-1688-4eda-a2f9-bb27e4f819ba" providerId="ADAL" clId="{42DE2687-E682-4AEB-A316-4D9CEAA98386}" dt="2026-01-11T15:42:15.885" v="6608" actId="165"/>
          <ac:spMkLst>
            <pc:docMk/>
            <pc:sldMk cId="3582446986" sldId="274"/>
            <ac:spMk id="7" creationId="{652D8822-E5E8-F7C7-91DC-E09D81ACBCB0}"/>
          </ac:spMkLst>
        </pc:spChg>
        <pc:spChg chg="add mod">
          <ac:chgData name="Vinayak Sharma (Student)" userId="5017081d-1688-4eda-a2f9-bb27e4f819ba" providerId="ADAL" clId="{42DE2687-E682-4AEB-A316-4D9CEAA98386}" dt="2026-01-11T15:40:36.617" v="6581" actId="164"/>
          <ac:spMkLst>
            <pc:docMk/>
            <pc:sldMk cId="3582446986" sldId="274"/>
            <ac:spMk id="9" creationId="{032B289F-EB0F-D816-A61D-8BDB81A47525}"/>
          </ac:spMkLst>
        </pc:spChg>
        <pc:spChg chg="add mod topLvl">
          <ac:chgData name="Vinayak Sharma (Student)" userId="5017081d-1688-4eda-a2f9-bb27e4f819ba" providerId="ADAL" clId="{42DE2687-E682-4AEB-A316-4D9CEAA98386}" dt="2026-01-11T15:42:04.368" v="6604" actId="164"/>
          <ac:spMkLst>
            <pc:docMk/>
            <pc:sldMk cId="3582446986" sldId="274"/>
            <ac:spMk id="10" creationId="{A6235524-CB2D-0CF2-91CC-B1D00668254F}"/>
          </ac:spMkLst>
        </pc:spChg>
        <pc:spChg chg="add mod ord">
          <ac:chgData name="Vinayak Sharma (Student)" userId="5017081d-1688-4eda-a2f9-bb27e4f819ba" providerId="ADAL" clId="{42DE2687-E682-4AEB-A316-4D9CEAA98386}" dt="2026-01-11T15:42:15.885" v="6608" actId="165"/>
          <ac:spMkLst>
            <pc:docMk/>
            <pc:sldMk cId="3582446986" sldId="274"/>
            <ac:spMk id="12" creationId="{1E8A64B0-0EF8-6673-B96D-75F5701BF434}"/>
          </ac:spMkLst>
        </pc:spChg>
        <pc:spChg chg="add mod">
          <ac:chgData name="Vinayak Sharma (Student)" userId="5017081d-1688-4eda-a2f9-bb27e4f819ba" providerId="ADAL" clId="{42DE2687-E682-4AEB-A316-4D9CEAA98386}" dt="2026-01-11T15:40:34.122" v="6580" actId="164"/>
          <ac:spMkLst>
            <pc:docMk/>
            <pc:sldMk cId="3582446986" sldId="274"/>
            <ac:spMk id="14" creationId="{56FB5BA2-BF4A-A6C5-6A0F-CDD180DCEAB0}"/>
          </ac:spMkLst>
        </pc:spChg>
        <pc:spChg chg="add mod topLvl">
          <ac:chgData name="Vinayak Sharma (Student)" userId="5017081d-1688-4eda-a2f9-bb27e4f819ba" providerId="ADAL" clId="{42DE2687-E682-4AEB-A316-4D9CEAA98386}" dt="2026-01-11T15:42:22.051" v="6610" actId="164"/>
          <ac:spMkLst>
            <pc:docMk/>
            <pc:sldMk cId="3582446986" sldId="274"/>
            <ac:spMk id="15" creationId="{C5EF2810-35FC-3576-145A-5121C9F57B61}"/>
          </ac:spMkLst>
        </pc:spChg>
        <pc:spChg chg="add mod ord topLvl">
          <ac:chgData name="Vinayak Sharma (Student)" userId="5017081d-1688-4eda-a2f9-bb27e4f819ba" providerId="ADAL" clId="{42DE2687-E682-4AEB-A316-4D9CEAA98386}" dt="2026-01-11T15:42:04.368" v="6604" actId="164"/>
          <ac:spMkLst>
            <pc:docMk/>
            <pc:sldMk cId="3582446986" sldId="274"/>
            <ac:spMk id="16" creationId="{66B63215-AF30-7A11-4D88-689AB43AB72D}"/>
          </ac:spMkLst>
        </pc:spChg>
        <pc:spChg chg="add mod">
          <ac:chgData name="Vinayak Sharma (Student)" userId="5017081d-1688-4eda-a2f9-bb27e4f819ba" providerId="ADAL" clId="{42DE2687-E682-4AEB-A316-4D9CEAA98386}" dt="2026-01-11T15:40:36.617" v="6581" actId="164"/>
          <ac:spMkLst>
            <pc:docMk/>
            <pc:sldMk cId="3582446986" sldId="274"/>
            <ac:spMk id="17" creationId="{9203B59A-8502-6552-28BC-C3195D7F84D3}"/>
          </ac:spMkLst>
        </pc:spChg>
        <pc:spChg chg="add mod topLvl">
          <ac:chgData name="Vinayak Sharma (Student)" userId="5017081d-1688-4eda-a2f9-bb27e4f819ba" providerId="ADAL" clId="{42DE2687-E682-4AEB-A316-4D9CEAA98386}" dt="2026-01-11T15:42:04.368" v="6604" actId="164"/>
          <ac:spMkLst>
            <pc:docMk/>
            <pc:sldMk cId="3582446986" sldId="274"/>
            <ac:spMk id="18" creationId="{F7E5C40E-34FB-BF2D-1366-2E1BC557F0C4}"/>
          </ac:spMkLst>
        </pc:spChg>
        <pc:grpChg chg="add mod topLvl">
          <ac:chgData name="Vinayak Sharma (Student)" userId="5017081d-1688-4eda-a2f9-bb27e4f819ba" providerId="ADAL" clId="{42DE2687-E682-4AEB-A316-4D9CEAA98386}" dt="2026-01-11T15:42:22.051" v="6610" actId="164"/>
          <ac:grpSpMkLst>
            <pc:docMk/>
            <pc:sldMk cId="3582446986" sldId="274"/>
            <ac:grpSpMk id="13" creationId="{2D2817F0-0713-BACE-B8F6-8A6AD50E3E90}"/>
          </ac:grpSpMkLst>
        </pc:grpChg>
        <pc:grpChg chg="add mod">
          <ac:chgData name="Vinayak Sharma (Student)" userId="5017081d-1688-4eda-a2f9-bb27e4f819ba" providerId="ADAL" clId="{42DE2687-E682-4AEB-A316-4D9CEAA98386}" dt="2026-01-11T15:40:43.086" v="6582" actId="1076"/>
          <ac:grpSpMkLst>
            <pc:docMk/>
            <pc:sldMk cId="3582446986" sldId="274"/>
            <ac:grpSpMk id="22" creationId="{819CEDF2-A8BC-5931-F36F-7AE3CCAFBDBD}"/>
          </ac:grpSpMkLst>
        </pc:grpChg>
        <pc:grpChg chg="add mod">
          <ac:chgData name="Vinayak Sharma (Student)" userId="5017081d-1688-4eda-a2f9-bb27e4f819ba" providerId="ADAL" clId="{42DE2687-E682-4AEB-A316-4D9CEAA98386}" dt="2026-01-11T15:40:43.086" v="6582" actId="1076"/>
          <ac:grpSpMkLst>
            <pc:docMk/>
            <pc:sldMk cId="3582446986" sldId="274"/>
            <ac:grpSpMk id="23" creationId="{8ABF0904-D61A-09B9-5C97-ACCC2B1A1881}"/>
          </ac:grpSpMkLst>
        </pc:grpChg>
        <pc:grpChg chg="add mod">
          <ac:chgData name="Vinayak Sharma (Student)" userId="5017081d-1688-4eda-a2f9-bb27e4f819ba" providerId="ADAL" clId="{42DE2687-E682-4AEB-A316-4D9CEAA98386}" dt="2026-01-11T15:42:27.970" v="6611" actId="1076"/>
          <ac:grpSpMkLst>
            <pc:docMk/>
            <pc:sldMk cId="3582446986" sldId="274"/>
            <ac:grpSpMk id="24" creationId="{3BC81971-1C89-5BBF-26B4-F80F5D51FB5E}"/>
          </ac:grpSpMkLst>
        </pc:grpChg>
        <pc:grpChg chg="add mod">
          <ac:chgData name="Vinayak Sharma (Student)" userId="5017081d-1688-4eda-a2f9-bb27e4f819ba" providerId="ADAL" clId="{42DE2687-E682-4AEB-A316-4D9CEAA98386}" dt="2026-01-11T15:42:27.970" v="6611" actId="1076"/>
          <ac:grpSpMkLst>
            <pc:docMk/>
            <pc:sldMk cId="3582446986" sldId="274"/>
            <ac:grpSpMk id="25" creationId="{8C7A7143-6C8C-AA99-A3DE-1DD6DD7577E8}"/>
          </ac:grpSpMkLst>
        </pc:grpChg>
        <pc:picChg chg="add mod">
          <ac:chgData name="Vinayak Sharma (Student)" userId="5017081d-1688-4eda-a2f9-bb27e4f819ba" providerId="ADAL" clId="{42DE2687-E682-4AEB-A316-4D9CEAA98386}" dt="2026-01-11T15:40:43.086" v="6582" actId="1076"/>
          <ac:picMkLst>
            <pc:docMk/>
            <pc:sldMk cId="3582446986" sldId="274"/>
            <ac:picMk id="5" creationId="{ED1CB9FF-CDC6-DEF2-1EF3-8B7A7C47A550}"/>
          </ac:picMkLst>
        </pc:picChg>
      </pc:sldChg>
      <pc:sldChg chg="addSp delSp modSp new mod ord delAnim modAnim">
        <pc:chgData name="Vinayak Sharma (Student)" userId="5017081d-1688-4eda-a2f9-bb27e4f819ba" providerId="ADAL" clId="{42DE2687-E682-4AEB-A316-4D9CEAA98386}" dt="2026-01-12T04:16:57.250" v="7088"/>
        <pc:sldMkLst>
          <pc:docMk/>
          <pc:sldMk cId="1430204406" sldId="275"/>
        </pc:sldMkLst>
        <pc:spChg chg="add mod">
          <ac:chgData name="Vinayak Sharma (Student)" userId="5017081d-1688-4eda-a2f9-bb27e4f819ba" providerId="ADAL" clId="{42DE2687-E682-4AEB-A316-4D9CEAA98386}" dt="2026-01-12T03:37:09.687" v="6615"/>
          <ac:spMkLst>
            <pc:docMk/>
            <pc:sldMk cId="1430204406" sldId="275"/>
            <ac:spMk id="4" creationId="{B149B273-43F6-200A-21EB-05E1674706B9}"/>
          </ac:spMkLst>
        </pc:spChg>
        <pc:spChg chg="add mod">
          <ac:chgData name="Vinayak Sharma (Student)" userId="5017081d-1688-4eda-a2f9-bb27e4f819ba" providerId="ADAL" clId="{42DE2687-E682-4AEB-A316-4D9CEAA98386}" dt="2026-01-12T03:37:32.503" v="6627" actId="1076"/>
          <ac:spMkLst>
            <pc:docMk/>
            <pc:sldMk cId="1430204406" sldId="275"/>
            <ac:spMk id="5" creationId="{B7719CE1-D115-74AC-9A4E-4B60A07C2C18}"/>
          </ac:spMkLst>
        </pc:spChg>
        <pc:spChg chg="add mod">
          <ac:chgData name="Vinayak Sharma (Student)" userId="5017081d-1688-4eda-a2f9-bb27e4f819ba" providerId="ADAL" clId="{42DE2687-E682-4AEB-A316-4D9CEAA98386}" dt="2026-01-12T03:48:41.582" v="6773" actId="1582"/>
          <ac:spMkLst>
            <pc:docMk/>
            <pc:sldMk cId="1430204406" sldId="275"/>
            <ac:spMk id="17" creationId="{16330A34-6F83-9E00-C714-5AFE60D82577}"/>
          </ac:spMkLst>
        </pc:spChg>
        <pc:spChg chg="add mod">
          <ac:chgData name="Vinayak Sharma (Student)" userId="5017081d-1688-4eda-a2f9-bb27e4f819ba" providerId="ADAL" clId="{42DE2687-E682-4AEB-A316-4D9CEAA98386}" dt="2026-01-12T03:47:18.648" v="6723" actId="164"/>
          <ac:spMkLst>
            <pc:docMk/>
            <pc:sldMk cId="1430204406" sldId="275"/>
            <ac:spMk id="18" creationId="{121A8C8F-838D-A903-0425-5963EE88EC53}"/>
          </ac:spMkLst>
        </pc:spChg>
        <pc:spChg chg="add mod">
          <ac:chgData name="Vinayak Sharma (Student)" userId="5017081d-1688-4eda-a2f9-bb27e4f819ba" providerId="ADAL" clId="{42DE2687-E682-4AEB-A316-4D9CEAA98386}" dt="2026-01-12T03:48:48.640" v="6774" actId="1582"/>
          <ac:spMkLst>
            <pc:docMk/>
            <pc:sldMk cId="1430204406" sldId="275"/>
            <ac:spMk id="20" creationId="{92885D64-0736-2244-7185-AD3F6B0EB208}"/>
          </ac:spMkLst>
        </pc:spChg>
        <pc:spChg chg="add mod">
          <ac:chgData name="Vinayak Sharma (Student)" userId="5017081d-1688-4eda-a2f9-bb27e4f819ba" providerId="ADAL" clId="{42DE2687-E682-4AEB-A316-4D9CEAA98386}" dt="2026-01-12T03:49:07.998" v="6779" actId="164"/>
          <ac:spMkLst>
            <pc:docMk/>
            <pc:sldMk cId="1430204406" sldId="275"/>
            <ac:spMk id="21" creationId="{3EE22361-D5C9-DBBD-8E14-EE934380370B}"/>
          </ac:spMkLst>
        </pc:spChg>
        <pc:spChg chg="add mod">
          <ac:chgData name="Vinayak Sharma (Student)" userId="5017081d-1688-4eda-a2f9-bb27e4f819ba" providerId="ADAL" clId="{42DE2687-E682-4AEB-A316-4D9CEAA98386}" dt="2026-01-12T03:48:36.529" v="6772" actId="1582"/>
          <ac:spMkLst>
            <pc:docMk/>
            <pc:sldMk cId="1430204406" sldId="275"/>
            <ac:spMk id="23" creationId="{796DEE7D-B4E0-6FF5-C8A1-30BAF0D40E57}"/>
          </ac:spMkLst>
        </pc:spChg>
        <pc:spChg chg="add mod">
          <ac:chgData name="Vinayak Sharma (Student)" userId="5017081d-1688-4eda-a2f9-bb27e4f819ba" providerId="ADAL" clId="{42DE2687-E682-4AEB-A316-4D9CEAA98386}" dt="2026-01-12T03:42:27.513" v="6669" actId="164"/>
          <ac:spMkLst>
            <pc:docMk/>
            <pc:sldMk cId="1430204406" sldId="275"/>
            <ac:spMk id="24" creationId="{EF509ADB-D465-06E6-EB3D-51BE45C29DD8}"/>
          </ac:spMkLst>
        </pc:spChg>
        <pc:spChg chg="add mod">
          <ac:chgData name="Vinayak Sharma (Student)" userId="5017081d-1688-4eda-a2f9-bb27e4f819ba" providerId="ADAL" clId="{42DE2687-E682-4AEB-A316-4D9CEAA98386}" dt="2026-01-12T03:47:51.232" v="6733" actId="164"/>
          <ac:spMkLst>
            <pc:docMk/>
            <pc:sldMk cId="1430204406" sldId="275"/>
            <ac:spMk id="26" creationId="{D2C843E6-0BF8-DAF0-6347-DF291572FE65}"/>
          </ac:spMkLst>
        </pc:spChg>
        <pc:spChg chg="add mod ord">
          <ac:chgData name="Vinayak Sharma (Student)" userId="5017081d-1688-4eda-a2f9-bb27e4f819ba" providerId="ADAL" clId="{42DE2687-E682-4AEB-A316-4D9CEAA98386}" dt="2026-01-12T03:42:27.513" v="6669" actId="164"/>
          <ac:spMkLst>
            <pc:docMk/>
            <pc:sldMk cId="1430204406" sldId="275"/>
            <ac:spMk id="27" creationId="{2292F887-1A94-9EB5-169B-E1E80FF26B6D}"/>
          </ac:spMkLst>
        </pc:spChg>
        <pc:spChg chg="add mod">
          <ac:chgData name="Vinayak Sharma (Student)" userId="5017081d-1688-4eda-a2f9-bb27e4f819ba" providerId="ADAL" clId="{42DE2687-E682-4AEB-A316-4D9CEAA98386}" dt="2026-01-12T03:42:45.994" v="6675" actId="1038"/>
          <ac:spMkLst>
            <pc:docMk/>
            <pc:sldMk cId="1430204406" sldId="275"/>
            <ac:spMk id="29" creationId="{772ABC31-8D66-5820-C08B-3E2C593974D4}"/>
          </ac:spMkLst>
        </pc:spChg>
        <pc:spChg chg="add mod">
          <ac:chgData name="Vinayak Sharma (Student)" userId="5017081d-1688-4eda-a2f9-bb27e4f819ba" providerId="ADAL" clId="{42DE2687-E682-4AEB-A316-4D9CEAA98386}" dt="2026-01-12T03:47:18.648" v="6723" actId="164"/>
          <ac:spMkLst>
            <pc:docMk/>
            <pc:sldMk cId="1430204406" sldId="275"/>
            <ac:spMk id="31" creationId="{4DE92F88-4984-3DBD-4E2B-7D1DE06084E7}"/>
          </ac:spMkLst>
        </pc:spChg>
        <pc:spChg chg="add mod">
          <ac:chgData name="Vinayak Sharma (Student)" userId="5017081d-1688-4eda-a2f9-bb27e4f819ba" providerId="ADAL" clId="{42DE2687-E682-4AEB-A316-4D9CEAA98386}" dt="2026-01-12T03:47:47.390" v="6732" actId="164"/>
          <ac:spMkLst>
            <pc:docMk/>
            <pc:sldMk cId="1430204406" sldId="275"/>
            <ac:spMk id="33" creationId="{5A300638-5D00-47A9-8CEE-BCD84112B8DF}"/>
          </ac:spMkLst>
        </pc:spChg>
        <pc:spChg chg="add mod ord">
          <ac:chgData name="Vinayak Sharma (Student)" userId="5017081d-1688-4eda-a2f9-bb27e4f819ba" providerId="ADAL" clId="{42DE2687-E682-4AEB-A316-4D9CEAA98386}" dt="2026-01-12T03:47:18.648" v="6723" actId="164"/>
          <ac:spMkLst>
            <pc:docMk/>
            <pc:sldMk cId="1430204406" sldId="275"/>
            <ac:spMk id="34" creationId="{C028351B-CE68-AAB9-1BD6-73EF47CD7951}"/>
          </ac:spMkLst>
        </pc:spChg>
        <pc:spChg chg="add mod">
          <ac:chgData name="Vinayak Sharma (Student)" userId="5017081d-1688-4eda-a2f9-bb27e4f819ba" providerId="ADAL" clId="{42DE2687-E682-4AEB-A316-4D9CEAA98386}" dt="2026-01-12T03:47:44.884" v="6731" actId="164"/>
          <ac:spMkLst>
            <pc:docMk/>
            <pc:sldMk cId="1430204406" sldId="275"/>
            <ac:spMk id="36" creationId="{4CD46218-5E83-5B04-42EF-9A4D36B20545}"/>
          </ac:spMkLst>
        </pc:spChg>
        <pc:spChg chg="add mod">
          <ac:chgData name="Vinayak Sharma (Student)" userId="5017081d-1688-4eda-a2f9-bb27e4f819ba" providerId="ADAL" clId="{42DE2687-E682-4AEB-A316-4D9CEAA98386}" dt="2026-01-12T03:49:07.998" v="6779" actId="164"/>
          <ac:spMkLst>
            <pc:docMk/>
            <pc:sldMk cId="1430204406" sldId="275"/>
            <ac:spMk id="37" creationId="{8C5EA7D3-138F-2DF7-76C1-C8E8A394EC97}"/>
          </ac:spMkLst>
        </pc:spChg>
        <pc:spChg chg="add mod ord">
          <ac:chgData name="Vinayak Sharma (Student)" userId="5017081d-1688-4eda-a2f9-bb27e4f819ba" providerId="ADAL" clId="{42DE2687-E682-4AEB-A316-4D9CEAA98386}" dt="2026-01-12T03:49:07.998" v="6779" actId="164"/>
          <ac:spMkLst>
            <pc:docMk/>
            <pc:sldMk cId="1430204406" sldId="275"/>
            <ac:spMk id="41" creationId="{53F2F51D-8346-709D-5792-534B4C115C4D}"/>
          </ac:spMkLst>
        </pc:spChg>
        <pc:grpChg chg="add mod">
          <ac:chgData name="Vinayak Sharma (Student)" userId="5017081d-1688-4eda-a2f9-bb27e4f819ba" providerId="ADAL" clId="{42DE2687-E682-4AEB-A316-4D9CEAA98386}" dt="2026-01-12T03:42:40.758" v="6673" actId="164"/>
          <ac:grpSpMkLst>
            <pc:docMk/>
            <pc:sldMk cId="1430204406" sldId="275"/>
            <ac:grpSpMk id="28" creationId="{CCF60279-F450-A646-5255-A96726AA05F9}"/>
          </ac:grpSpMkLst>
        </pc:grpChg>
        <pc:grpChg chg="add mod">
          <ac:chgData name="Vinayak Sharma (Student)" userId="5017081d-1688-4eda-a2f9-bb27e4f819ba" providerId="ADAL" clId="{42DE2687-E682-4AEB-A316-4D9CEAA98386}" dt="2026-01-12T03:49:21.536" v="6782" actId="1076"/>
          <ac:grpSpMkLst>
            <pc:docMk/>
            <pc:sldMk cId="1430204406" sldId="275"/>
            <ac:grpSpMk id="30" creationId="{BCCEC07D-AB42-73E0-EE11-FE141FD9B593}"/>
          </ac:grpSpMkLst>
        </pc:grpChg>
        <pc:grpChg chg="add mod">
          <ac:chgData name="Vinayak Sharma (Student)" userId="5017081d-1688-4eda-a2f9-bb27e4f819ba" providerId="ADAL" clId="{42DE2687-E682-4AEB-A316-4D9CEAA98386}" dt="2026-01-12T03:49:32.191" v="6784" actId="1076"/>
          <ac:grpSpMkLst>
            <pc:docMk/>
            <pc:sldMk cId="1430204406" sldId="275"/>
            <ac:grpSpMk id="35" creationId="{09F1B225-AA0A-8D00-B24E-45C856C717E2}"/>
          </ac:grpSpMkLst>
        </pc:grpChg>
        <pc:grpChg chg="add mod">
          <ac:chgData name="Vinayak Sharma (Student)" userId="5017081d-1688-4eda-a2f9-bb27e4f819ba" providerId="ADAL" clId="{42DE2687-E682-4AEB-A316-4D9CEAA98386}" dt="2026-01-12T03:48:52.951" v="6775" actId="14100"/>
          <ac:grpSpMkLst>
            <pc:docMk/>
            <pc:sldMk cId="1430204406" sldId="275"/>
            <ac:grpSpMk id="38" creationId="{93648D68-2CB0-0F6E-0042-414BA00F839E}"/>
          </ac:grpSpMkLst>
        </pc:grpChg>
        <pc:grpChg chg="add mod">
          <ac:chgData name="Vinayak Sharma (Student)" userId="5017081d-1688-4eda-a2f9-bb27e4f819ba" providerId="ADAL" clId="{42DE2687-E682-4AEB-A316-4D9CEAA98386}" dt="2026-01-12T03:47:47.390" v="6732" actId="164"/>
          <ac:grpSpMkLst>
            <pc:docMk/>
            <pc:sldMk cId="1430204406" sldId="275"/>
            <ac:grpSpMk id="39" creationId="{907E6DCA-3631-CFAD-C7BB-097F8635F55F}"/>
          </ac:grpSpMkLst>
        </pc:grpChg>
        <pc:grpChg chg="add mod">
          <ac:chgData name="Vinayak Sharma (Student)" userId="5017081d-1688-4eda-a2f9-bb27e4f819ba" providerId="ADAL" clId="{42DE2687-E682-4AEB-A316-4D9CEAA98386}" dt="2026-01-12T03:47:51.232" v="6733" actId="164"/>
          <ac:grpSpMkLst>
            <pc:docMk/>
            <pc:sldMk cId="1430204406" sldId="275"/>
            <ac:grpSpMk id="40" creationId="{75F24710-8E42-3882-DFE9-A8D05DE7C804}"/>
          </ac:grpSpMkLst>
        </pc:grpChg>
        <pc:grpChg chg="add mod">
          <ac:chgData name="Vinayak Sharma (Student)" userId="5017081d-1688-4eda-a2f9-bb27e4f819ba" providerId="ADAL" clId="{42DE2687-E682-4AEB-A316-4D9CEAA98386}" dt="2026-01-12T03:49:21.536" v="6782" actId="1076"/>
          <ac:grpSpMkLst>
            <pc:docMk/>
            <pc:sldMk cId="1430204406" sldId="275"/>
            <ac:grpSpMk id="45" creationId="{5140D6AA-4857-C16B-0AFD-FB1184624208}"/>
          </ac:grpSpMkLst>
        </pc:grpChg>
        <pc:picChg chg="add mod">
          <ac:chgData name="Vinayak Sharma (Student)" userId="5017081d-1688-4eda-a2f9-bb27e4f819ba" providerId="ADAL" clId="{42DE2687-E682-4AEB-A316-4D9CEAA98386}" dt="2026-01-12T03:40:33.461" v="6633" actId="1076"/>
          <ac:picMkLst>
            <pc:docMk/>
            <pc:sldMk cId="1430204406" sldId="275"/>
            <ac:picMk id="16" creationId="{7B7637D8-2888-64B4-887F-11FA631559D8}"/>
          </ac:picMkLst>
        </pc:picChg>
      </pc:sldChg>
      <pc:sldChg chg="addSp delSp modSp new mod ord delAnim modAnim">
        <pc:chgData name="Vinayak Sharma (Student)" userId="5017081d-1688-4eda-a2f9-bb27e4f819ba" providerId="ADAL" clId="{42DE2687-E682-4AEB-A316-4D9CEAA98386}" dt="2026-01-27T00:53:22.098" v="10771" actId="1076"/>
        <pc:sldMkLst>
          <pc:docMk/>
          <pc:sldMk cId="2901542953" sldId="276"/>
        </pc:sldMkLst>
        <pc:spChg chg="add mod">
          <ac:chgData name="Vinayak Sharma (Student)" userId="5017081d-1688-4eda-a2f9-bb27e4f819ba" providerId="ADAL" clId="{42DE2687-E682-4AEB-A316-4D9CEAA98386}" dt="2026-01-12T04:08:30.901" v="6938" actId="20577"/>
          <ac:spMkLst>
            <pc:docMk/>
            <pc:sldMk cId="2901542953" sldId="276"/>
            <ac:spMk id="4" creationId="{177C4AF8-51FD-A28F-A281-81872ECC3A10}"/>
          </ac:spMkLst>
        </pc:spChg>
        <pc:spChg chg="add mod">
          <ac:chgData name="Vinayak Sharma (Student)" userId="5017081d-1688-4eda-a2f9-bb27e4f819ba" providerId="ADAL" clId="{42DE2687-E682-4AEB-A316-4D9CEAA98386}" dt="2026-01-12T04:13:30.472" v="7049" actId="164"/>
          <ac:spMkLst>
            <pc:docMk/>
            <pc:sldMk cId="2901542953" sldId="276"/>
            <ac:spMk id="6" creationId="{5EF23C06-0533-05B4-96CE-B4AAEA22AA3A}"/>
          </ac:spMkLst>
        </pc:spChg>
        <pc:spChg chg="add mod topLvl">
          <ac:chgData name="Vinayak Sharma (Student)" userId="5017081d-1688-4eda-a2f9-bb27e4f819ba" providerId="ADAL" clId="{42DE2687-E682-4AEB-A316-4D9CEAA98386}" dt="2026-01-12T04:15:20.224" v="7061" actId="164"/>
          <ac:spMkLst>
            <pc:docMk/>
            <pc:sldMk cId="2901542953" sldId="276"/>
            <ac:spMk id="7" creationId="{763F47BE-00A8-1A5F-3E4D-F06C75844201}"/>
          </ac:spMkLst>
        </pc:spChg>
        <pc:spChg chg="add mod">
          <ac:chgData name="Vinayak Sharma (Student)" userId="5017081d-1688-4eda-a2f9-bb27e4f819ba" providerId="ADAL" clId="{42DE2687-E682-4AEB-A316-4D9CEAA98386}" dt="2026-01-12T04:11:43.802" v="6996" actId="164"/>
          <ac:spMkLst>
            <pc:docMk/>
            <pc:sldMk cId="2901542953" sldId="276"/>
            <ac:spMk id="9" creationId="{3122E64C-3739-8B74-D082-13558CDF8276}"/>
          </ac:spMkLst>
        </pc:spChg>
        <pc:spChg chg="add mod">
          <ac:chgData name="Vinayak Sharma (Student)" userId="5017081d-1688-4eda-a2f9-bb27e4f819ba" providerId="ADAL" clId="{42DE2687-E682-4AEB-A316-4D9CEAA98386}" dt="2026-01-12T04:12:34.534" v="7024"/>
          <ac:spMkLst>
            <pc:docMk/>
            <pc:sldMk cId="2901542953" sldId="276"/>
            <ac:spMk id="10" creationId="{5341E611-EE18-8C5A-2D0F-26FD871C208C}"/>
          </ac:spMkLst>
        </pc:spChg>
        <pc:spChg chg="add mod">
          <ac:chgData name="Vinayak Sharma (Student)" userId="5017081d-1688-4eda-a2f9-bb27e4f819ba" providerId="ADAL" clId="{42DE2687-E682-4AEB-A316-4D9CEAA98386}" dt="2026-01-12T04:10:00.794" v="6966" actId="164"/>
          <ac:spMkLst>
            <pc:docMk/>
            <pc:sldMk cId="2901542953" sldId="276"/>
            <ac:spMk id="12" creationId="{1AEA2DB4-B66C-FB7D-A6D3-84376928CC64}"/>
          </ac:spMkLst>
        </pc:spChg>
        <pc:spChg chg="add mod">
          <ac:chgData name="Vinayak Sharma (Student)" userId="5017081d-1688-4eda-a2f9-bb27e4f819ba" providerId="ADAL" clId="{42DE2687-E682-4AEB-A316-4D9CEAA98386}" dt="2026-01-12T04:09:57.840" v="6965" actId="164"/>
          <ac:spMkLst>
            <pc:docMk/>
            <pc:sldMk cId="2901542953" sldId="276"/>
            <ac:spMk id="13" creationId="{8D7B0688-6430-4F31-67A5-F2EDE5B17A19}"/>
          </ac:spMkLst>
        </pc:spChg>
        <pc:spChg chg="add mod ord">
          <ac:chgData name="Vinayak Sharma (Student)" userId="5017081d-1688-4eda-a2f9-bb27e4f819ba" providerId="ADAL" clId="{42DE2687-E682-4AEB-A316-4D9CEAA98386}" dt="2026-01-12T04:09:57.840" v="6965" actId="164"/>
          <ac:spMkLst>
            <pc:docMk/>
            <pc:sldMk cId="2901542953" sldId="276"/>
            <ac:spMk id="15" creationId="{65F372B2-2A5B-B7BA-684C-01A25128084A}"/>
          </ac:spMkLst>
        </pc:spChg>
        <pc:spChg chg="add mod">
          <ac:chgData name="Vinayak Sharma (Student)" userId="5017081d-1688-4eda-a2f9-bb27e4f819ba" providerId="ADAL" clId="{42DE2687-E682-4AEB-A316-4D9CEAA98386}" dt="2026-01-12T04:10:00.794" v="6966" actId="164"/>
          <ac:spMkLst>
            <pc:docMk/>
            <pc:sldMk cId="2901542953" sldId="276"/>
            <ac:spMk id="16" creationId="{E56F197E-8D8D-CD8E-A2C4-A2BC6C2420DD}"/>
          </ac:spMkLst>
        </pc:spChg>
        <pc:spChg chg="add mod">
          <ac:chgData name="Vinayak Sharma (Student)" userId="5017081d-1688-4eda-a2f9-bb27e4f819ba" providerId="ADAL" clId="{42DE2687-E682-4AEB-A316-4D9CEAA98386}" dt="2026-01-12T04:09:57.840" v="6965" actId="164"/>
          <ac:spMkLst>
            <pc:docMk/>
            <pc:sldMk cId="2901542953" sldId="276"/>
            <ac:spMk id="17" creationId="{8CB64A13-9E87-B681-ECF6-96F779F929B7}"/>
          </ac:spMkLst>
        </pc:spChg>
        <pc:spChg chg="add mod ord">
          <ac:chgData name="Vinayak Sharma (Student)" userId="5017081d-1688-4eda-a2f9-bb27e4f819ba" providerId="ADAL" clId="{42DE2687-E682-4AEB-A316-4D9CEAA98386}" dt="2026-01-12T04:12:34.534" v="7024"/>
          <ac:spMkLst>
            <pc:docMk/>
            <pc:sldMk cId="2901542953" sldId="276"/>
            <ac:spMk id="20" creationId="{A0FA0BA7-38C9-083D-46B3-47B015499411}"/>
          </ac:spMkLst>
        </pc:spChg>
        <pc:spChg chg="add mod">
          <ac:chgData name="Vinayak Sharma (Student)" userId="5017081d-1688-4eda-a2f9-bb27e4f819ba" providerId="ADAL" clId="{42DE2687-E682-4AEB-A316-4D9CEAA98386}" dt="2026-01-12T04:11:43.802" v="6996" actId="164"/>
          <ac:spMkLst>
            <pc:docMk/>
            <pc:sldMk cId="2901542953" sldId="276"/>
            <ac:spMk id="21" creationId="{F28781BC-ABBC-E732-8149-7B01EB24FF28}"/>
          </ac:spMkLst>
        </pc:spChg>
        <pc:spChg chg="add mod">
          <ac:chgData name="Vinayak Sharma (Student)" userId="5017081d-1688-4eda-a2f9-bb27e4f819ba" providerId="ADAL" clId="{42DE2687-E682-4AEB-A316-4D9CEAA98386}" dt="2026-01-12T04:12:55.994" v="7042" actId="1035"/>
          <ac:spMkLst>
            <pc:docMk/>
            <pc:sldMk cId="2901542953" sldId="276"/>
            <ac:spMk id="22" creationId="{41CC610A-E158-81DF-CEE2-6D1A71945F28}"/>
          </ac:spMkLst>
        </pc:spChg>
        <pc:spChg chg="add mod ord topLvl">
          <ac:chgData name="Vinayak Sharma (Student)" userId="5017081d-1688-4eda-a2f9-bb27e4f819ba" providerId="ADAL" clId="{42DE2687-E682-4AEB-A316-4D9CEAA98386}" dt="2026-01-12T04:15:20.224" v="7061" actId="164"/>
          <ac:spMkLst>
            <pc:docMk/>
            <pc:sldMk cId="2901542953" sldId="276"/>
            <ac:spMk id="25" creationId="{0006941E-A18D-3440-1C33-FA3081FCBC85}"/>
          </ac:spMkLst>
        </pc:spChg>
        <pc:spChg chg="add mod topLvl">
          <ac:chgData name="Vinayak Sharma (Student)" userId="5017081d-1688-4eda-a2f9-bb27e4f819ba" providerId="ADAL" clId="{42DE2687-E682-4AEB-A316-4D9CEAA98386}" dt="2026-01-12T04:16:33.134" v="7085" actId="164"/>
          <ac:spMkLst>
            <pc:docMk/>
            <pc:sldMk cId="2901542953" sldId="276"/>
            <ac:spMk id="27" creationId="{49687890-8EC4-855B-6233-000DC56DA9DC}"/>
          </ac:spMkLst>
        </pc:spChg>
        <pc:spChg chg="add mod">
          <ac:chgData name="Vinayak Sharma (Student)" userId="5017081d-1688-4eda-a2f9-bb27e4f819ba" providerId="ADAL" clId="{42DE2687-E682-4AEB-A316-4D9CEAA98386}" dt="2026-01-12T04:13:30.472" v="7049" actId="164"/>
          <ac:spMkLst>
            <pc:docMk/>
            <pc:sldMk cId="2901542953" sldId="276"/>
            <ac:spMk id="28" creationId="{510D0757-8305-4168-0D41-E2A05D23F50B}"/>
          </ac:spMkLst>
        </pc:spChg>
        <pc:grpChg chg="add mod">
          <ac:chgData name="Vinayak Sharma (Student)" userId="5017081d-1688-4eda-a2f9-bb27e4f819ba" providerId="ADAL" clId="{42DE2687-E682-4AEB-A316-4D9CEAA98386}" dt="2026-01-27T00:53:16.190" v="10768" actId="1076"/>
          <ac:grpSpMkLst>
            <pc:docMk/>
            <pc:sldMk cId="2901542953" sldId="276"/>
            <ac:grpSpMk id="18" creationId="{5ECDA364-9427-71F0-FA8B-5C262DF224F0}"/>
          </ac:grpSpMkLst>
        </pc:grpChg>
        <pc:grpChg chg="add mod">
          <ac:chgData name="Vinayak Sharma (Student)" userId="5017081d-1688-4eda-a2f9-bb27e4f819ba" providerId="ADAL" clId="{42DE2687-E682-4AEB-A316-4D9CEAA98386}" dt="2026-01-12T04:10:00.794" v="6966" actId="164"/>
          <ac:grpSpMkLst>
            <pc:docMk/>
            <pc:sldMk cId="2901542953" sldId="276"/>
            <ac:grpSpMk id="19" creationId="{6B246DEE-20C1-D01D-73FD-250560943199}"/>
          </ac:grpSpMkLst>
        </pc:grpChg>
        <pc:grpChg chg="add mod">
          <ac:chgData name="Vinayak Sharma (Student)" userId="5017081d-1688-4eda-a2f9-bb27e4f819ba" providerId="ADAL" clId="{42DE2687-E682-4AEB-A316-4D9CEAA98386}" dt="2026-01-27T00:53:20.194" v="10770" actId="1076"/>
          <ac:grpSpMkLst>
            <pc:docMk/>
            <pc:sldMk cId="2901542953" sldId="276"/>
            <ac:grpSpMk id="23" creationId="{8A940AD5-29F5-4CB1-E8D9-7EC8FE623A4A}"/>
          </ac:grpSpMkLst>
        </pc:grpChg>
        <pc:grpChg chg="add mod">
          <ac:chgData name="Vinayak Sharma (Student)" userId="5017081d-1688-4eda-a2f9-bb27e4f819ba" providerId="ADAL" clId="{42DE2687-E682-4AEB-A316-4D9CEAA98386}" dt="2026-01-12T04:11:43.802" v="6996" actId="164"/>
          <ac:grpSpMkLst>
            <pc:docMk/>
            <pc:sldMk cId="2901542953" sldId="276"/>
            <ac:grpSpMk id="24" creationId="{F7E8420E-9CF8-FD12-089E-FE5941CE4E22}"/>
          </ac:grpSpMkLst>
        </pc:grpChg>
        <pc:grpChg chg="add mod">
          <ac:chgData name="Vinayak Sharma (Student)" userId="5017081d-1688-4eda-a2f9-bb27e4f819ba" providerId="ADAL" clId="{42DE2687-E682-4AEB-A316-4D9CEAA98386}" dt="2026-01-12T04:13:30.472" v="7049" actId="164"/>
          <ac:grpSpMkLst>
            <pc:docMk/>
            <pc:sldMk cId="2901542953" sldId="276"/>
            <ac:grpSpMk id="30" creationId="{52D594B0-866B-F27E-A780-0279A1C8D7FF}"/>
          </ac:grpSpMkLst>
        </pc:grpChg>
        <pc:grpChg chg="add mod">
          <ac:chgData name="Vinayak Sharma (Student)" userId="5017081d-1688-4eda-a2f9-bb27e4f819ba" providerId="ADAL" clId="{42DE2687-E682-4AEB-A316-4D9CEAA98386}" dt="2026-01-12T04:16:33.134" v="7085" actId="164"/>
          <ac:grpSpMkLst>
            <pc:docMk/>
            <pc:sldMk cId="2901542953" sldId="276"/>
            <ac:grpSpMk id="31" creationId="{FEBF1B50-04EB-06B0-E9AE-79187F1F4262}"/>
          </ac:grpSpMkLst>
        </pc:grpChg>
        <pc:grpChg chg="add mod">
          <ac:chgData name="Vinayak Sharma (Student)" userId="5017081d-1688-4eda-a2f9-bb27e4f819ba" providerId="ADAL" clId="{42DE2687-E682-4AEB-A316-4D9CEAA98386}" dt="2026-01-27T00:53:22.098" v="10771" actId="1076"/>
          <ac:grpSpMkLst>
            <pc:docMk/>
            <pc:sldMk cId="2901542953" sldId="276"/>
            <ac:grpSpMk id="32" creationId="{DC613FDB-EDDB-5DD5-691F-3D77375D6F90}"/>
          </ac:grpSpMkLst>
        </pc:grpChg>
        <pc:picChg chg="add mod">
          <ac:chgData name="Vinayak Sharma (Student)" userId="5017081d-1688-4eda-a2f9-bb27e4f819ba" providerId="ADAL" clId="{42DE2687-E682-4AEB-A316-4D9CEAA98386}" dt="2026-01-12T04:14:42.196" v="7052" actId="1076"/>
          <ac:picMkLst>
            <pc:docMk/>
            <pc:sldMk cId="2901542953" sldId="276"/>
            <ac:picMk id="5" creationId="{BF826997-D732-089D-4217-99FCEFE4B96B}"/>
          </ac:picMkLst>
        </pc:picChg>
      </pc:sldChg>
      <pc:sldChg chg="addSp delSp modSp add mod ord delAnim modAnim">
        <pc:chgData name="Vinayak Sharma (Student)" userId="5017081d-1688-4eda-a2f9-bb27e4f819ba" providerId="ADAL" clId="{42DE2687-E682-4AEB-A316-4D9CEAA98386}" dt="2026-01-12T04:16:57.250" v="7088"/>
        <pc:sldMkLst>
          <pc:docMk/>
          <pc:sldMk cId="2628292996" sldId="277"/>
        </pc:sldMkLst>
        <pc:spChg chg="add mod">
          <ac:chgData name="Vinayak Sharma (Student)" userId="5017081d-1688-4eda-a2f9-bb27e4f819ba" providerId="ADAL" clId="{42DE2687-E682-4AEB-A316-4D9CEAA98386}" dt="2026-01-12T03:51:19.189" v="6861" actId="1582"/>
          <ac:spMkLst>
            <pc:docMk/>
            <pc:sldMk cId="2628292996" sldId="277"/>
            <ac:spMk id="3" creationId="{8F9A9C9A-E1B8-B5A7-23E2-33E22286CA21}"/>
          </ac:spMkLst>
        </pc:spChg>
        <pc:spChg chg="mod">
          <ac:chgData name="Vinayak Sharma (Student)" userId="5017081d-1688-4eda-a2f9-bb27e4f819ba" providerId="ADAL" clId="{42DE2687-E682-4AEB-A316-4D9CEAA98386}" dt="2026-01-12T03:50:46.476" v="6855" actId="20577"/>
          <ac:spMkLst>
            <pc:docMk/>
            <pc:sldMk cId="2628292996" sldId="277"/>
            <ac:spMk id="4" creationId="{6DE16B4F-3CDA-9336-1E8B-6C22643112D1}"/>
          </ac:spMkLst>
        </pc:spChg>
        <pc:spChg chg="add mod">
          <ac:chgData name="Vinayak Sharma (Student)" userId="5017081d-1688-4eda-a2f9-bb27e4f819ba" providerId="ADAL" clId="{42DE2687-E682-4AEB-A316-4D9CEAA98386}" dt="2026-01-12T03:53:13.490" v="6893" actId="164"/>
          <ac:spMkLst>
            <pc:docMk/>
            <pc:sldMk cId="2628292996" sldId="277"/>
            <ac:spMk id="5" creationId="{76EE434A-4453-198A-F7C8-F41CCCE3589C}"/>
          </ac:spMkLst>
        </pc:spChg>
        <pc:spChg chg="add mod">
          <ac:chgData name="Vinayak Sharma (Student)" userId="5017081d-1688-4eda-a2f9-bb27e4f819ba" providerId="ADAL" clId="{42DE2687-E682-4AEB-A316-4D9CEAA98386}" dt="2026-01-12T03:54:16.154" v="6903" actId="14100"/>
          <ac:spMkLst>
            <pc:docMk/>
            <pc:sldMk cId="2628292996" sldId="277"/>
            <ac:spMk id="7" creationId="{688FE365-9732-B254-FC58-2B33551C53A8}"/>
          </ac:spMkLst>
        </pc:spChg>
        <pc:spChg chg="add mod">
          <ac:chgData name="Vinayak Sharma (Student)" userId="5017081d-1688-4eda-a2f9-bb27e4f819ba" providerId="ADAL" clId="{42DE2687-E682-4AEB-A316-4D9CEAA98386}" dt="2026-01-12T03:59:21.216" v="6910" actId="208"/>
          <ac:spMkLst>
            <pc:docMk/>
            <pc:sldMk cId="2628292996" sldId="277"/>
            <ac:spMk id="8" creationId="{3E757642-D114-26D4-9321-43D2FE7C0242}"/>
          </ac:spMkLst>
        </pc:spChg>
        <pc:spChg chg="add mod">
          <ac:chgData name="Vinayak Sharma (Student)" userId="5017081d-1688-4eda-a2f9-bb27e4f819ba" providerId="ADAL" clId="{42DE2687-E682-4AEB-A316-4D9CEAA98386}" dt="2026-01-12T03:51:43.579" v="6865" actId="1076"/>
          <ac:spMkLst>
            <pc:docMk/>
            <pc:sldMk cId="2628292996" sldId="277"/>
            <ac:spMk id="10" creationId="{69A4432D-404B-CC9B-0854-59DD0FB96D60}"/>
          </ac:spMkLst>
        </pc:spChg>
        <pc:spChg chg="add mod">
          <ac:chgData name="Vinayak Sharma (Student)" userId="5017081d-1688-4eda-a2f9-bb27e4f819ba" providerId="ADAL" clId="{42DE2687-E682-4AEB-A316-4D9CEAA98386}" dt="2026-01-12T03:53:13.490" v="6893" actId="164"/>
          <ac:spMkLst>
            <pc:docMk/>
            <pc:sldMk cId="2628292996" sldId="277"/>
            <ac:spMk id="11" creationId="{E361B933-5A45-2F14-E06E-60AF7EB895E8}"/>
          </ac:spMkLst>
        </pc:spChg>
        <pc:spChg chg="add mod ord">
          <ac:chgData name="Vinayak Sharma (Student)" userId="5017081d-1688-4eda-a2f9-bb27e4f819ba" providerId="ADAL" clId="{42DE2687-E682-4AEB-A316-4D9CEAA98386}" dt="2026-01-12T03:59:47.187" v="6921" actId="208"/>
          <ac:spMkLst>
            <pc:docMk/>
            <pc:sldMk cId="2628292996" sldId="277"/>
            <ac:spMk id="12" creationId="{665973A2-1632-4772-F6FC-5EA117F92722}"/>
          </ac:spMkLst>
        </pc:spChg>
        <pc:spChg chg="add mod">
          <ac:chgData name="Vinayak Sharma (Student)" userId="5017081d-1688-4eda-a2f9-bb27e4f819ba" providerId="ADAL" clId="{42DE2687-E682-4AEB-A316-4D9CEAA98386}" dt="2026-01-12T03:54:31.946" v="6905" actId="1076"/>
          <ac:spMkLst>
            <pc:docMk/>
            <pc:sldMk cId="2628292996" sldId="277"/>
            <ac:spMk id="14" creationId="{B06A4302-51ED-DF3E-B7D8-DBCA3F1BF352}"/>
          </ac:spMkLst>
        </pc:spChg>
        <pc:spChg chg="add mod ord">
          <ac:chgData name="Vinayak Sharma (Student)" userId="5017081d-1688-4eda-a2f9-bb27e4f819ba" providerId="ADAL" clId="{42DE2687-E682-4AEB-A316-4D9CEAA98386}" dt="2026-01-12T03:59:41.968" v="6920" actId="1035"/>
          <ac:spMkLst>
            <pc:docMk/>
            <pc:sldMk cId="2628292996" sldId="277"/>
            <ac:spMk id="15" creationId="{44173C2D-8D55-C7AF-9A84-E9452B1E1BD5}"/>
          </ac:spMkLst>
        </pc:spChg>
        <pc:spChg chg="add mod">
          <ac:chgData name="Vinayak Sharma (Student)" userId="5017081d-1688-4eda-a2f9-bb27e4f819ba" providerId="ADAL" clId="{42DE2687-E682-4AEB-A316-4D9CEAA98386}" dt="2026-01-12T03:59:54.130" v="6923" actId="1076"/>
          <ac:spMkLst>
            <pc:docMk/>
            <pc:sldMk cId="2628292996" sldId="277"/>
            <ac:spMk id="16" creationId="{1C2E2D73-A0C1-0C32-7CE0-C965C5901258}"/>
          </ac:spMkLst>
        </pc:spChg>
        <pc:grpChg chg="add mod">
          <ac:chgData name="Vinayak Sharma (Student)" userId="5017081d-1688-4eda-a2f9-bb27e4f819ba" providerId="ADAL" clId="{42DE2687-E682-4AEB-A316-4D9CEAA98386}" dt="2026-01-12T03:53:16.415" v="6894" actId="1076"/>
          <ac:grpSpMkLst>
            <pc:docMk/>
            <pc:sldMk cId="2628292996" sldId="277"/>
            <ac:grpSpMk id="13" creationId="{2A43EAD1-5672-C881-27AA-C6D6808F6EAE}"/>
          </ac:grpSpMkLst>
        </pc:grpChg>
        <pc:picChg chg="add mod">
          <ac:chgData name="Vinayak Sharma (Student)" userId="5017081d-1688-4eda-a2f9-bb27e4f819ba" providerId="ADAL" clId="{42DE2687-E682-4AEB-A316-4D9CEAA98386}" dt="2026-01-12T03:50:51.098" v="6856"/>
          <ac:picMkLst>
            <pc:docMk/>
            <pc:sldMk cId="2628292996" sldId="277"/>
            <ac:picMk id="2" creationId="{24842246-226B-050D-9B37-29B6D34DAED6}"/>
          </ac:picMkLst>
        </pc:picChg>
      </pc:sldChg>
      <pc:sldChg chg="addSp modSp add mod">
        <pc:chgData name="Vinayak Sharma (Student)" userId="5017081d-1688-4eda-a2f9-bb27e4f819ba" providerId="ADAL" clId="{42DE2687-E682-4AEB-A316-4D9CEAA98386}" dt="2026-01-12T04:33:08.199" v="7467" actId="1076"/>
        <pc:sldMkLst>
          <pc:docMk/>
          <pc:sldMk cId="2841695569" sldId="279"/>
        </pc:sldMkLst>
        <pc:spChg chg="mod">
          <ac:chgData name="Vinayak Sharma (Student)" userId="5017081d-1688-4eda-a2f9-bb27e4f819ba" providerId="ADAL" clId="{42DE2687-E682-4AEB-A316-4D9CEAA98386}" dt="2026-01-12T04:22:07.741" v="7186" actId="14100"/>
          <ac:spMkLst>
            <pc:docMk/>
            <pc:sldMk cId="2841695569" sldId="279"/>
            <ac:spMk id="7" creationId="{4483DB74-A5C5-3B59-68C3-4C8B4EB2D4BF}"/>
          </ac:spMkLst>
        </pc:spChg>
        <pc:spChg chg="mod">
          <ac:chgData name="Vinayak Sharma (Student)" userId="5017081d-1688-4eda-a2f9-bb27e4f819ba" providerId="ADAL" clId="{42DE2687-E682-4AEB-A316-4D9CEAA98386}" dt="2026-01-12T04:33:05.183" v="7466" actId="1076"/>
          <ac:spMkLst>
            <pc:docMk/>
            <pc:sldMk cId="2841695569" sldId="279"/>
            <ac:spMk id="10" creationId="{9DE83085-BC3D-37FD-611E-20D42C5730C8}"/>
          </ac:spMkLst>
        </pc:spChg>
        <pc:spChg chg="mod">
          <ac:chgData name="Vinayak Sharma (Student)" userId="5017081d-1688-4eda-a2f9-bb27e4f819ba" providerId="ADAL" clId="{42DE2687-E682-4AEB-A316-4D9CEAA98386}" dt="2026-01-12T04:21:24.749" v="7169" actId="1076"/>
          <ac:spMkLst>
            <pc:docMk/>
            <pc:sldMk cId="2841695569" sldId="279"/>
            <ac:spMk id="25" creationId="{C04F6DCD-5E59-5AD3-74CD-D30163935E91}"/>
          </ac:spMkLst>
        </pc:spChg>
        <pc:spChg chg="mod">
          <ac:chgData name="Vinayak Sharma (Student)" userId="5017081d-1688-4eda-a2f9-bb27e4f819ba" providerId="ADAL" clId="{42DE2687-E682-4AEB-A316-4D9CEAA98386}" dt="2026-01-12T04:21:47.449" v="7179" actId="1076"/>
          <ac:spMkLst>
            <pc:docMk/>
            <pc:sldMk cId="2841695569" sldId="279"/>
            <ac:spMk id="26" creationId="{1B3B81DE-0550-2128-8F53-725D5EA3F1E8}"/>
          </ac:spMkLst>
        </pc:spChg>
        <pc:spChg chg="mod">
          <ac:chgData name="Vinayak Sharma (Student)" userId="5017081d-1688-4eda-a2f9-bb27e4f819ba" providerId="ADAL" clId="{42DE2687-E682-4AEB-A316-4D9CEAA98386}" dt="2026-01-12T04:19:46.209" v="7155" actId="207"/>
          <ac:spMkLst>
            <pc:docMk/>
            <pc:sldMk cId="2841695569" sldId="279"/>
            <ac:spMk id="28" creationId="{CF155930-0BB6-3768-E28D-1139FAC60304}"/>
          </ac:spMkLst>
        </pc:spChg>
        <pc:spChg chg="mod">
          <ac:chgData name="Vinayak Sharma (Student)" userId="5017081d-1688-4eda-a2f9-bb27e4f819ba" providerId="ADAL" clId="{42DE2687-E682-4AEB-A316-4D9CEAA98386}" dt="2026-01-12T04:21:17.702" v="7168" actId="1076"/>
          <ac:spMkLst>
            <pc:docMk/>
            <pc:sldMk cId="2841695569" sldId="279"/>
            <ac:spMk id="29" creationId="{5B0D1F3E-C4BE-1A4D-0B92-FC5B599B6A15}"/>
          </ac:spMkLst>
        </pc:spChg>
        <pc:spChg chg="mod">
          <ac:chgData name="Vinayak Sharma (Student)" userId="5017081d-1688-4eda-a2f9-bb27e4f819ba" providerId="ADAL" clId="{42DE2687-E682-4AEB-A316-4D9CEAA98386}" dt="2026-01-12T04:20:06.283" v="7158" actId="207"/>
          <ac:spMkLst>
            <pc:docMk/>
            <pc:sldMk cId="2841695569" sldId="279"/>
            <ac:spMk id="31" creationId="{E1A12F39-719D-2F9E-347F-D4E1DD5B921A}"/>
          </ac:spMkLst>
        </pc:spChg>
        <pc:spChg chg="mod">
          <ac:chgData name="Vinayak Sharma (Student)" userId="5017081d-1688-4eda-a2f9-bb27e4f819ba" providerId="ADAL" clId="{42DE2687-E682-4AEB-A316-4D9CEAA98386}" dt="2026-01-12T04:19:58.392" v="7156" actId="208"/>
          <ac:spMkLst>
            <pc:docMk/>
            <pc:sldMk cId="2841695569" sldId="279"/>
            <ac:spMk id="32" creationId="{BA13EFD0-962D-0CD3-1FF7-4CCBF2121B1A}"/>
          </ac:spMkLst>
        </pc:spChg>
        <pc:spChg chg="mod">
          <ac:chgData name="Vinayak Sharma (Student)" userId="5017081d-1688-4eda-a2f9-bb27e4f819ba" providerId="ADAL" clId="{42DE2687-E682-4AEB-A316-4D9CEAA98386}" dt="2026-01-12T04:21:42.897" v="7177" actId="1076"/>
          <ac:spMkLst>
            <pc:docMk/>
            <pc:sldMk cId="2841695569" sldId="279"/>
            <ac:spMk id="33" creationId="{471F34C3-CA31-42C7-721A-03E5D1B79418}"/>
          </ac:spMkLst>
        </pc:spChg>
        <pc:spChg chg="mod">
          <ac:chgData name="Vinayak Sharma (Student)" userId="5017081d-1688-4eda-a2f9-bb27e4f819ba" providerId="ADAL" clId="{42DE2687-E682-4AEB-A316-4D9CEAA98386}" dt="2026-01-12T04:21:45.239" v="7178" actId="1076"/>
          <ac:spMkLst>
            <pc:docMk/>
            <pc:sldMk cId="2841695569" sldId="279"/>
            <ac:spMk id="34" creationId="{81CC733B-9AEA-B4AF-7028-0CD0AEE3F8D8}"/>
          </ac:spMkLst>
        </pc:spChg>
        <pc:grpChg chg="add mod">
          <ac:chgData name="Vinayak Sharma (Student)" userId="5017081d-1688-4eda-a2f9-bb27e4f819ba" providerId="ADAL" clId="{42DE2687-E682-4AEB-A316-4D9CEAA98386}" dt="2026-01-12T04:33:08.199" v="7467" actId="1076"/>
          <ac:grpSpMkLst>
            <pc:docMk/>
            <pc:sldMk cId="2841695569" sldId="279"/>
            <ac:grpSpMk id="3" creationId="{67F9CC4A-2D09-76A0-311A-6687B1F0122E}"/>
          </ac:grpSpMkLst>
        </pc:grpChg>
        <pc:grpChg chg="mod">
          <ac:chgData name="Vinayak Sharma (Student)" userId="5017081d-1688-4eda-a2f9-bb27e4f819ba" providerId="ADAL" clId="{42DE2687-E682-4AEB-A316-4D9CEAA98386}" dt="2026-01-12T04:18:12.646" v="7119"/>
          <ac:grpSpMkLst>
            <pc:docMk/>
            <pc:sldMk cId="2841695569" sldId="279"/>
            <ac:grpSpMk id="24" creationId="{08E5F488-5689-A923-13C1-3416A2C8E0C0}"/>
          </ac:grpSpMkLst>
        </pc:grpChg>
        <pc:grpChg chg="mod">
          <ac:chgData name="Vinayak Sharma (Student)" userId="5017081d-1688-4eda-a2f9-bb27e4f819ba" providerId="ADAL" clId="{42DE2687-E682-4AEB-A316-4D9CEAA98386}" dt="2026-01-12T04:18:29.844" v="7127"/>
          <ac:grpSpMkLst>
            <pc:docMk/>
            <pc:sldMk cId="2841695569" sldId="279"/>
            <ac:grpSpMk id="30" creationId="{FDD79E00-0F46-3109-306F-AB8B08346660}"/>
          </ac:grpSpMkLst>
        </pc:grpChg>
        <pc:grpChg chg="mod">
          <ac:chgData name="Vinayak Sharma (Student)" userId="5017081d-1688-4eda-a2f9-bb27e4f819ba" providerId="ADAL" clId="{42DE2687-E682-4AEB-A316-4D9CEAA98386}" dt="2026-01-12T04:22:15.399" v="7188" actId="164"/>
          <ac:grpSpMkLst>
            <pc:docMk/>
            <pc:sldMk cId="2841695569" sldId="279"/>
            <ac:grpSpMk id="39" creationId="{A09CE986-6114-0EF7-34F5-EEAC6E8FEE3E}"/>
          </ac:grpSpMkLst>
        </pc:grpChg>
        <pc:grpChg chg="mod">
          <ac:chgData name="Vinayak Sharma (Student)" userId="5017081d-1688-4eda-a2f9-bb27e4f819ba" providerId="ADAL" clId="{42DE2687-E682-4AEB-A316-4D9CEAA98386}" dt="2026-01-12T04:22:15.399" v="7188" actId="164"/>
          <ac:grpSpMkLst>
            <pc:docMk/>
            <pc:sldMk cId="2841695569" sldId="279"/>
            <ac:grpSpMk id="40" creationId="{A6B7A0A3-1B9F-67F7-18EE-589B1196A406}"/>
          </ac:grpSpMkLst>
        </pc:grpChg>
        <pc:cxnChg chg="mod">
          <ac:chgData name="Vinayak Sharma (Student)" userId="5017081d-1688-4eda-a2f9-bb27e4f819ba" providerId="ADAL" clId="{42DE2687-E682-4AEB-A316-4D9CEAA98386}" dt="2026-01-12T04:21:36.450" v="7175" actId="1076"/>
          <ac:cxnSpMkLst>
            <pc:docMk/>
            <pc:sldMk cId="2841695569" sldId="279"/>
            <ac:cxnSpMk id="27" creationId="{98FE835D-1E6A-D546-ECCF-4183EC9D8B64}"/>
          </ac:cxnSpMkLst>
        </pc:cxnChg>
        <pc:cxnChg chg="mod">
          <ac:chgData name="Vinayak Sharma (Student)" userId="5017081d-1688-4eda-a2f9-bb27e4f819ba" providerId="ADAL" clId="{42DE2687-E682-4AEB-A316-4D9CEAA98386}" dt="2026-01-12T04:21:40.309" v="7176" actId="1076"/>
          <ac:cxnSpMkLst>
            <pc:docMk/>
            <pc:sldMk cId="2841695569" sldId="279"/>
            <ac:cxnSpMk id="35" creationId="{BF58FD05-6FA7-9C56-357C-5DCCEA402265}"/>
          </ac:cxnSpMkLst>
        </pc:cxnChg>
      </pc:sldChg>
      <pc:sldChg chg="addSp delSp modSp new mod">
        <pc:chgData name="Vinayak Sharma (Student)" userId="5017081d-1688-4eda-a2f9-bb27e4f819ba" providerId="ADAL" clId="{42DE2687-E682-4AEB-A316-4D9CEAA98386}" dt="2026-01-27T02:22:31.763" v="14527" actId="1076"/>
        <pc:sldMkLst>
          <pc:docMk/>
          <pc:sldMk cId="3915756226" sldId="280"/>
        </pc:sldMkLst>
        <pc:spChg chg="add mod">
          <ac:chgData name="Vinayak Sharma (Student)" userId="5017081d-1688-4eda-a2f9-bb27e4f819ba" providerId="ADAL" clId="{42DE2687-E682-4AEB-A316-4D9CEAA98386}" dt="2026-01-27T02:14:31.889" v="14075" actId="20577"/>
          <ac:spMkLst>
            <pc:docMk/>
            <pc:sldMk cId="3915756226" sldId="280"/>
            <ac:spMk id="2" creationId="{4D7348A1-EC50-6D1F-B910-B6D3EAB5F7EB}"/>
          </ac:spMkLst>
        </pc:spChg>
        <pc:spChg chg="add mod">
          <ac:chgData name="Vinayak Sharma (Student)" userId="5017081d-1688-4eda-a2f9-bb27e4f819ba" providerId="ADAL" clId="{42DE2687-E682-4AEB-A316-4D9CEAA98386}" dt="2026-01-27T02:17:58.224" v="14203" actId="20577"/>
          <ac:spMkLst>
            <pc:docMk/>
            <pc:sldMk cId="3915756226" sldId="280"/>
            <ac:spMk id="3" creationId="{BA160E2C-9FB2-A823-F55B-8D4F830C2A9D}"/>
          </ac:spMkLst>
        </pc:spChg>
        <pc:spChg chg="add mod">
          <ac:chgData name="Vinayak Sharma (Student)" userId="5017081d-1688-4eda-a2f9-bb27e4f819ba" providerId="ADAL" clId="{42DE2687-E682-4AEB-A316-4D9CEAA98386}" dt="2026-01-12T04:23:01.335" v="7196"/>
          <ac:spMkLst>
            <pc:docMk/>
            <pc:sldMk cId="3915756226" sldId="280"/>
            <ac:spMk id="4" creationId="{64112B6C-F318-EE0F-EB87-7F06D2D36A01}"/>
          </ac:spMkLst>
        </pc:spChg>
        <pc:spChg chg="add mod ord">
          <ac:chgData name="Vinayak Sharma (Student)" userId="5017081d-1688-4eda-a2f9-bb27e4f819ba" providerId="ADAL" clId="{42DE2687-E682-4AEB-A316-4D9CEAA98386}" dt="2026-01-27T02:17:58.224" v="14203" actId="20577"/>
          <ac:spMkLst>
            <pc:docMk/>
            <pc:sldMk cId="3915756226" sldId="280"/>
            <ac:spMk id="6" creationId="{D049C5F2-24C4-4B40-53E4-770ED85D0AAA}"/>
          </ac:spMkLst>
        </pc:spChg>
        <pc:spChg chg="add mod ord">
          <ac:chgData name="Vinayak Sharma (Student)" userId="5017081d-1688-4eda-a2f9-bb27e4f819ba" providerId="ADAL" clId="{42DE2687-E682-4AEB-A316-4D9CEAA98386}" dt="2026-01-27T02:17:58.224" v="14203" actId="20577"/>
          <ac:spMkLst>
            <pc:docMk/>
            <pc:sldMk cId="3915756226" sldId="280"/>
            <ac:spMk id="7" creationId="{EBEF65FA-2BF3-CE15-5834-674ED9E896B6}"/>
          </ac:spMkLst>
        </pc:spChg>
        <pc:spChg chg="add mod">
          <ac:chgData name="Vinayak Sharma (Student)" userId="5017081d-1688-4eda-a2f9-bb27e4f819ba" providerId="ADAL" clId="{42DE2687-E682-4AEB-A316-4D9CEAA98386}" dt="2026-01-27T02:13:34.290" v="14056" actId="1076"/>
          <ac:spMkLst>
            <pc:docMk/>
            <pc:sldMk cId="3915756226" sldId="280"/>
            <ac:spMk id="8" creationId="{3B834403-CD28-B84B-C6B9-BEF3A4CA35F2}"/>
          </ac:spMkLst>
        </pc:spChg>
        <pc:spChg chg="add mod">
          <ac:chgData name="Vinayak Sharma (Student)" userId="5017081d-1688-4eda-a2f9-bb27e4f819ba" providerId="ADAL" clId="{42DE2687-E682-4AEB-A316-4D9CEAA98386}" dt="2026-01-27T02:11:15.756" v="13984" actId="165"/>
          <ac:spMkLst>
            <pc:docMk/>
            <pc:sldMk cId="3915756226" sldId="280"/>
            <ac:spMk id="10" creationId="{7B6DC8E2-D961-CD15-04C3-03707E94241A}"/>
          </ac:spMkLst>
        </pc:spChg>
        <pc:spChg chg="add mod ord">
          <ac:chgData name="Vinayak Sharma (Student)" userId="5017081d-1688-4eda-a2f9-bb27e4f819ba" providerId="ADAL" clId="{42DE2687-E682-4AEB-A316-4D9CEAA98386}" dt="2026-01-27T02:11:15.756" v="13984" actId="165"/>
          <ac:spMkLst>
            <pc:docMk/>
            <pc:sldMk cId="3915756226" sldId="280"/>
            <ac:spMk id="12" creationId="{87500119-0A54-BBAC-B5ED-A19353CD864F}"/>
          </ac:spMkLst>
        </pc:spChg>
        <pc:spChg chg="add mod ord">
          <ac:chgData name="Vinayak Sharma (Student)" userId="5017081d-1688-4eda-a2f9-bb27e4f819ba" providerId="ADAL" clId="{42DE2687-E682-4AEB-A316-4D9CEAA98386}" dt="2026-01-27T02:11:15.756" v="13984" actId="165"/>
          <ac:spMkLst>
            <pc:docMk/>
            <pc:sldMk cId="3915756226" sldId="280"/>
            <ac:spMk id="13" creationId="{3D2184DE-B277-F3EE-A108-43F22880DE9F}"/>
          </ac:spMkLst>
        </pc:spChg>
        <pc:spChg chg="add mod topLvl">
          <ac:chgData name="Vinayak Sharma (Student)" userId="5017081d-1688-4eda-a2f9-bb27e4f819ba" providerId="ADAL" clId="{42DE2687-E682-4AEB-A316-4D9CEAA98386}" dt="2026-01-27T02:20:51.883" v="14337" actId="1076"/>
          <ac:spMkLst>
            <pc:docMk/>
            <pc:sldMk cId="3915756226" sldId="280"/>
            <ac:spMk id="16" creationId="{9925F243-B7D5-EBD2-7495-5CCFEF326976}"/>
          </ac:spMkLst>
        </pc:spChg>
        <pc:spChg chg="add mod">
          <ac:chgData name="Vinayak Sharma (Student)" userId="5017081d-1688-4eda-a2f9-bb27e4f819ba" providerId="ADAL" clId="{42DE2687-E682-4AEB-A316-4D9CEAA98386}" dt="2026-01-27T02:10:58.208" v="13975" actId="165"/>
          <ac:spMkLst>
            <pc:docMk/>
            <pc:sldMk cId="3915756226" sldId="280"/>
            <ac:spMk id="18" creationId="{CBFF6D73-3651-293A-6D28-A1435E5CE374}"/>
          </ac:spMkLst>
        </pc:spChg>
        <pc:spChg chg="add del mod">
          <ac:chgData name="Vinayak Sharma (Student)" userId="5017081d-1688-4eda-a2f9-bb27e4f819ba" providerId="ADAL" clId="{42DE2687-E682-4AEB-A316-4D9CEAA98386}" dt="2026-01-27T02:15:04.892" v="14085" actId="478"/>
          <ac:spMkLst>
            <pc:docMk/>
            <pc:sldMk cId="3915756226" sldId="280"/>
            <ac:spMk id="19" creationId="{583FA996-F909-B5B0-7118-BE4D256BC106}"/>
          </ac:spMkLst>
        </pc:spChg>
        <pc:spChg chg="add mod ord">
          <ac:chgData name="Vinayak Sharma (Student)" userId="5017081d-1688-4eda-a2f9-bb27e4f819ba" providerId="ADAL" clId="{42DE2687-E682-4AEB-A316-4D9CEAA98386}" dt="2026-01-27T02:10:58.208" v="13975" actId="165"/>
          <ac:spMkLst>
            <pc:docMk/>
            <pc:sldMk cId="3915756226" sldId="280"/>
            <ac:spMk id="20" creationId="{0CF866DE-3096-3463-1766-E5AFE01AED05}"/>
          </ac:spMkLst>
        </pc:spChg>
        <pc:spChg chg="add mod ord">
          <ac:chgData name="Vinayak Sharma (Student)" userId="5017081d-1688-4eda-a2f9-bb27e4f819ba" providerId="ADAL" clId="{42DE2687-E682-4AEB-A316-4D9CEAA98386}" dt="2026-01-27T02:10:58.208" v="13975" actId="165"/>
          <ac:spMkLst>
            <pc:docMk/>
            <pc:sldMk cId="3915756226" sldId="280"/>
            <ac:spMk id="21" creationId="{DCBABE7B-2A07-B0AF-2BAC-5F78070E0885}"/>
          </ac:spMkLst>
        </pc:spChg>
        <pc:spChg chg="mod">
          <ac:chgData name="Vinayak Sharma (Student)" userId="5017081d-1688-4eda-a2f9-bb27e4f819ba" providerId="ADAL" clId="{42DE2687-E682-4AEB-A316-4D9CEAA98386}" dt="2026-01-27T02:10:58.208" v="13975" actId="165"/>
          <ac:spMkLst>
            <pc:docMk/>
            <pc:sldMk cId="3915756226" sldId="280"/>
            <ac:spMk id="24" creationId="{B9864024-DF7F-0CDA-C90E-501AABB87294}"/>
          </ac:spMkLst>
        </pc:spChg>
        <pc:spChg chg="mod">
          <ac:chgData name="Vinayak Sharma (Student)" userId="5017081d-1688-4eda-a2f9-bb27e4f819ba" providerId="ADAL" clId="{42DE2687-E682-4AEB-A316-4D9CEAA98386}" dt="2026-01-27T02:10:58.208" v="13975" actId="165"/>
          <ac:spMkLst>
            <pc:docMk/>
            <pc:sldMk cId="3915756226" sldId="280"/>
            <ac:spMk id="25" creationId="{F2721622-E2AF-A729-6FEF-D3DF77B6B34C}"/>
          </ac:spMkLst>
        </pc:spChg>
        <pc:spChg chg="mod">
          <ac:chgData name="Vinayak Sharma (Student)" userId="5017081d-1688-4eda-a2f9-bb27e4f819ba" providerId="ADAL" clId="{42DE2687-E682-4AEB-A316-4D9CEAA98386}" dt="2026-01-27T02:10:58.208" v="13975" actId="165"/>
          <ac:spMkLst>
            <pc:docMk/>
            <pc:sldMk cId="3915756226" sldId="280"/>
            <ac:spMk id="26" creationId="{E303E3B7-4664-250A-5900-822C48577837}"/>
          </ac:spMkLst>
        </pc:spChg>
        <pc:spChg chg="add del mod">
          <ac:chgData name="Vinayak Sharma (Student)" userId="5017081d-1688-4eda-a2f9-bb27e4f819ba" providerId="ADAL" clId="{42DE2687-E682-4AEB-A316-4D9CEAA98386}" dt="2026-01-27T02:18:41.001" v="14230" actId="478"/>
          <ac:spMkLst>
            <pc:docMk/>
            <pc:sldMk cId="3915756226" sldId="280"/>
            <ac:spMk id="28" creationId="{C3CD58B7-8BA5-60E6-CA3C-09F284BCFD74}"/>
          </ac:spMkLst>
        </pc:spChg>
        <pc:spChg chg="add mod">
          <ac:chgData name="Vinayak Sharma (Student)" userId="5017081d-1688-4eda-a2f9-bb27e4f819ba" providerId="ADAL" clId="{42DE2687-E682-4AEB-A316-4D9CEAA98386}" dt="2026-01-27T02:21:37.785" v="14422" actId="1076"/>
          <ac:spMkLst>
            <pc:docMk/>
            <pc:sldMk cId="3915756226" sldId="280"/>
            <ac:spMk id="29" creationId="{EEF75CE9-F430-8732-78E8-2261AD82F778}"/>
          </ac:spMkLst>
        </pc:spChg>
        <pc:spChg chg="add mod">
          <ac:chgData name="Vinayak Sharma (Student)" userId="5017081d-1688-4eda-a2f9-bb27e4f819ba" providerId="ADAL" clId="{42DE2687-E682-4AEB-A316-4D9CEAA98386}" dt="2026-01-27T02:22:31.763" v="14527" actId="1076"/>
          <ac:spMkLst>
            <pc:docMk/>
            <pc:sldMk cId="3915756226" sldId="280"/>
            <ac:spMk id="35" creationId="{AB7D21D5-7000-5FEE-503C-14E58426626C}"/>
          </ac:spMkLst>
        </pc:spChg>
        <pc:spChg chg="add mod">
          <ac:chgData name="Vinayak Sharma (Student)" userId="5017081d-1688-4eda-a2f9-bb27e4f819ba" providerId="ADAL" clId="{42DE2687-E682-4AEB-A316-4D9CEAA98386}" dt="2026-01-27T02:20:58.912" v="14351" actId="1037"/>
          <ac:spMkLst>
            <pc:docMk/>
            <pc:sldMk cId="3915756226" sldId="280"/>
            <ac:spMk id="36" creationId="{9F09FB0F-5E52-733B-BF20-1EA876D46926}"/>
          </ac:spMkLst>
        </pc:spChg>
        <pc:spChg chg="add mod">
          <ac:chgData name="Vinayak Sharma (Student)" userId="5017081d-1688-4eda-a2f9-bb27e4f819ba" providerId="ADAL" clId="{42DE2687-E682-4AEB-A316-4D9CEAA98386}" dt="2026-01-27T02:22:29.139" v="14526" actId="1076"/>
          <ac:spMkLst>
            <pc:docMk/>
            <pc:sldMk cId="3915756226" sldId="280"/>
            <ac:spMk id="37" creationId="{364B21AD-5E92-7E09-FAF8-735923BE3DFF}"/>
          </ac:spMkLst>
        </pc:spChg>
        <pc:grpChg chg="add mod">
          <ac:chgData name="Vinayak Sharma (Student)" userId="5017081d-1688-4eda-a2f9-bb27e4f819ba" providerId="ADAL" clId="{42DE2687-E682-4AEB-A316-4D9CEAA98386}" dt="2026-01-27T02:13:34.290" v="14056" actId="1076"/>
          <ac:grpSpMkLst>
            <pc:docMk/>
            <pc:sldMk cId="3915756226" sldId="280"/>
            <ac:grpSpMk id="5" creationId="{809C7A93-A68D-D089-93D5-13FC5453C818}"/>
          </ac:grpSpMkLst>
        </pc:grpChg>
        <pc:grpChg chg="add mod">
          <ac:chgData name="Vinayak Sharma (Student)" userId="5017081d-1688-4eda-a2f9-bb27e4f819ba" providerId="ADAL" clId="{42DE2687-E682-4AEB-A316-4D9CEAA98386}" dt="2026-01-27T02:17:58.224" v="14203" actId="20577"/>
          <ac:grpSpMkLst>
            <pc:docMk/>
            <pc:sldMk cId="3915756226" sldId="280"/>
            <ac:grpSpMk id="9" creationId="{4C79676B-76DD-4A0C-BF6E-A28718338125}"/>
          </ac:grpSpMkLst>
        </pc:grpChg>
        <pc:grpChg chg="add mod topLvl">
          <ac:chgData name="Vinayak Sharma (Student)" userId="5017081d-1688-4eda-a2f9-bb27e4f819ba" providerId="ADAL" clId="{42DE2687-E682-4AEB-A316-4D9CEAA98386}" dt="2026-01-27T02:20:51.883" v="14337" actId="1076"/>
          <ac:grpSpMkLst>
            <pc:docMk/>
            <pc:sldMk cId="3915756226" sldId="280"/>
            <ac:grpSpMk id="14" creationId="{D5589D6E-1F46-12A1-09F2-C32838334889}"/>
          </ac:grpSpMkLst>
        </pc:grpChg>
        <pc:grpChg chg="add mod">
          <ac:chgData name="Vinayak Sharma (Student)" userId="5017081d-1688-4eda-a2f9-bb27e4f819ba" providerId="ADAL" clId="{42DE2687-E682-4AEB-A316-4D9CEAA98386}" dt="2026-01-27T02:17:58.224" v="14203" actId="20577"/>
          <ac:grpSpMkLst>
            <pc:docMk/>
            <pc:sldMk cId="3915756226" sldId="280"/>
            <ac:grpSpMk id="15" creationId="{2346E0F0-2DAC-71FE-B3F9-C8B7E037661D}"/>
          </ac:grpSpMkLst>
        </pc:grpChg>
        <pc:grpChg chg="add del mod">
          <ac:chgData name="Vinayak Sharma (Student)" userId="5017081d-1688-4eda-a2f9-bb27e4f819ba" providerId="ADAL" clId="{42DE2687-E682-4AEB-A316-4D9CEAA98386}" dt="2026-01-27T02:11:15.756" v="13984" actId="165"/>
          <ac:grpSpMkLst>
            <pc:docMk/>
            <pc:sldMk cId="3915756226" sldId="280"/>
            <ac:grpSpMk id="17" creationId="{E55DD932-C5DB-BC4F-4CBA-1AC6944FD057}"/>
          </ac:grpSpMkLst>
        </pc:grpChg>
        <pc:grpChg chg="add mod topLvl">
          <ac:chgData name="Vinayak Sharma (Student)" userId="5017081d-1688-4eda-a2f9-bb27e4f819ba" providerId="ADAL" clId="{42DE2687-E682-4AEB-A316-4D9CEAA98386}" dt="2026-01-27T02:11:04.599" v="13979" actId="164"/>
          <ac:grpSpMkLst>
            <pc:docMk/>
            <pc:sldMk cId="3915756226" sldId="280"/>
            <ac:grpSpMk id="22" creationId="{1A09AA60-6C45-BC69-EB21-E7B7DA82F864}"/>
          </ac:grpSpMkLst>
        </pc:grpChg>
        <pc:grpChg chg="add mod topLvl">
          <ac:chgData name="Vinayak Sharma (Student)" userId="5017081d-1688-4eda-a2f9-bb27e4f819ba" providerId="ADAL" clId="{42DE2687-E682-4AEB-A316-4D9CEAA98386}" dt="2026-01-27T02:11:04.599" v="13979" actId="164"/>
          <ac:grpSpMkLst>
            <pc:docMk/>
            <pc:sldMk cId="3915756226" sldId="280"/>
            <ac:grpSpMk id="23" creationId="{18094EBA-6BD3-6C8E-DB9B-ECA514BC442D}"/>
          </ac:grpSpMkLst>
        </pc:grpChg>
        <pc:grpChg chg="add del mod">
          <ac:chgData name="Vinayak Sharma (Student)" userId="5017081d-1688-4eda-a2f9-bb27e4f819ba" providerId="ADAL" clId="{42DE2687-E682-4AEB-A316-4D9CEAA98386}" dt="2026-01-27T02:10:58.208" v="13975" actId="165"/>
          <ac:grpSpMkLst>
            <pc:docMk/>
            <pc:sldMk cId="3915756226" sldId="280"/>
            <ac:grpSpMk id="27" creationId="{D3FCE31C-BFE5-A895-BA38-D1492B03F734}"/>
          </ac:grpSpMkLst>
        </pc:grpChg>
        <pc:cxnChg chg="add del mod">
          <ac:chgData name="Vinayak Sharma (Student)" userId="5017081d-1688-4eda-a2f9-bb27e4f819ba" providerId="ADAL" clId="{42DE2687-E682-4AEB-A316-4D9CEAA98386}" dt="2026-01-27T02:18:41.976" v="14231" actId="478"/>
          <ac:cxnSpMkLst>
            <pc:docMk/>
            <pc:sldMk cId="3915756226" sldId="280"/>
            <ac:cxnSpMk id="31" creationId="{C8A3DE25-1DD7-754D-32B6-B258B73F8CBD}"/>
          </ac:cxnSpMkLst>
        </pc:cxnChg>
      </pc:sldChg>
      <pc:sldChg chg="addSp delSp modSp new mod">
        <pc:chgData name="Vinayak Sharma (Student)" userId="5017081d-1688-4eda-a2f9-bb27e4f819ba" providerId="ADAL" clId="{42DE2687-E682-4AEB-A316-4D9CEAA98386}" dt="2026-01-27T01:43:07.259" v="12963" actId="1076"/>
        <pc:sldMkLst>
          <pc:docMk/>
          <pc:sldMk cId="956826414" sldId="281"/>
        </pc:sldMkLst>
        <pc:spChg chg="add mod">
          <ac:chgData name="Vinayak Sharma (Student)" userId="5017081d-1688-4eda-a2f9-bb27e4f819ba" providerId="ADAL" clId="{42DE2687-E682-4AEB-A316-4D9CEAA98386}" dt="2026-01-12T04:36:44.955" v="7582" actId="20577"/>
          <ac:spMkLst>
            <pc:docMk/>
            <pc:sldMk cId="956826414" sldId="281"/>
            <ac:spMk id="5" creationId="{41F8BEE9-00F0-4876-03AB-481DEC86B2F6}"/>
          </ac:spMkLst>
        </pc:spChg>
        <pc:spChg chg="add mod">
          <ac:chgData name="Vinayak Sharma (Student)" userId="5017081d-1688-4eda-a2f9-bb27e4f819ba" providerId="ADAL" clId="{42DE2687-E682-4AEB-A316-4D9CEAA98386}" dt="2026-01-12T04:38:11.871" v="7682" actId="20577"/>
          <ac:spMkLst>
            <pc:docMk/>
            <pc:sldMk cId="956826414" sldId="281"/>
            <ac:spMk id="6" creationId="{F8786716-0314-BA36-78FA-8DDF5C0909EA}"/>
          </ac:spMkLst>
        </pc:spChg>
        <pc:spChg chg="add mod">
          <ac:chgData name="Vinayak Sharma (Student)" userId="5017081d-1688-4eda-a2f9-bb27e4f819ba" providerId="ADAL" clId="{42DE2687-E682-4AEB-A316-4D9CEAA98386}" dt="2026-01-27T01:43:07.259" v="12963" actId="1076"/>
          <ac:spMkLst>
            <pc:docMk/>
            <pc:sldMk cId="956826414" sldId="281"/>
            <ac:spMk id="7" creationId="{3AACD455-C948-4708-58EF-04413040B4B5}"/>
          </ac:spMkLst>
        </pc:spChg>
        <pc:picChg chg="add mod modCrop">
          <ac:chgData name="Vinayak Sharma (Student)" userId="5017081d-1688-4eda-a2f9-bb27e4f819ba" providerId="ADAL" clId="{42DE2687-E682-4AEB-A316-4D9CEAA98386}" dt="2026-01-27T01:43:07.259" v="12963" actId="1076"/>
          <ac:picMkLst>
            <pc:docMk/>
            <pc:sldMk cId="956826414" sldId="281"/>
            <ac:picMk id="4" creationId="{58BEED79-391E-93A1-082E-41146A64A090}"/>
          </ac:picMkLst>
        </pc:picChg>
      </pc:sldChg>
      <pc:sldChg chg="addSp delSp modSp add mod ord">
        <pc:chgData name="Vinayak Sharma (Student)" userId="5017081d-1688-4eda-a2f9-bb27e4f819ba" providerId="ADAL" clId="{42DE2687-E682-4AEB-A316-4D9CEAA98386}" dt="2026-01-27T01:59:17.976" v="13430" actId="1076"/>
        <pc:sldMkLst>
          <pc:docMk/>
          <pc:sldMk cId="3706114485" sldId="282"/>
        </pc:sldMkLst>
        <pc:spChg chg="add mod">
          <ac:chgData name="Vinayak Sharma (Student)" userId="5017081d-1688-4eda-a2f9-bb27e4f819ba" providerId="ADAL" clId="{42DE2687-E682-4AEB-A316-4D9CEAA98386}" dt="2026-01-27T01:57:53.785" v="13319" actId="1076"/>
          <ac:spMkLst>
            <pc:docMk/>
            <pc:sldMk cId="3706114485" sldId="282"/>
            <ac:spMk id="3" creationId="{EEC723EF-9C65-9473-14DA-C9997FF77BC6}"/>
          </ac:spMkLst>
        </pc:spChg>
        <pc:spChg chg="mod">
          <ac:chgData name="Vinayak Sharma (Student)" userId="5017081d-1688-4eda-a2f9-bb27e4f819ba" providerId="ADAL" clId="{42DE2687-E682-4AEB-A316-4D9CEAA98386}" dt="2026-01-12T04:39:05.071" v="7734" actId="20577"/>
          <ac:spMkLst>
            <pc:docMk/>
            <pc:sldMk cId="3706114485" sldId="282"/>
            <ac:spMk id="6" creationId="{76BCC225-AFF8-3D7B-6015-F525ABAB2CA5}"/>
          </ac:spMkLst>
        </pc:spChg>
        <pc:spChg chg="mod">
          <ac:chgData name="Vinayak Sharma (Student)" userId="5017081d-1688-4eda-a2f9-bb27e4f819ba" providerId="ADAL" clId="{42DE2687-E682-4AEB-A316-4D9CEAA98386}" dt="2026-01-27T01:43:11.745" v="12964"/>
          <ac:spMkLst>
            <pc:docMk/>
            <pc:sldMk cId="3706114485" sldId="282"/>
            <ac:spMk id="7" creationId="{25DCBD3D-55B8-ED9B-88FC-F498F6DBE564}"/>
          </ac:spMkLst>
        </pc:spChg>
        <pc:spChg chg="mod">
          <ac:chgData name="Vinayak Sharma (Student)" userId="5017081d-1688-4eda-a2f9-bb27e4f819ba" providerId="ADAL" clId="{42DE2687-E682-4AEB-A316-4D9CEAA98386}" dt="2026-01-27T01:43:11.745" v="12964"/>
          <ac:spMkLst>
            <pc:docMk/>
            <pc:sldMk cId="3706114485" sldId="282"/>
            <ac:spMk id="8" creationId="{24249353-065B-5184-D357-F8D67C25AC35}"/>
          </ac:spMkLst>
        </pc:spChg>
        <pc:spChg chg="mod">
          <ac:chgData name="Vinayak Sharma (Student)" userId="5017081d-1688-4eda-a2f9-bb27e4f819ba" providerId="ADAL" clId="{42DE2687-E682-4AEB-A316-4D9CEAA98386}" dt="2026-01-27T01:43:11.745" v="12964"/>
          <ac:spMkLst>
            <pc:docMk/>
            <pc:sldMk cId="3706114485" sldId="282"/>
            <ac:spMk id="9" creationId="{4067421A-057F-AE55-FA3B-338942CD185B}"/>
          </ac:spMkLst>
        </pc:spChg>
        <pc:spChg chg="mod">
          <ac:chgData name="Vinayak Sharma (Student)" userId="5017081d-1688-4eda-a2f9-bb27e4f819ba" providerId="ADAL" clId="{42DE2687-E682-4AEB-A316-4D9CEAA98386}" dt="2026-01-27T01:43:11.745" v="12964"/>
          <ac:spMkLst>
            <pc:docMk/>
            <pc:sldMk cId="3706114485" sldId="282"/>
            <ac:spMk id="10" creationId="{2C638B1B-2E0D-21B0-21A0-F835487BCB02}"/>
          </ac:spMkLst>
        </pc:spChg>
        <pc:spChg chg="mod">
          <ac:chgData name="Vinayak Sharma (Student)" userId="5017081d-1688-4eda-a2f9-bb27e4f819ba" providerId="ADAL" clId="{42DE2687-E682-4AEB-A316-4D9CEAA98386}" dt="2026-01-27T01:43:11.745" v="12964"/>
          <ac:spMkLst>
            <pc:docMk/>
            <pc:sldMk cId="3706114485" sldId="282"/>
            <ac:spMk id="11" creationId="{883A776B-028A-9815-F45E-E9F4E09E07C5}"/>
          </ac:spMkLst>
        </pc:spChg>
        <pc:spChg chg="mod">
          <ac:chgData name="Vinayak Sharma (Student)" userId="5017081d-1688-4eda-a2f9-bb27e4f819ba" providerId="ADAL" clId="{42DE2687-E682-4AEB-A316-4D9CEAA98386}" dt="2026-01-27T01:43:11.745" v="12964"/>
          <ac:spMkLst>
            <pc:docMk/>
            <pc:sldMk cId="3706114485" sldId="282"/>
            <ac:spMk id="12" creationId="{F11D5DF8-39A6-F206-441E-C5608212934D}"/>
          </ac:spMkLst>
        </pc:spChg>
        <pc:spChg chg="mod">
          <ac:chgData name="Vinayak Sharma (Student)" userId="5017081d-1688-4eda-a2f9-bb27e4f819ba" providerId="ADAL" clId="{42DE2687-E682-4AEB-A316-4D9CEAA98386}" dt="2026-01-27T01:43:11.745" v="12964"/>
          <ac:spMkLst>
            <pc:docMk/>
            <pc:sldMk cId="3706114485" sldId="282"/>
            <ac:spMk id="17" creationId="{A31BC9F4-5754-4438-70E2-6E5395AF3B4E}"/>
          </ac:spMkLst>
        </pc:spChg>
        <pc:spChg chg="mod">
          <ac:chgData name="Vinayak Sharma (Student)" userId="5017081d-1688-4eda-a2f9-bb27e4f819ba" providerId="ADAL" clId="{42DE2687-E682-4AEB-A316-4D9CEAA98386}" dt="2026-01-27T01:43:11.745" v="12964"/>
          <ac:spMkLst>
            <pc:docMk/>
            <pc:sldMk cId="3706114485" sldId="282"/>
            <ac:spMk id="18" creationId="{CEA31231-EA76-86B3-633F-C024F73A0068}"/>
          </ac:spMkLst>
        </pc:spChg>
        <pc:spChg chg="mod">
          <ac:chgData name="Vinayak Sharma (Student)" userId="5017081d-1688-4eda-a2f9-bb27e4f819ba" providerId="ADAL" clId="{42DE2687-E682-4AEB-A316-4D9CEAA98386}" dt="2026-01-27T01:43:11.745" v="12964"/>
          <ac:spMkLst>
            <pc:docMk/>
            <pc:sldMk cId="3706114485" sldId="282"/>
            <ac:spMk id="21" creationId="{CF6F2232-0453-C549-6B97-8A06441B44C4}"/>
          </ac:spMkLst>
        </pc:spChg>
        <pc:spChg chg="mod">
          <ac:chgData name="Vinayak Sharma (Student)" userId="5017081d-1688-4eda-a2f9-bb27e4f819ba" providerId="ADAL" clId="{42DE2687-E682-4AEB-A316-4D9CEAA98386}" dt="2026-01-27T01:43:22.949" v="12968" actId="1076"/>
          <ac:spMkLst>
            <pc:docMk/>
            <pc:sldMk cId="3706114485" sldId="282"/>
            <ac:spMk id="22" creationId="{DD339A1E-D889-898C-4D76-CCE3AD816981}"/>
          </ac:spMkLst>
        </pc:spChg>
        <pc:spChg chg="add mo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23" creationId="{2904267C-F7C7-3D6B-0D08-71CE3075BC5F}"/>
          </ac:spMkLst>
        </pc:spChg>
        <pc:spChg chg="add mo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24" creationId="{55F21B94-F782-55A3-3C22-DE4B7B437DF5}"/>
          </ac:spMkLst>
        </pc:spChg>
        <pc:spChg chg="add mo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25" creationId="{E7FE62E8-AB08-498B-FF7F-527E57D6FF11}"/>
          </ac:spMkLst>
        </pc:spChg>
        <pc:spChg chg="add mo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26" creationId="{B91F15CD-34B2-A8D4-D743-377A190B75A4}"/>
          </ac:spMkLst>
        </pc:spChg>
        <pc:spChg chg="add mo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27" creationId="{1FCABAC3-1B4B-DCA5-F107-CD81E29F830E}"/>
          </ac:spMkLst>
        </pc:spChg>
        <pc:spChg chg="add mo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50" creationId="{72D15941-5398-D18B-F08B-99D48023BA5E}"/>
          </ac:spMkLst>
        </pc:spChg>
        <pc:spChg chg="add mo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51" creationId="{84E77EFD-325E-2B15-CCE4-C5901E57EC48}"/>
          </ac:spMkLst>
        </pc:spChg>
        <pc:spChg chg="add mo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52" creationId="{70CA9587-A8CB-2304-FE16-1C832BDB0A98}"/>
          </ac:spMkLst>
        </pc:spChg>
        <pc:spChg chg="add mo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96" creationId="{4A450D7C-27E6-BA8A-09A3-DA66CF5F2088}"/>
          </ac:spMkLst>
        </pc:spChg>
        <pc:spChg chg="add mod">
          <ac:chgData name="Vinayak Sharma (Student)" userId="5017081d-1688-4eda-a2f9-bb27e4f819ba" providerId="ADAL" clId="{42DE2687-E682-4AEB-A316-4D9CEAA98386}" dt="2026-01-27T01:59:17.976" v="13430" actId="1076"/>
          <ac:spMkLst>
            <pc:docMk/>
            <pc:sldMk cId="3706114485" sldId="282"/>
            <ac:spMk id="103" creationId="{A2361B23-D6C5-A221-0DB5-023F130C0265}"/>
          </ac:spMkLst>
        </pc:spChg>
        <pc:spChg chg="add mod ord">
          <ac:chgData name="Vinayak Sharma (Student)" userId="5017081d-1688-4eda-a2f9-bb27e4f819ba" providerId="ADAL" clId="{42DE2687-E682-4AEB-A316-4D9CEAA98386}" dt="2026-01-27T01:57:47.362" v="13317" actId="164"/>
          <ac:spMkLst>
            <pc:docMk/>
            <pc:sldMk cId="3706114485" sldId="282"/>
            <ac:spMk id="117" creationId="{354229BB-A64E-C5A2-F02B-BF3C3B448E0A}"/>
          </ac:spMkLst>
        </pc:spChg>
        <pc:spChg chg="add del mod">
          <ac:chgData name="Vinayak Sharma (Student)" userId="5017081d-1688-4eda-a2f9-bb27e4f819ba" providerId="ADAL" clId="{42DE2687-E682-4AEB-A316-4D9CEAA98386}" dt="2026-01-27T01:56:31.326" v="13282" actId="478"/>
          <ac:spMkLst>
            <pc:docMk/>
            <pc:sldMk cId="3706114485" sldId="282"/>
            <ac:spMk id="118" creationId="{30B22C61-FF36-0479-24C7-F95A7CFC8ADF}"/>
          </ac:spMkLst>
        </pc:spChg>
        <pc:spChg chg="add mod">
          <ac:chgData name="Vinayak Sharma (Student)" userId="5017081d-1688-4eda-a2f9-bb27e4f819ba" providerId="ADAL" clId="{42DE2687-E682-4AEB-A316-4D9CEAA98386}" dt="2026-01-27T01:59:14.889" v="13429" actId="1076"/>
          <ac:spMkLst>
            <pc:docMk/>
            <pc:sldMk cId="3706114485" sldId="282"/>
            <ac:spMk id="121" creationId="{57B3C7F5-3940-E3AE-7441-BD6FD2BA7643}"/>
          </ac:spMkLst>
        </pc:spChg>
        <pc:grpChg chg="del mod">
          <ac:chgData name="Vinayak Sharma (Student)" userId="5017081d-1688-4eda-a2f9-bb27e4f819ba" providerId="ADAL" clId="{42DE2687-E682-4AEB-A316-4D9CEAA98386}" dt="2026-01-27T01:51:18.501" v="13131" actId="478"/>
          <ac:grpSpMkLst>
            <pc:docMk/>
            <pc:sldMk cId="3706114485" sldId="282"/>
            <ac:grpSpMk id="4" creationId="{075DA4B3-B594-8E0E-D947-424CA45AF8AA}"/>
          </ac:grpSpMkLst>
        </pc:grpChg>
        <pc:grpChg chg="mod">
          <ac:chgData name="Vinayak Sharma (Student)" userId="5017081d-1688-4eda-a2f9-bb27e4f819ba" providerId="ADAL" clId="{42DE2687-E682-4AEB-A316-4D9CEAA98386}" dt="2026-01-27T01:58:28.546" v="13388" actId="1076"/>
          <ac:grpSpMkLst>
            <pc:docMk/>
            <pc:sldMk cId="3706114485" sldId="282"/>
            <ac:grpSpMk id="120" creationId="{329173F4-E440-1D6F-F262-F48C98E5C08F}"/>
          </ac:grpSpMkLst>
        </pc:grpChg>
        <pc:picChg chg="add mod">
          <ac:chgData name="Vinayak Sharma (Student)" userId="5017081d-1688-4eda-a2f9-bb27e4f819ba" providerId="ADAL" clId="{42DE2687-E682-4AEB-A316-4D9CEAA98386}" dt="2026-01-27T01:57:53.785" v="13319" actId="1076"/>
          <ac:picMkLst>
            <pc:docMk/>
            <pc:sldMk cId="3706114485" sldId="282"/>
            <ac:picMk id="2" creationId="{0C208AE6-769C-A7F4-8B0A-7BE97BC4A2E5}"/>
          </ac:picMkLst>
        </pc:picChg>
        <pc:cxnChg chg="mod">
          <ac:chgData name="Vinayak Sharma (Student)" userId="5017081d-1688-4eda-a2f9-bb27e4f819ba" providerId="ADAL" clId="{42DE2687-E682-4AEB-A316-4D9CEAA98386}" dt="2026-01-27T01:51:18.501" v="13131" actId="478"/>
          <ac:cxnSpMkLst>
            <pc:docMk/>
            <pc:sldMk cId="3706114485" sldId="282"/>
            <ac:cxnSpMk id="13" creationId="{F4538526-55A5-A655-1EE2-65A99DC5A84E}"/>
          </ac:cxnSpMkLst>
        </pc:cxnChg>
        <pc:cxnChg chg="mod">
          <ac:chgData name="Vinayak Sharma (Student)" userId="5017081d-1688-4eda-a2f9-bb27e4f819ba" providerId="ADAL" clId="{42DE2687-E682-4AEB-A316-4D9CEAA98386}" dt="2026-01-27T01:51:18.501" v="13131" actId="478"/>
          <ac:cxnSpMkLst>
            <pc:docMk/>
            <pc:sldMk cId="3706114485" sldId="282"/>
            <ac:cxnSpMk id="14" creationId="{796A5E98-7D94-3B4B-F69C-EDCD0CFF2F0C}"/>
          </ac:cxnSpMkLst>
        </pc:cxnChg>
        <pc:cxnChg chg="mod">
          <ac:chgData name="Vinayak Sharma (Student)" userId="5017081d-1688-4eda-a2f9-bb27e4f819ba" providerId="ADAL" clId="{42DE2687-E682-4AEB-A316-4D9CEAA98386}" dt="2026-01-27T01:51:18.501" v="13131" actId="478"/>
          <ac:cxnSpMkLst>
            <pc:docMk/>
            <pc:sldMk cId="3706114485" sldId="282"/>
            <ac:cxnSpMk id="15" creationId="{1989563F-F3B1-D0E3-2D39-BE732837E56F}"/>
          </ac:cxnSpMkLst>
        </pc:cxnChg>
        <pc:cxnChg chg="mod">
          <ac:chgData name="Vinayak Sharma (Student)" userId="5017081d-1688-4eda-a2f9-bb27e4f819ba" providerId="ADAL" clId="{42DE2687-E682-4AEB-A316-4D9CEAA98386}" dt="2026-01-27T01:51:18.501" v="13131" actId="478"/>
          <ac:cxnSpMkLst>
            <pc:docMk/>
            <pc:sldMk cId="3706114485" sldId="282"/>
            <ac:cxnSpMk id="16" creationId="{5B644229-60DE-7B6E-0E40-73A2A7ECEDE0}"/>
          </ac:cxnSpMkLst>
        </pc:cxnChg>
        <pc:cxnChg chg="mod">
          <ac:chgData name="Vinayak Sharma (Student)" userId="5017081d-1688-4eda-a2f9-bb27e4f819ba" providerId="ADAL" clId="{42DE2687-E682-4AEB-A316-4D9CEAA98386}" dt="2026-01-27T01:51:18.501" v="13131" actId="478"/>
          <ac:cxnSpMkLst>
            <pc:docMk/>
            <pc:sldMk cId="3706114485" sldId="282"/>
            <ac:cxnSpMk id="19" creationId="{F22F4303-A1CB-4C8C-DF30-A5BF47A5FA8F}"/>
          </ac:cxnSpMkLst>
        </pc:cxnChg>
        <pc:cxnChg chg="mod">
          <ac:chgData name="Vinayak Sharma (Student)" userId="5017081d-1688-4eda-a2f9-bb27e4f819ba" providerId="ADAL" clId="{42DE2687-E682-4AEB-A316-4D9CEAA98386}" dt="2026-01-27T01:51:18.501" v="13131" actId="478"/>
          <ac:cxnSpMkLst>
            <pc:docMk/>
            <pc:sldMk cId="3706114485" sldId="282"/>
            <ac:cxnSpMk id="20" creationId="{742DD82D-D9E8-388D-6C98-14C2CEAB91F5}"/>
          </ac:cxnSpMkLst>
        </pc:cxnChg>
        <pc:cxnChg chg="add mod">
          <ac:chgData name="Vinayak Sharma (Student)" userId="5017081d-1688-4eda-a2f9-bb27e4f819ba" providerId="ADAL" clId="{42DE2687-E682-4AEB-A316-4D9CEAA98386}" dt="2026-01-27T01:55:08.412" v="13222" actId="1076"/>
          <ac:cxnSpMkLst>
            <pc:docMk/>
            <pc:sldMk cId="3706114485" sldId="282"/>
            <ac:cxnSpMk id="29" creationId="{DE7EE394-8CEC-85B3-029D-6AE709913CB0}"/>
          </ac:cxnSpMkLst>
        </pc:cxnChg>
        <pc:cxnChg chg="add mod">
          <ac:chgData name="Vinayak Sharma (Student)" userId="5017081d-1688-4eda-a2f9-bb27e4f819ba" providerId="ADAL" clId="{42DE2687-E682-4AEB-A316-4D9CEAA98386}" dt="2026-01-27T01:55:08.412" v="13222" actId="1076"/>
          <ac:cxnSpMkLst>
            <pc:docMk/>
            <pc:sldMk cId="3706114485" sldId="282"/>
            <ac:cxnSpMk id="30" creationId="{3D69A197-E436-4C64-84C3-892B001EC665}"/>
          </ac:cxnSpMkLst>
        </pc:cxnChg>
        <pc:cxnChg chg="add mod">
          <ac:chgData name="Vinayak Sharma (Student)" userId="5017081d-1688-4eda-a2f9-bb27e4f819ba" providerId="ADAL" clId="{42DE2687-E682-4AEB-A316-4D9CEAA98386}" dt="2026-01-27T01:55:08.412" v="13222" actId="1076"/>
          <ac:cxnSpMkLst>
            <pc:docMk/>
            <pc:sldMk cId="3706114485" sldId="282"/>
            <ac:cxnSpMk id="33" creationId="{9A4FA9C0-EDFD-5E6E-602C-48FA7C74B4BD}"/>
          </ac:cxnSpMkLst>
        </pc:cxnChg>
        <pc:cxnChg chg="add mod">
          <ac:chgData name="Vinayak Sharma (Student)" userId="5017081d-1688-4eda-a2f9-bb27e4f819ba" providerId="ADAL" clId="{42DE2687-E682-4AEB-A316-4D9CEAA98386}" dt="2026-01-27T01:55:04.338" v="13221" actId="1076"/>
          <ac:cxnSpMkLst>
            <pc:docMk/>
            <pc:sldMk cId="3706114485" sldId="282"/>
            <ac:cxnSpMk id="36" creationId="{E70C20B6-93A1-7B6B-AAF2-57AAEE1BE648}"/>
          </ac:cxnSpMkLst>
        </pc:cxnChg>
        <pc:cxnChg chg="add mod">
          <ac:chgData name="Vinayak Sharma (Student)" userId="5017081d-1688-4eda-a2f9-bb27e4f819ba" providerId="ADAL" clId="{42DE2687-E682-4AEB-A316-4D9CEAA98386}" dt="2026-01-27T01:55:01.619" v="13220" actId="1076"/>
          <ac:cxnSpMkLst>
            <pc:docMk/>
            <pc:sldMk cId="3706114485" sldId="282"/>
            <ac:cxnSpMk id="53" creationId="{2B41CCF8-0B64-A6D4-7EB1-C50A84B53A47}"/>
          </ac:cxnSpMkLst>
        </pc:cxnChg>
        <pc:cxnChg chg="add mod">
          <ac:chgData name="Vinayak Sharma (Student)" userId="5017081d-1688-4eda-a2f9-bb27e4f819ba" providerId="ADAL" clId="{42DE2687-E682-4AEB-A316-4D9CEAA98386}" dt="2026-01-27T01:55:01.619" v="13220" actId="1076"/>
          <ac:cxnSpMkLst>
            <pc:docMk/>
            <pc:sldMk cId="3706114485" sldId="282"/>
            <ac:cxnSpMk id="56" creationId="{0BAABC88-0275-CC86-37ED-7BA4530B8426}"/>
          </ac:cxnSpMkLst>
        </pc:cxnChg>
        <pc:cxnChg chg="add mod">
          <ac:chgData name="Vinayak Sharma (Student)" userId="5017081d-1688-4eda-a2f9-bb27e4f819ba" providerId="ADAL" clId="{42DE2687-E682-4AEB-A316-4D9CEAA98386}" dt="2026-01-27T01:55:01.619" v="13220" actId="1076"/>
          <ac:cxnSpMkLst>
            <pc:docMk/>
            <pc:sldMk cId="3706114485" sldId="282"/>
            <ac:cxnSpMk id="59" creationId="{81FF4A9A-76D7-FE08-2BE5-9068CA60E7EE}"/>
          </ac:cxnSpMkLst>
        </pc:cxnChg>
        <pc:cxnChg chg="add del mod">
          <ac:chgData name="Vinayak Sharma (Student)" userId="5017081d-1688-4eda-a2f9-bb27e4f819ba" providerId="ADAL" clId="{42DE2687-E682-4AEB-A316-4D9CEAA98386}" dt="2026-01-27T01:54:08.717" v="13195" actId="478"/>
          <ac:cxnSpMkLst>
            <pc:docMk/>
            <pc:sldMk cId="3706114485" sldId="282"/>
            <ac:cxnSpMk id="98" creationId="{03848430-D82B-A8FE-EA4B-E181631EE1C7}"/>
          </ac:cxnSpMkLst>
        </pc:cxnChg>
        <pc:cxnChg chg="add mod">
          <ac:chgData name="Vinayak Sharma (Student)" userId="5017081d-1688-4eda-a2f9-bb27e4f819ba" providerId="ADAL" clId="{42DE2687-E682-4AEB-A316-4D9CEAA98386}" dt="2026-01-27T01:57:09.460" v="13286" actId="14100"/>
          <ac:cxnSpMkLst>
            <pc:docMk/>
            <pc:sldMk cId="3706114485" sldId="282"/>
            <ac:cxnSpMk id="102" creationId="{5704CEA1-D2C7-473B-8DA3-F250DE93E2B2}"/>
          </ac:cxnSpMkLst>
        </pc:cxnChg>
      </pc:sldChg>
      <pc:sldChg chg="addSp delSp modSp add mod">
        <pc:chgData name="Vinayak Sharma (Student)" userId="5017081d-1688-4eda-a2f9-bb27e4f819ba" providerId="ADAL" clId="{42DE2687-E682-4AEB-A316-4D9CEAA98386}" dt="2026-01-27T02:01:11.108" v="13491" actId="1076"/>
        <pc:sldMkLst>
          <pc:docMk/>
          <pc:sldMk cId="2816617473" sldId="283"/>
        </pc:sldMkLst>
        <pc:spChg chg="add mod">
          <ac:chgData name="Vinayak Sharma (Student)" userId="5017081d-1688-4eda-a2f9-bb27e4f819ba" providerId="ADAL" clId="{42DE2687-E682-4AEB-A316-4D9CEAA98386}" dt="2026-01-27T01:42:07.653" v="12958" actId="1076"/>
          <ac:spMkLst>
            <pc:docMk/>
            <pc:sldMk cId="2816617473" sldId="283"/>
            <ac:spMk id="3" creationId="{FDE16171-5DDD-8F63-9827-323C8E766FD0}"/>
          </ac:spMkLst>
        </pc:spChg>
        <pc:spChg chg="mod">
          <ac:chgData name="Vinayak Sharma (Student)" userId="5017081d-1688-4eda-a2f9-bb27e4f819ba" providerId="ADAL" clId="{42DE2687-E682-4AEB-A316-4D9CEAA98386}" dt="2026-01-12T04:38:44.467" v="7693" actId="20577"/>
          <ac:spMkLst>
            <pc:docMk/>
            <pc:sldMk cId="2816617473" sldId="283"/>
            <ac:spMk id="6" creationId="{71E19A2F-3AE3-918E-8D9C-57FDD7319D24}"/>
          </ac:spMkLst>
        </pc:spChg>
        <pc:spChg chg="mod">
          <ac:chgData name="Vinayak Sharma (Student)" userId="5017081d-1688-4eda-a2f9-bb27e4f819ba" providerId="ADAL" clId="{42DE2687-E682-4AEB-A316-4D9CEAA98386}" dt="2026-01-27T01:59:22.827" v="13431"/>
          <ac:spMkLst>
            <pc:docMk/>
            <pc:sldMk cId="2816617473" sldId="283"/>
            <ac:spMk id="8" creationId="{5078E910-BC47-0E25-2FBA-5ABCECB21074}"/>
          </ac:spMkLst>
        </pc:spChg>
        <pc:spChg chg="mod">
          <ac:chgData name="Vinayak Sharma (Student)" userId="5017081d-1688-4eda-a2f9-bb27e4f819ba" providerId="ADAL" clId="{42DE2687-E682-4AEB-A316-4D9CEAA98386}" dt="2026-01-27T01:59:34.882" v="13436" actId="20577"/>
          <ac:spMkLst>
            <pc:docMk/>
            <pc:sldMk cId="2816617473" sldId="283"/>
            <ac:spMk id="9" creationId="{B9FECDC1-88FF-B2DB-4E9E-4A576CDC69A5}"/>
          </ac:spMkLst>
        </pc:spChg>
        <pc:spChg chg="mod">
          <ac:chgData name="Vinayak Sharma (Student)" userId="5017081d-1688-4eda-a2f9-bb27e4f819ba" providerId="ADAL" clId="{42DE2687-E682-4AEB-A316-4D9CEAA98386}" dt="2026-01-27T01:59:39.167" v="13438" actId="20577"/>
          <ac:spMkLst>
            <pc:docMk/>
            <pc:sldMk cId="2816617473" sldId="283"/>
            <ac:spMk id="10" creationId="{5FF42E77-E7A2-48B6-BC80-3748911C2F87}"/>
          </ac:spMkLst>
        </pc:spChg>
        <pc:spChg chg="mod">
          <ac:chgData name="Vinayak Sharma (Student)" userId="5017081d-1688-4eda-a2f9-bb27e4f819ba" providerId="ADAL" clId="{42DE2687-E682-4AEB-A316-4D9CEAA98386}" dt="2026-01-27T01:59:42.976" v="13440" actId="20577"/>
          <ac:spMkLst>
            <pc:docMk/>
            <pc:sldMk cId="2816617473" sldId="283"/>
            <ac:spMk id="11" creationId="{D736CE3B-F8CA-81BC-18FA-6AB0BB373F2E}"/>
          </ac:spMkLst>
        </pc:spChg>
        <pc:spChg chg="mod">
          <ac:chgData name="Vinayak Sharma (Student)" userId="5017081d-1688-4eda-a2f9-bb27e4f819ba" providerId="ADAL" clId="{42DE2687-E682-4AEB-A316-4D9CEAA98386}" dt="2026-01-27T01:59:22.827" v="13431"/>
          <ac:spMkLst>
            <pc:docMk/>
            <pc:sldMk cId="2816617473" sldId="283"/>
            <ac:spMk id="12" creationId="{A6F085AD-C95D-6099-0677-7DE7AA3D8180}"/>
          </ac:spMkLst>
        </pc:spChg>
        <pc:spChg chg="mod">
          <ac:chgData name="Vinayak Sharma (Student)" userId="5017081d-1688-4eda-a2f9-bb27e4f819ba" providerId="ADAL" clId="{42DE2687-E682-4AEB-A316-4D9CEAA98386}" dt="2026-01-27T02:00:03.879" v="13453"/>
          <ac:spMkLst>
            <pc:docMk/>
            <pc:sldMk cId="2816617473" sldId="283"/>
            <ac:spMk id="17" creationId="{A170A93F-A16E-3E75-4FBC-99AC714B64A3}"/>
          </ac:spMkLst>
        </pc:spChg>
        <pc:spChg chg="mod">
          <ac:chgData name="Vinayak Sharma (Student)" userId="5017081d-1688-4eda-a2f9-bb27e4f819ba" providerId="ADAL" clId="{42DE2687-E682-4AEB-A316-4D9CEAA98386}" dt="2026-01-27T02:00:13.345" v="13463" actId="20577"/>
          <ac:spMkLst>
            <pc:docMk/>
            <pc:sldMk cId="2816617473" sldId="283"/>
            <ac:spMk id="18" creationId="{6240D4A3-3C32-D963-6A8C-976BA5565FB1}"/>
          </ac:spMkLst>
        </pc:spChg>
        <pc:spChg chg="mod">
          <ac:chgData name="Vinayak Sharma (Student)" userId="5017081d-1688-4eda-a2f9-bb27e4f819ba" providerId="ADAL" clId="{42DE2687-E682-4AEB-A316-4D9CEAA98386}" dt="2026-01-27T02:00:26.138" v="13474" actId="20577"/>
          <ac:spMkLst>
            <pc:docMk/>
            <pc:sldMk cId="2816617473" sldId="283"/>
            <ac:spMk id="19" creationId="{9C55A041-BA81-12EB-1E7B-767BC72839E7}"/>
          </ac:spMkLst>
        </pc:spChg>
        <pc:spChg chg="mod">
          <ac:chgData name="Vinayak Sharma (Student)" userId="5017081d-1688-4eda-a2f9-bb27e4f819ba" providerId="ADAL" clId="{42DE2687-E682-4AEB-A316-4D9CEAA98386}" dt="2026-01-27T01:59:22.827" v="13431"/>
          <ac:spMkLst>
            <pc:docMk/>
            <pc:sldMk cId="2816617473" sldId="283"/>
            <ac:spMk id="23" creationId="{B62A0D87-3DE1-07B2-1C74-75C9B08F01CE}"/>
          </ac:spMkLst>
        </pc:spChg>
        <pc:spChg chg="mod">
          <ac:chgData name="Vinayak Sharma (Student)" userId="5017081d-1688-4eda-a2f9-bb27e4f819ba" providerId="ADAL" clId="{42DE2687-E682-4AEB-A316-4D9CEAA98386}" dt="2026-01-27T02:01:11.108" v="13491" actId="1076"/>
          <ac:spMkLst>
            <pc:docMk/>
            <pc:sldMk cId="2816617473" sldId="283"/>
            <ac:spMk id="25" creationId="{5C080731-47CE-8A45-05F8-1B32A49EEE11}"/>
          </ac:spMkLst>
        </pc:spChg>
        <pc:spChg chg="add mod">
          <ac:chgData name="Vinayak Sharma (Student)" userId="5017081d-1688-4eda-a2f9-bb27e4f819ba" providerId="ADAL" clId="{42DE2687-E682-4AEB-A316-4D9CEAA98386}" dt="2026-01-27T02:01:07.142" v="13490" actId="1076"/>
          <ac:spMkLst>
            <pc:docMk/>
            <pc:sldMk cId="2816617473" sldId="283"/>
            <ac:spMk id="26" creationId="{3FB7DC48-31B7-7EB7-9977-F7490EA4DD9A}"/>
          </ac:spMkLst>
        </pc:spChg>
        <pc:grpChg chg="mod">
          <ac:chgData name="Vinayak Sharma (Student)" userId="5017081d-1688-4eda-a2f9-bb27e4f819ba" providerId="ADAL" clId="{42DE2687-E682-4AEB-A316-4D9CEAA98386}" dt="2026-01-27T02:00:46.646" v="13477" actId="1076"/>
          <ac:grpSpMkLst>
            <pc:docMk/>
            <pc:sldMk cId="2816617473" sldId="283"/>
            <ac:grpSpMk id="4" creationId="{094F36A8-212E-F16A-DFCD-34FB8C67A49D}"/>
          </ac:grpSpMkLst>
        </pc:grpChg>
        <pc:picChg chg="add mod modCrop">
          <ac:chgData name="Vinayak Sharma (Student)" userId="5017081d-1688-4eda-a2f9-bb27e4f819ba" providerId="ADAL" clId="{42DE2687-E682-4AEB-A316-4D9CEAA98386}" dt="2026-01-27T01:42:07.653" v="12958" actId="1076"/>
          <ac:picMkLst>
            <pc:docMk/>
            <pc:sldMk cId="2816617473" sldId="283"/>
            <ac:picMk id="2" creationId="{B62128ED-14C9-A6BB-A976-1BFBDD2E0045}"/>
          </ac:picMkLst>
        </pc:picChg>
      </pc:sldChg>
      <pc:sldChg chg="addSp delSp modSp add mod">
        <pc:chgData name="Vinayak Sharma (Student)" userId="5017081d-1688-4eda-a2f9-bb27e4f819ba" providerId="ADAL" clId="{42DE2687-E682-4AEB-A316-4D9CEAA98386}" dt="2026-01-27T01:27:09.979" v="12941" actId="20577"/>
        <pc:sldMkLst>
          <pc:docMk/>
          <pc:sldMk cId="885440565" sldId="284"/>
        </pc:sldMkLst>
        <pc:spChg chg="add mo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2" creationId="{27BA1468-424F-096A-25F2-ED117660AE5A}"/>
          </ac:spMkLst>
        </pc:spChg>
        <pc:spChg chg="add mo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3" creationId="{6689A6C1-3625-5EEA-2A83-3DDCE73CBEDB}"/>
          </ac:spMkLst>
        </pc:spChg>
        <pc:spChg chg="mod">
          <ac:chgData name="Vinayak Sharma (Student)" userId="5017081d-1688-4eda-a2f9-bb27e4f819ba" providerId="ADAL" clId="{42DE2687-E682-4AEB-A316-4D9CEAA98386}" dt="2026-01-12T04:41:14.408" v="7781" actId="20577"/>
          <ac:spMkLst>
            <pc:docMk/>
            <pc:sldMk cId="885440565" sldId="284"/>
            <ac:spMk id="6" creationId="{E99B7968-88AD-EEF7-F2B3-F5A2F1D7163E}"/>
          </ac:spMkLst>
        </pc:spChg>
        <pc:spChg chg="add mod">
          <ac:chgData name="Vinayak Sharma (Student)" userId="5017081d-1688-4eda-a2f9-bb27e4f819ba" providerId="ADAL" clId="{42DE2687-E682-4AEB-A316-4D9CEAA98386}" dt="2026-01-27T01:25:47.079" v="12864" actId="1076"/>
          <ac:spMkLst>
            <pc:docMk/>
            <pc:sldMk cId="885440565" sldId="284"/>
            <ac:spMk id="7" creationId="{105C1C41-785C-62EB-C6CB-0EF7B6024C3C}"/>
          </ac:spMkLst>
        </pc:spChg>
        <pc:spChg chg="add del mod">
          <ac:chgData name="Vinayak Sharma (Student)" userId="5017081d-1688-4eda-a2f9-bb27e4f819ba" providerId="ADAL" clId="{42DE2687-E682-4AEB-A316-4D9CEAA98386}" dt="2026-01-27T01:19:20.071" v="12579" actId="478"/>
          <ac:spMkLst>
            <pc:docMk/>
            <pc:sldMk cId="885440565" sldId="284"/>
            <ac:spMk id="8" creationId="{DE946DB3-5A37-FFD3-BEBC-10FA42E936EC}"/>
          </ac:spMkLst>
        </pc:spChg>
        <pc:spChg chg="add mo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9" creationId="{E490BBB8-D4B7-D2C0-6808-0B1F93346046}"/>
          </ac:spMkLst>
        </pc:spChg>
        <pc:spChg chg="add mo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10" creationId="{8BA5FF62-891F-BB28-918D-ABD2824E2214}"/>
          </ac:spMkLst>
        </pc:spChg>
        <pc:spChg chg="add mo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11" creationId="{EBEAB255-56EC-B192-BABA-CF49E4562A67}"/>
          </ac:spMkLst>
        </pc:spChg>
        <pc:spChg chg="add mo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56" creationId="{B6F822A2-9FCB-26CF-6C0B-93A69206D3C9}"/>
          </ac:spMkLst>
        </pc:spChg>
        <pc:spChg chg="add mo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57" creationId="{95E6B0C6-1515-C616-68D5-B07FA5F4D736}"/>
          </ac:spMkLst>
        </pc:spChg>
        <pc:spChg chg="add del mo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64" creationId="{65083929-E1A2-A597-792C-07319421D3EF}"/>
          </ac:spMkLst>
        </pc:spChg>
        <pc:spChg chg="add mo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65" creationId="{ABD18F86-4965-FC92-5A6F-D08151520C0C}"/>
          </ac:spMkLst>
        </pc:spChg>
        <pc:spChg chg="add mod ord">
          <ac:chgData name="Vinayak Sharma (Student)" userId="5017081d-1688-4eda-a2f9-bb27e4f819ba" providerId="ADAL" clId="{42DE2687-E682-4AEB-A316-4D9CEAA98386}" dt="2026-01-27T01:25:56.228" v="12866" actId="164"/>
          <ac:spMkLst>
            <pc:docMk/>
            <pc:sldMk cId="885440565" sldId="284"/>
            <ac:spMk id="66" creationId="{99BCF17F-692B-C27A-24F2-4ABF4A84AE4F}"/>
          </ac:spMkLst>
        </pc:spChg>
        <pc:spChg chg="mod">
          <ac:chgData name="Vinayak Sharma (Student)" userId="5017081d-1688-4eda-a2f9-bb27e4f819ba" providerId="ADAL" clId="{42DE2687-E682-4AEB-A316-4D9CEAA98386}" dt="2026-01-27T01:27:02.505" v="12933" actId="20577"/>
          <ac:spMkLst>
            <pc:docMk/>
            <pc:sldMk cId="885440565" sldId="284"/>
            <ac:spMk id="69" creationId="{E7EC4ED0-DB4B-B0D2-2164-C4424ABE25DB}"/>
          </ac:spMkLst>
        </pc:spChg>
        <pc:spChg chg="mod">
          <ac:chgData name="Vinayak Sharma (Student)" userId="5017081d-1688-4eda-a2f9-bb27e4f819ba" providerId="ADAL" clId="{42DE2687-E682-4AEB-A316-4D9CEAA98386}" dt="2026-01-27T01:27:02.505" v="12933" actId="20577"/>
          <ac:spMkLst>
            <pc:docMk/>
            <pc:sldMk cId="885440565" sldId="284"/>
            <ac:spMk id="70" creationId="{BE560307-26A0-3EFA-A388-362D3F9761FB}"/>
          </ac:spMkLst>
        </pc:spChg>
        <pc:spChg chg="mod">
          <ac:chgData name="Vinayak Sharma (Student)" userId="5017081d-1688-4eda-a2f9-bb27e4f819ba" providerId="ADAL" clId="{42DE2687-E682-4AEB-A316-4D9CEAA98386}" dt="2026-01-27T01:27:02.505" v="12933" actId="20577"/>
          <ac:spMkLst>
            <pc:docMk/>
            <pc:sldMk cId="885440565" sldId="284"/>
            <ac:spMk id="71" creationId="{684D3DAF-9BA8-78F3-D720-B6D2C688F138}"/>
          </ac:spMkLst>
        </pc:spChg>
        <pc:spChg chg="mod">
          <ac:chgData name="Vinayak Sharma (Student)" userId="5017081d-1688-4eda-a2f9-bb27e4f819ba" providerId="ADAL" clId="{42DE2687-E682-4AEB-A316-4D9CEAA98386}" dt="2026-01-27T01:27:09.979" v="12941" actId="20577"/>
          <ac:spMkLst>
            <pc:docMk/>
            <pc:sldMk cId="885440565" sldId="284"/>
            <ac:spMk id="72" creationId="{A907D098-F6B6-753A-40C2-839AEE62ACEF}"/>
          </ac:spMkLst>
        </pc:spChg>
        <pc:spChg chg="mod">
          <ac:chgData name="Vinayak Sharma (Student)" userId="5017081d-1688-4eda-a2f9-bb27e4f819ba" providerId="ADAL" clId="{42DE2687-E682-4AEB-A316-4D9CEAA98386}" dt="2026-01-27T01:27:02.505" v="12933" actId="20577"/>
          <ac:spMkLst>
            <pc:docMk/>
            <pc:sldMk cId="885440565" sldId="284"/>
            <ac:spMk id="73" creationId="{9580FE41-440B-D77E-E3C4-83FB05C62401}"/>
          </ac:spMkLst>
        </pc:spChg>
        <pc:spChg chg="mod">
          <ac:chgData name="Vinayak Sharma (Student)" userId="5017081d-1688-4eda-a2f9-bb27e4f819ba" providerId="ADAL" clId="{42DE2687-E682-4AEB-A316-4D9CEAA98386}" dt="2026-01-27T01:27:02.505" v="12933" actId="20577"/>
          <ac:spMkLst>
            <pc:docMk/>
            <pc:sldMk cId="885440565" sldId="284"/>
            <ac:spMk id="74" creationId="{855F6374-AE22-9116-116D-6DE4EE62C4B3}"/>
          </ac:spMkLst>
        </pc:spChg>
        <pc:spChg chg="mod">
          <ac:chgData name="Vinayak Sharma (Student)" userId="5017081d-1688-4eda-a2f9-bb27e4f819ba" providerId="ADAL" clId="{42DE2687-E682-4AEB-A316-4D9CEAA98386}" dt="2026-01-27T01:27:02.505" v="12933" actId="20577"/>
          <ac:spMkLst>
            <pc:docMk/>
            <pc:sldMk cId="885440565" sldId="284"/>
            <ac:spMk id="79" creationId="{3C35BAAB-11D7-2EAE-A1B9-664977619A2B}"/>
          </ac:spMkLst>
        </pc:spChg>
        <pc:spChg chg="mod">
          <ac:chgData name="Vinayak Sharma (Student)" userId="5017081d-1688-4eda-a2f9-bb27e4f819ba" providerId="ADAL" clId="{42DE2687-E682-4AEB-A316-4D9CEAA98386}" dt="2026-01-27T01:27:02.505" v="12933" actId="20577"/>
          <ac:spMkLst>
            <pc:docMk/>
            <pc:sldMk cId="885440565" sldId="284"/>
            <ac:spMk id="80" creationId="{D48B6BC1-6C30-7902-96EB-7FF16C680448}"/>
          </ac:spMkLst>
        </pc:spChg>
        <pc:spChg chg="mod">
          <ac:chgData name="Vinayak Sharma (Student)" userId="5017081d-1688-4eda-a2f9-bb27e4f819ba" providerId="ADAL" clId="{42DE2687-E682-4AEB-A316-4D9CEAA98386}" dt="2026-01-27T01:27:02.505" v="12933" actId="20577"/>
          <ac:spMkLst>
            <pc:docMk/>
            <pc:sldMk cId="885440565" sldId="284"/>
            <ac:spMk id="83" creationId="{7380501F-D0F0-E086-E8F7-7B76253847CD}"/>
          </ac:spMkLst>
        </pc:spChg>
        <pc:spChg chg="mod">
          <ac:chgData name="Vinayak Sharma (Student)" userId="5017081d-1688-4eda-a2f9-bb27e4f819ba" providerId="ADAL" clId="{42DE2687-E682-4AEB-A316-4D9CEAA98386}" dt="2026-01-27T01:27:02.505" v="12933" actId="20577"/>
          <ac:spMkLst>
            <pc:docMk/>
            <pc:sldMk cId="885440565" sldId="284"/>
            <ac:spMk id="84" creationId="{77EBE337-C221-575A-8390-A1414F88C4FE}"/>
          </ac:spMkLst>
        </pc:spChg>
        <pc:grpChg chg="mod">
          <ac:chgData name="Vinayak Sharma (Student)" userId="5017081d-1688-4eda-a2f9-bb27e4f819ba" providerId="ADAL" clId="{42DE2687-E682-4AEB-A316-4D9CEAA98386}" dt="2026-01-27T01:25:59.205" v="12868" actId="1076"/>
          <ac:grpSpMkLst>
            <pc:docMk/>
            <pc:sldMk cId="885440565" sldId="284"/>
            <ac:grpSpMk id="67" creationId="{06CBC095-75F1-95A5-8020-17D1A377457B}"/>
          </ac:grpSpMkLst>
        </pc:grpChg>
        <pc:grpChg chg="mod">
          <ac:chgData name="Vinayak Sharma (Student)" userId="5017081d-1688-4eda-a2f9-bb27e4f819ba" providerId="ADAL" clId="{42DE2687-E682-4AEB-A316-4D9CEAA98386}" dt="2026-01-27T01:26:04.885" v="12870" actId="1076"/>
          <ac:grpSpMkLst>
            <pc:docMk/>
            <pc:sldMk cId="885440565" sldId="284"/>
            <ac:grpSpMk id="68" creationId="{FFBD3A1B-5B54-149A-6BED-199A7CA8FF8C}"/>
          </ac:grpSpMkLst>
        </pc:grpChg>
        <pc:picChg chg="add mod">
          <ac:chgData name="Vinayak Sharma (Student)" userId="5017081d-1688-4eda-a2f9-bb27e4f819ba" providerId="ADAL" clId="{42DE2687-E682-4AEB-A316-4D9CEAA98386}" dt="2026-01-27T01:25:47.079" v="12864" actId="1076"/>
          <ac:picMkLst>
            <pc:docMk/>
            <pc:sldMk cId="885440565" sldId="284"/>
            <ac:picMk id="4" creationId="{C324D2EA-2FAB-DAD5-7275-5349EA0B0EC1}"/>
          </ac:picMkLst>
        </pc:picChg>
        <pc:cxnChg chg="add mod">
          <ac:chgData name="Vinayak Sharma (Student)" userId="5017081d-1688-4eda-a2f9-bb27e4f819ba" providerId="ADAL" clId="{42DE2687-E682-4AEB-A316-4D9CEAA98386}" dt="2026-01-27T01:22:36.381" v="12674" actId="1076"/>
          <ac:cxnSpMkLst>
            <pc:docMk/>
            <pc:sldMk cId="885440565" sldId="284"/>
            <ac:cxnSpMk id="13" creationId="{C64BA743-F8A3-E97D-D6EE-6C4C22A7C692}"/>
          </ac:cxnSpMkLst>
        </pc:cxnChg>
        <pc:cxnChg chg="add mod">
          <ac:chgData name="Vinayak Sharma (Student)" userId="5017081d-1688-4eda-a2f9-bb27e4f819ba" providerId="ADAL" clId="{42DE2687-E682-4AEB-A316-4D9CEAA98386}" dt="2026-01-27T01:22:36.381" v="12674" actId="1076"/>
          <ac:cxnSpMkLst>
            <pc:docMk/>
            <pc:sldMk cId="885440565" sldId="284"/>
            <ac:cxnSpMk id="16" creationId="{D1395244-E02B-A2E7-03A5-B9C822E79107}"/>
          </ac:cxnSpMkLst>
        </pc:cxnChg>
        <pc:cxnChg chg="add mod">
          <ac:chgData name="Vinayak Sharma (Student)" userId="5017081d-1688-4eda-a2f9-bb27e4f819ba" providerId="ADAL" clId="{42DE2687-E682-4AEB-A316-4D9CEAA98386}" dt="2026-01-27T01:22:36.381" v="12674" actId="1076"/>
          <ac:cxnSpMkLst>
            <pc:docMk/>
            <pc:sldMk cId="885440565" sldId="284"/>
            <ac:cxnSpMk id="22" creationId="{1180BF47-8BFC-9E78-EE31-DDE59D38D40C}"/>
          </ac:cxnSpMkLst>
        </pc:cxnChg>
        <pc:cxnChg chg="add mod">
          <ac:chgData name="Vinayak Sharma (Student)" userId="5017081d-1688-4eda-a2f9-bb27e4f819ba" providerId="ADAL" clId="{42DE2687-E682-4AEB-A316-4D9CEAA98386}" dt="2026-01-27T01:22:36.381" v="12674" actId="1076"/>
          <ac:cxnSpMkLst>
            <pc:docMk/>
            <pc:sldMk cId="885440565" sldId="284"/>
            <ac:cxnSpMk id="29" creationId="{948433E2-3530-15DD-8B99-FEB1CEEED968}"/>
          </ac:cxnSpMkLst>
        </pc:cxnChg>
        <pc:cxnChg chg="add mod">
          <ac:chgData name="Vinayak Sharma (Student)" userId="5017081d-1688-4eda-a2f9-bb27e4f819ba" providerId="ADAL" clId="{42DE2687-E682-4AEB-A316-4D9CEAA98386}" dt="2026-01-27T01:23:41.895" v="12798" actId="14100"/>
          <ac:cxnSpMkLst>
            <pc:docMk/>
            <pc:sldMk cId="885440565" sldId="284"/>
            <ac:cxnSpMk id="58" creationId="{C8E68209-D485-640A-1AB3-C144D0A21B13}"/>
          </ac:cxnSpMkLst>
        </pc:cxnChg>
        <pc:cxnChg chg="add mod">
          <ac:chgData name="Vinayak Sharma (Student)" userId="5017081d-1688-4eda-a2f9-bb27e4f819ba" providerId="ADAL" clId="{42DE2687-E682-4AEB-A316-4D9CEAA98386}" dt="2026-01-27T01:23:46.247" v="12801" actId="14100"/>
          <ac:cxnSpMkLst>
            <pc:docMk/>
            <pc:sldMk cId="885440565" sldId="284"/>
            <ac:cxnSpMk id="61" creationId="{C3A97C96-CF8E-FB70-F952-3D17C47AAD9F}"/>
          </ac:cxnSpMkLst>
        </pc:cxnChg>
        <pc:cxnChg chg="mod">
          <ac:chgData name="Vinayak Sharma (Student)" userId="5017081d-1688-4eda-a2f9-bb27e4f819ba" providerId="ADAL" clId="{42DE2687-E682-4AEB-A316-4D9CEAA98386}" dt="2026-01-27T01:26:40.483" v="12905" actId="14100"/>
          <ac:cxnSpMkLst>
            <pc:docMk/>
            <pc:sldMk cId="885440565" sldId="284"/>
            <ac:cxnSpMk id="76" creationId="{B73DD7BD-C1E6-FF1C-EB80-CD0A087E355B}"/>
          </ac:cxnSpMkLst>
        </pc:cxnChg>
        <pc:cxnChg chg="mod">
          <ac:chgData name="Vinayak Sharma (Student)" userId="5017081d-1688-4eda-a2f9-bb27e4f819ba" providerId="ADAL" clId="{42DE2687-E682-4AEB-A316-4D9CEAA98386}" dt="2026-01-27T01:26:45.519" v="12908" actId="14100"/>
          <ac:cxnSpMkLst>
            <pc:docMk/>
            <pc:sldMk cId="885440565" sldId="284"/>
            <ac:cxnSpMk id="77" creationId="{1CD94A0B-C22F-6C46-2E6B-5304D5D64B82}"/>
          </ac:cxnSpMkLst>
        </pc:cxnChg>
        <pc:cxnChg chg="mod">
          <ac:chgData name="Vinayak Sharma (Student)" userId="5017081d-1688-4eda-a2f9-bb27e4f819ba" providerId="ADAL" clId="{42DE2687-E682-4AEB-A316-4D9CEAA98386}" dt="2026-01-27T01:26:40.483" v="12905" actId="14100"/>
          <ac:cxnSpMkLst>
            <pc:docMk/>
            <pc:sldMk cId="885440565" sldId="284"/>
            <ac:cxnSpMk id="81" creationId="{1A229421-7BF1-7B67-7FC1-209508E2AE09}"/>
          </ac:cxnSpMkLst>
        </pc:cxnChg>
        <pc:cxnChg chg="mod">
          <ac:chgData name="Vinayak Sharma (Student)" userId="5017081d-1688-4eda-a2f9-bb27e4f819ba" providerId="ADAL" clId="{42DE2687-E682-4AEB-A316-4D9CEAA98386}" dt="2026-01-27T01:26:45.519" v="12908" actId="14100"/>
          <ac:cxnSpMkLst>
            <pc:docMk/>
            <pc:sldMk cId="885440565" sldId="284"/>
            <ac:cxnSpMk id="82" creationId="{50C67F73-C6B8-8A43-BA29-D6FB21F11355}"/>
          </ac:cxnSpMkLst>
        </pc:cxnChg>
      </pc:sldChg>
      <pc:sldChg chg="addSp delSp modSp add mod">
        <pc:chgData name="Vinayak Sharma (Student)" userId="5017081d-1688-4eda-a2f9-bb27e4f819ba" providerId="ADAL" clId="{42DE2687-E682-4AEB-A316-4D9CEAA98386}" dt="2026-01-27T02:49:57.204" v="15447" actId="1035"/>
        <pc:sldMkLst>
          <pc:docMk/>
          <pc:sldMk cId="3753804083" sldId="285"/>
        </pc:sldMkLst>
        <pc:spChg chg="del mod">
          <ac:chgData name="Vinayak Sharma (Student)" userId="5017081d-1688-4eda-a2f9-bb27e4f819ba" providerId="ADAL" clId="{42DE2687-E682-4AEB-A316-4D9CEAA98386}" dt="2026-01-26T23:59:11.518" v="8772" actId="478"/>
          <ac:spMkLst>
            <pc:docMk/>
            <pc:sldMk cId="3753804083" sldId="285"/>
            <ac:spMk id="3" creationId="{CA95B293-CE28-5702-C4FC-4674F984D325}"/>
          </ac:spMkLst>
        </pc:spChg>
        <pc:spChg chg="del">
          <ac:chgData name="Vinayak Sharma (Student)" userId="5017081d-1688-4eda-a2f9-bb27e4f819ba" providerId="ADAL" clId="{42DE2687-E682-4AEB-A316-4D9CEAA98386}" dt="2026-01-26T23:56:53.933" v="8420" actId="478"/>
          <ac:spMkLst>
            <pc:docMk/>
            <pc:sldMk cId="3753804083" sldId="285"/>
            <ac:spMk id="5" creationId="{25D79A0D-2899-AC3D-C647-3956E8EA535B}"/>
          </ac:spMkLst>
        </pc:spChg>
        <pc:spChg chg="mod">
          <ac:chgData name="Vinayak Sharma (Student)" userId="5017081d-1688-4eda-a2f9-bb27e4f819ba" providerId="ADAL" clId="{42DE2687-E682-4AEB-A316-4D9CEAA98386}" dt="2026-01-27T00:01:11.015" v="8860" actId="20577"/>
          <ac:spMkLst>
            <pc:docMk/>
            <pc:sldMk cId="3753804083" sldId="285"/>
            <ac:spMk id="7" creationId="{85E56611-4305-1C83-0260-9B8708446554}"/>
          </ac:spMkLst>
        </pc:spChg>
        <pc:spChg chg="mod topLvl">
          <ac:chgData name="Vinayak Sharma (Student)" userId="5017081d-1688-4eda-a2f9-bb27e4f819ba" providerId="ADAL" clId="{42DE2687-E682-4AEB-A316-4D9CEAA98386}" dt="2026-01-27T02:38:45.824" v="15185" actId="165"/>
          <ac:spMkLst>
            <pc:docMk/>
            <pc:sldMk cId="3753804083" sldId="285"/>
            <ac:spMk id="8" creationId="{235D8C47-E4EF-8A90-9985-1D0610FC23F2}"/>
          </ac:spMkLst>
        </pc:spChg>
        <pc:spChg chg="mod topLvl">
          <ac:chgData name="Vinayak Sharma (Student)" userId="5017081d-1688-4eda-a2f9-bb27e4f819ba" providerId="ADAL" clId="{42DE2687-E682-4AEB-A316-4D9CEAA98386}" dt="2026-01-27T02:38:45.824" v="15185" actId="165"/>
          <ac:spMkLst>
            <pc:docMk/>
            <pc:sldMk cId="3753804083" sldId="285"/>
            <ac:spMk id="9" creationId="{73B4225F-FD31-25B7-0925-2365184B84BB}"/>
          </ac:spMkLst>
        </pc:spChg>
        <pc:spChg chg="mod">
          <ac:chgData name="Vinayak Sharma (Student)" userId="5017081d-1688-4eda-a2f9-bb27e4f819ba" providerId="ADAL" clId="{42DE2687-E682-4AEB-A316-4D9CEAA98386}" dt="2026-01-27T02:39:52.720" v="15220" actId="1076"/>
          <ac:spMkLst>
            <pc:docMk/>
            <pc:sldMk cId="3753804083" sldId="285"/>
            <ac:spMk id="11" creationId="{71B5AB2F-E790-D9B9-839C-01ED8024B9D2}"/>
          </ac:spMkLst>
        </pc:spChg>
        <pc:spChg chg="mod">
          <ac:chgData name="Vinayak Sharma (Student)" userId="5017081d-1688-4eda-a2f9-bb27e4f819ba" providerId="ADAL" clId="{42DE2687-E682-4AEB-A316-4D9CEAA98386}" dt="2026-01-27T02:39:49.184" v="15219" actId="1076"/>
          <ac:spMkLst>
            <pc:docMk/>
            <pc:sldMk cId="3753804083" sldId="285"/>
            <ac:spMk id="12" creationId="{F69A84B5-1479-5D91-7C2A-524EE215BB33}"/>
          </ac:spMkLst>
        </pc:spChg>
        <pc:spChg chg="del">
          <ac:chgData name="Vinayak Sharma (Student)" userId="5017081d-1688-4eda-a2f9-bb27e4f819ba" providerId="ADAL" clId="{42DE2687-E682-4AEB-A316-4D9CEAA98386}" dt="2026-01-26T23:59:35.228" v="8802" actId="478"/>
          <ac:spMkLst>
            <pc:docMk/>
            <pc:sldMk cId="3753804083" sldId="285"/>
            <ac:spMk id="14" creationId="{0FD8A17A-EED8-FCF2-3B5C-5A4BB7FE57A3}"/>
          </ac:spMkLst>
        </pc:spChg>
        <pc:spChg chg="add mod topLvl">
          <ac:chgData name="Vinayak Sharma (Student)" userId="5017081d-1688-4eda-a2f9-bb27e4f819ba" providerId="ADAL" clId="{42DE2687-E682-4AEB-A316-4D9CEAA98386}" dt="2026-01-27T02:49:57.204" v="15447" actId="1035"/>
          <ac:spMkLst>
            <pc:docMk/>
            <pc:sldMk cId="3753804083" sldId="285"/>
            <ac:spMk id="16" creationId="{F145899C-F36B-CDF3-3D51-FC21FC0F1AF6}"/>
          </ac:spMkLst>
        </pc:spChg>
        <pc:spChg chg="add mod topLvl">
          <ac:chgData name="Vinayak Sharma (Student)" userId="5017081d-1688-4eda-a2f9-bb27e4f819ba" providerId="ADAL" clId="{42DE2687-E682-4AEB-A316-4D9CEAA98386}" dt="2026-01-27T02:49:57.204" v="15447" actId="1035"/>
          <ac:spMkLst>
            <pc:docMk/>
            <pc:sldMk cId="3753804083" sldId="285"/>
            <ac:spMk id="17" creationId="{11DE4330-03D4-F90C-E869-169F0B83855C}"/>
          </ac:spMkLst>
        </pc:spChg>
        <pc:spChg chg="add mod topLvl">
          <ac:chgData name="Vinayak Sharma (Student)" userId="5017081d-1688-4eda-a2f9-bb27e4f819ba" providerId="ADAL" clId="{42DE2687-E682-4AEB-A316-4D9CEAA98386}" dt="2026-01-27T02:49:57.204" v="15447" actId="1035"/>
          <ac:spMkLst>
            <pc:docMk/>
            <pc:sldMk cId="3753804083" sldId="285"/>
            <ac:spMk id="20" creationId="{B652BE9E-395F-3E63-BB49-890081002283}"/>
          </ac:spMkLst>
        </pc:spChg>
        <pc:spChg chg="mod">
          <ac:chgData name="Vinayak Sharma (Student)" userId="5017081d-1688-4eda-a2f9-bb27e4f819ba" providerId="ADAL" clId="{42DE2687-E682-4AEB-A316-4D9CEAA98386}" dt="2026-01-27T02:37:59.876" v="15166" actId="1076"/>
          <ac:spMkLst>
            <pc:docMk/>
            <pc:sldMk cId="3753804083" sldId="285"/>
            <ac:spMk id="25" creationId="{CFCE66C0-A45A-24E4-3F4D-64ED6994148A}"/>
          </ac:spMkLst>
        </pc:spChg>
        <pc:spChg chg="mod">
          <ac:chgData name="Vinayak Sharma (Student)" userId="5017081d-1688-4eda-a2f9-bb27e4f819ba" providerId="ADAL" clId="{42DE2687-E682-4AEB-A316-4D9CEAA98386}" dt="2026-01-27T02:37:54.650" v="15163" actId="1076"/>
          <ac:spMkLst>
            <pc:docMk/>
            <pc:sldMk cId="3753804083" sldId="285"/>
            <ac:spMk id="26" creationId="{B2758166-784E-34CF-23DC-15DF0AB9ACFE}"/>
          </ac:spMkLst>
        </pc:spChg>
        <pc:spChg chg="mod">
          <ac:chgData name="Vinayak Sharma (Student)" userId="5017081d-1688-4eda-a2f9-bb27e4f819ba" providerId="ADAL" clId="{42DE2687-E682-4AEB-A316-4D9CEAA98386}" dt="2026-01-27T02:38:05.662" v="15170" actId="14100"/>
          <ac:spMkLst>
            <pc:docMk/>
            <pc:sldMk cId="3753804083" sldId="285"/>
            <ac:spMk id="28" creationId="{5A1D7D3D-EBFC-E35A-A9A7-68D0F004192C}"/>
          </ac:spMkLst>
        </pc:spChg>
        <pc:spChg chg="mod">
          <ac:chgData name="Vinayak Sharma (Student)" userId="5017081d-1688-4eda-a2f9-bb27e4f819ba" providerId="ADAL" clId="{42DE2687-E682-4AEB-A316-4D9CEAA98386}" dt="2026-01-27T02:38:02.118" v="15167" actId="14100"/>
          <ac:spMkLst>
            <pc:docMk/>
            <pc:sldMk cId="3753804083" sldId="285"/>
            <ac:spMk id="29" creationId="{797C50D6-DFB7-60E5-DAC9-F81086EAD874}"/>
          </ac:spMkLst>
        </pc:spChg>
        <pc:spChg chg="add mod">
          <ac:chgData name="Vinayak Sharma (Student)" userId="5017081d-1688-4eda-a2f9-bb27e4f819ba" providerId="ADAL" clId="{42DE2687-E682-4AEB-A316-4D9CEAA98386}" dt="2026-01-27T02:41:37.399" v="15297" actId="1076"/>
          <ac:spMkLst>
            <pc:docMk/>
            <pc:sldMk cId="3753804083" sldId="285"/>
            <ac:spMk id="35" creationId="{C1FC685C-A98A-077D-AEEC-BA1A1946A9EB}"/>
          </ac:spMkLst>
        </pc:spChg>
        <pc:spChg chg="mod">
          <ac:chgData name="Vinayak Sharma (Student)" userId="5017081d-1688-4eda-a2f9-bb27e4f819ba" providerId="ADAL" clId="{42DE2687-E682-4AEB-A316-4D9CEAA98386}" dt="2026-01-27T02:40:14.053" v="15225" actId="1076"/>
          <ac:spMkLst>
            <pc:docMk/>
            <pc:sldMk cId="3753804083" sldId="285"/>
            <ac:spMk id="44" creationId="{BCAB28D2-95C8-2A15-F06E-1766DBD0C12F}"/>
          </ac:spMkLst>
        </pc:spChg>
        <pc:spChg chg="mod">
          <ac:chgData name="Vinayak Sharma (Student)" userId="5017081d-1688-4eda-a2f9-bb27e4f819ba" providerId="ADAL" clId="{42DE2687-E682-4AEB-A316-4D9CEAA98386}" dt="2026-01-27T02:41:04.545" v="15284" actId="14100"/>
          <ac:spMkLst>
            <pc:docMk/>
            <pc:sldMk cId="3753804083" sldId="285"/>
            <ac:spMk id="45" creationId="{9F236BE4-4F8B-8D5C-1D8C-4A000AD5B453}"/>
          </ac:spMkLst>
        </pc:spChg>
        <pc:grpChg chg="del mod">
          <ac:chgData name="Vinayak Sharma (Student)" userId="5017081d-1688-4eda-a2f9-bb27e4f819ba" providerId="ADAL" clId="{42DE2687-E682-4AEB-A316-4D9CEAA98386}" dt="2026-01-27T02:38:45.824" v="15185" actId="165"/>
          <ac:grpSpMkLst>
            <pc:docMk/>
            <pc:sldMk cId="3753804083" sldId="285"/>
            <ac:grpSpMk id="6" creationId="{2320FE63-0AF5-EB5C-7B59-2828B9773644}"/>
          </ac:grpSpMkLst>
        </pc:grpChg>
        <pc:grpChg chg="add del mod">
          <ac:chgData name="Vinayak Sharma (Student)" userId="5017081d-1688-4eda-a2f9-bb27e4f819ba" providerId="ADAL" clId="{42DE2687-E682-4AEB-A316-4D9CEAA98386}" dt="2026-01-27T02:38:51.879" v="15188" actId="165"/>
          <ac:grpSpMkLst>
            <pc:docMk/>
            <pc:sldMk cId="3753804083" sldId="285"/>
            <ac:grpSpMk id="22" creationId="{734C2E4A-F8F0-A1D9-9D25-9A156B3C4797}"/>
          </ac:grpSpMkLst>
        </pc:grpChg>
        <pc:grpChg chg="mod">
          <ac:chgData name="Vinayak Sharma (Student)" userId="5017081d-1688-4eda-a2f9-bb27e4f819ba" providerId="ADAL" clId="{42DE2687-E682-4AEB-A316-4D9CEAA98386}" dt="2026-01-27T02:40:59.441" v="15282" actId="14100"/>
          <ac:grpSpMkLst>
            <pc:docMk/>
            <pc:sldMk cId="3753804083" sldId="285"/>
            <ac:grpSpMk id="36" creationId="{A92D2D1A-00DD-1C96-196B-9BD02C1CFF6A}"/>
          </ac:grpSpMkLst>
        </pc:grpChg>
        <pc:grpChg chg="mod">
          <ac:chgData name="Vinayak Sharma (Student)" userId="5017081d-1688-4eda-a2f9-bb27e4f819ba" providerId="ADAL" clId="{42DE2687-E682-4AEB-A316-4D9CEAA98386}" dt="2026-01-27T02:38:09.651" v="15171" actId="1076"/>
          <ac:grpSpMkLst>
            <pc:docMk/>
            <pc:sldMk cId="3753804083" sldId="285"/>
            <ac:grpSpMk id="40" creationId="{0B64BB2B-F63B-7EB1-F95B-DCD9AC3CB4BD}"/>
          </ac:grpSpMkLst>
        </pc:grpChg>
        <pc:picChg chg="add mod topLvl modCrop">
          <ac:chgData name="Vinayak Sharma (Student)" userId="5017081d-1688-4eda-a2f9-bb27e4f819ba" providerId="ADAL" clId="{42DE2687-E682-4AEB-A316-4D9CEAA98386}" dt="2026-01-27T02:49:57.204" v="15447" actId="1035"/>
          <ac:picMkLst>
            <pc:docMk/>
            <pc:sldMk cId="3753804083" sldId="285"/>
            <ac:picMk id="2" creationId="{EF2ECA67-2682-5DC4-B680-3F8D243B2E50}"/>
          </ac:picMkLst>
        </pc:picChg>
        <pc:cxnChg chg="del mod">
          <ac:chgData name="Vinayak Sharma (Student)" userId="5017081d-1688-4eda-a2f9-bb27e4f819ba" providerId="ADAL" clId="{42DE2687-E682-4AEB-A316-4D9CEAA98386}" dt="2026-01-26T23:59:09.462" v="8770" actId="478"/>
          <ac:cxnSpMkLst>
            <pc:docMk/>
            <pc:sldMk cId="3753804083" sldId="285"/>
            <ac:cxnSpMk id="4" creationId="{70D990C9-E0AE-6922-043E-7DC5387CFE2A}"/>
          </ac:cxnSpMkLst>
        </pc:cxnChg>
        <pc:cxnChg chg="mod">
          <ac:chgData name="Vinayak Sharma (Student)" userId="5017081d-1688-4eda-a2f9-bb27e4f819ba" providerId="ADAL" clId="{42DE2687-E682-4AEB-A316-4D9CEAA98386}" dt="2026-01-27T02:39:52.720" v="15220" actId="1076"/>
          <ac:cxnSpMkLst>
            <pc:docMk/>
            <pc:sldMk cId="3753804083" sldId="285"/>
            <ac:cxnSpMk id="13" creationId="{A2C5B9DB-DB26-97BD-A19B-9B600C7ACDF1}"/>
          </ac:cxnSpMkLst>
        </pc:cxnChg>
        <pc:cxnChg chg="del">
          <ac:chgData name="Vinayak Sharma (Student)" userId="5017081d-1688-4eda-a2f9-bb27e4f819ba" providerId="ADAL" clId="{42DE2687-E682-4AEB-A316-4D9CEAA98386}" dt="2026-01-26T23:59:36.569" v="8803" actId="478"/>
          <ac:cxnSpMkLst>
            <pc:docMk/>
            <pc:sldMk cId="3753804083" sldId="285"/>
            <ac:cxnSpMk id="15" creationId="{71B87B1A-28CF-8CFC-61C8-69C73FC0F4C6}"/>
          </ac:cxnSpMkLst>
        </pc:cxnChg>
        <pc:cxnChg chg="del mod">
          <ac:chgData name="Vinayak Sharma (Student)" userId="5017081d-1688-4eda-a2f9-bb27e4f819ba" providerId="ADAL" clId="{42DE2687-E682-4AEB-A316-4D9CEAA98386}" dt="2026-01-27T02:28:38.172" v="14702" actId="478"/>
          <ac:cxnSpMkLst>
            <pc:docMk/>
            <pc:sldMk cId="3753804083" sldId="285"/>
            <ac:cxnSpMk id="19" creationId="{99EFAAEE-FB97-7003-FB61-429CC200CF2E}"/>
          </ac:cxnSpMkLst>
        </pc:cxnChg>
        <pc:cxnChg chg="mod">
          <ac:chgData name="Vinayak Sharma (Student)" userId="5017081d-1688-4eda-a2f9-bb27e4f819ba" providerId="ADAL" clId="{42DE2687-E682-4AEB-A316-4D9CEAA98386}" dt="2026-01-27T02:38:19.114" v="15176" actId="1076"/>
          <ac:cxnSpMkLst>
            <pc:docMk/>
            <pc:sldMk cId="3753804083" sldId="285"/>
            <ac:cxnSpMk id="21" creationId="{634A2D2E-BA60-E248-BA41-49E2F3BFD879}"/>
          </ac:cxnSpMkLst>
        </pc:cxnChg>
        <pc:cxnChg chg="mod">
          <ac:chgData name="Vinayak Sharma (Student)" userId="5017081d-1688-4eda-a2f9-bb27e4f819ba" providerId="ADAL" clId="{42DE2687-E682-4AEB-A316-4D9CEAA98386}" dt="2026-01-27T02:37:57.979" v="15165" actId="1076"/>
          <ac:cxnSpMkLst>
            <pc:docMk/>
            <pc:sldMk cId="3753804083" sldId="285"/>
            <ac:cxnSpMk id="27" creationId="{DE32F9C1-F3A0-AF2E-10AF-49C38BFEB710}"/>
          </ac:cxnSpMkLst>
        </pc:cxnChg>
        <pc:cxnChg chg="add mod">
          <ac:chgData name="Vinayak Sharma (Student)" userId="5017081d-1688-4eda-a2f9-bb27e4f819ba" providerId="ADAL" clId="{42DE2687-E682-4AEB-A316-4D9CEAA98386}" dt="2026-01-27T02:41:52.296" v="15303" actId="14100"/>
          <ac:cxnSpMkLst>
            <pc:docMk/>
            <pc:sldMk cId="3753804083" sldId="285"/>
            <ac:cxnSpMk id="39" creationId="{288068EE-DB23-2616-E4C1-E5735382F056}"/>
          </ac:cxnSpMkLst>
        </pc:cxnChg>
        <pc:cxnChg chg="mod">
          <ac:chgData name="Vinayak Sharma (Student)" userId="5017081d-1688-4eda-a2f9-bb27e4f819ba" providerId="ADAL" clId="{42DE2687-E682-4AEB-A316-4D9CEAA98386}" dt="2026-01-27T02:40:14.053" v="15225" actId="1076"/>
          <ac:cxnSpMkLst>
            <pc:docMk/>
            <pc:sldMk cId="3753804083" sldId="285"/>
            <ac:cxnSpMk id="46" creationId="{285ED506-1AB2-C39C-50B8-C7C16FAAD95F}"/>
          </ac:cxnSpMkLst>
        </pc:cxnChg>
      </pc:sldChg>
      <pc:sldChg chg="addSp delSp modSp new mod ord">
        <pc:chgData name="Vinayak Sharma (Student)" userId="5017081d-1688-4eda-a2f9-bb27e4f819ba" providerId="ADAL" clId="{42DE2687-E682-4AEB-A316-4D9CEAA98386}" dt="2026-01-27T02:49:50.145" v="15441" actId="1038"/>
        <pc:sldMkLst>
          <pc:docMk/>
          <pc:sldMk cId="4251595748" sldId="286"/>
        </pc:sldMkLst>
        <pc:spChg chg="del">
          <ac:chgData name="Vinayak Sharma (Student)" userId="5017081d-1688-4eda-a2f9-bb27e4f819ba" providerId="ADAL" clId="{42DE2687-E682-4AEB-A316-4D9CEAA98386}" dt="2026-01-27T00:00:42.874" v="8849" actId="478"/>
          <ac:spMkLst>
            <pc:docMk/>
            <pc:sldMk cId="4251595748" sldId="286"/>
            <ac:spMk id="2" creationId="{3755B757-4A43-117E-EF0C-232AD73A50F6}"/>
          </ac:spMkLst>
        </pc:spChg>
        <pc:spChg chg="del">
          <ac:chgData name="Vinayak Sharma (Student)" userId="5017081d-1688-4eda-a2f9-bb27e4f819ba" providerId="ADAL" clId="{42DE2687-E682-4AEB-A316-4D9CEAA98386}" dt="2026-01-27T00:01:55.238" v="8873" actId="478"/>
          <ac:spMkLst>
            <pc:docMk/>
            <pc:sldMk cId="4251595748" sldId="286"/>
            <ac:spMk id="3" creationId="{F9739C46-DC1B-D240-2AB0-8562120E05DA}"/>
          </ac:spMkLst>
        </pc:spChg>
        <pc:spChg chg="add mod">
          <ac:chgData name="Vinayak Sharma (Student)" userId="5017081d-1688-4eda-a2f9-bb27e4f819ba" providerId="ADAL" clId="{42DE2687-E682-4AEB-A316-4D9CEAA98386}" dt="2026-01-27T00:20:17.958" v="9757" actId="20577"/>
          <ac:spMkLst>
            <pc:docMk/>
            <pc:sldMk cId="4251595748" sldId="286"/>
            <ac:spMk id="4" creationId="{09FF175E-1E79-525D-B653-0CF29725011D}"/>
          </ac:spMkLst>
        </pc:spChg>
        <pc:spChg chg="add mod">
          <ac:chgData name="Vinayak Sharma (Student)" userId="5017081d-1688-4eda-a2f9-bb27e4f819ba" providerId="ADAL" clId="{42DE2687-E682-4AEB-A316-4D9CEAA98386}" dt="2026-01-27T00:10:37.395" v="9102" actId="164"/>
          <ac:spMkLst>
            <pc:docMk/>
            <pc:sldMk cId="4251595748" sldId="286"/>
            <ac:spMk id="6" creationId="{FB9C6E89-04C3-E2EE-6F90-9637EADF8FBD}"/>
          </ac:spMkLst>
        </pc:spChg>
        <pc:spChg chg="add mod">
          <ac:chgData name="Vinayak Sharma (Student)" userId="5017081d-1688-4eda-a2f9-bb27e4f819ba" providerId="ADAL" clId="{42DE2687-E682-4AEB-A316-4D9CEAA98386}" dt="2026-01-27T00:10:37.395" v="9102" actId="164"/>
          <ac:spMkLst>
            <pc:docMk/>
            <pc:sldMk cId="4251595748" sldId="286"/>
            <ac:spMk id="7" creationId="{58A9CE37-63AF-6E20-50BE-0C35F97F03EF}"/>
          </ac:spMkLst>
        </pc:spChg>
        <pc:spChg chg="add mod">
          <ac:chgData name="Vinayak Sharma (Student)" userId="5017081d-1688-4eda-a2f9-bb27e4f819ba" providerId="ADAL" clId="{42DE2687-E682-4AEB-A316-4D9CEAA98386}" dt="2026-01-27T00:11:29.626" v="9206" actId="14100"/>
          <ac:spMkLst>
            <pc:docMk/>
            <pc:sldMk cId="4251595748" sldId="286"/>
            <ac:spMk id="11" creationId="{00A661B7-8D8E-BD72-0223-F7D7424DC65D}"/>
          </ac:spMkLst>
        </pc:spChg>
        <pc:spChg chg="add mod">
          <ac:chgData name="Vinayak Sharma (Student)" userId="5017081d-1688-4eda-a2f9-bb27e4f819ba" providerId="ADAL" clId="{42DE2687-E682-4AEB-A316-4D9CEAA98386}" dt="2026-01-27T00:12:07.243" v="9261" actId="14100"/>
          <ac:spMkLst>
            <pc:docMk/>
            <pc:sldMk cId="4251595748" sldId="286"/>
            <ac:spMk id="12" creationId="{96139728-1DA1-F66E-783A-676563DA4336}"/>
          </ac:spMkLst>
        </pc:spChg>
        <pc:spChg chg="add mod">
          <ac:chgData name="Vinayak Sharma (Student)" userId="5017081d-1688-4eda-a2f9-bb27e4f819ba" providerId="ADAL" clId="{42DE2687-E682-4AEB-A316-4D9CEAA98386}" dt="2026-01-27T02:49:37.180" v="15433" actId="1037"/>
          <ac:spMkLst>
            <pc:docMk/>
            <pc:sldMk cId="4251595748" sldId="286"/>
            <ac:spMk id="13" creationId="{696DE129-D24B-8713-3163-A495572C6E13}"/>
          </ac:spMkLst>
        </pc:spChg>
        <pc:spChg chg="add del mod">
          <ac:chgData name="Vinayak Sharma (Student)" userId="5017081d-1688-4eda-a2f9-bb27e4f819ba" providerId="ADAL" clId="{42DE2687-E682-4AEB-A316-4D9CEAA98386}" dt="2026-01-27T02:45:41.716" v="15395" actId="478"/>
          <ac:spMkLst>
            <pc:docMk/>
            <pc:sldMk cId="4251595748" sldId="286"/>
            <ac:spMk id="25" creationId="{67351C4D-6A05-8B03-2885-290F62F612D4}"/>
          </ac:spMkLst>
        </pc:spChg>
        <pc:spChg chg="add mod">
          <ac:chgData name="Vinayak Sharma (Student)" userId="5017081d-1688-4eda-a2f9-bb27e4f819ba" providerId="ADAL" clId="{42DE2687-E682-4AEB-A316-4D9CEAA98386}" dt="2026-01-27T00:09:37.506" v="9077"/>
          <ac:spMkLst>
            <pc:docMk/>
            <pc:sldMk cId="4251595748" sldId="286"/>
            <ac:spMk id="29" creationId="{6C510527-610C-3164-8581-06F3A452F6B0}"/>
          </ac:spMkLst>
        </pc:spChg>
        <pc:spChg chg="add mod">
          <ac:chgData name="Vinayak Sharma (Student)" userId="5017081d-1688-4eda-a2f9-bb27e4f819ba" providerId="ADAL" clId="{42DE2687-E682-4AEB-A316-4D9CEAA98386}" dt="2026-01-27T02:46:39.488" v="15402" actId="1076"/>
          <ac:spMkLst>
            <pc:docMk/>
            <pc:sldMk cId="4251595748" sldId="286"/>
            <ac:spMk id="32" creationId="{0859F1C5-EF78-55E0-2D40-1E3AC9AFB183}"/>
          </ac:spMkLst>
        </pc:spChg>
        <pc:spChg chg="add mod">
          <ac:chgData name="Vinayak Sharma (Student)" userId="5017081d-1688-4eda-a2f9-bb27e4f819ba" providerId="ADAL" clId="{42DE2687-E682-4AEB-A316-4D9CEAA98386}" dt="2026-01-27T02:49:03.444" v="15429" actId="1076"/>
          <ac:spMkLst>
            <pc:docMk/>
            <pc:sldMk cId="4251595748" sldId="286"/>
            <ac:spMk id="34" creationId="{86C16AF6-E4EB-01D0-EBE3-5724EB24C059}"/>
          </ac:spMkLst>
        </pc:spChg>
        <pc:spChg chg="mod">
          <ac:chgData name="Vinayak Sharma (Student)" userId="5017081d-1688-4eda-a2f9-bb27e4f819ba" providerId="ADAL" clId="{42DE2687-E682-4AEB-A316-4D9CEAA98386}" dt="2026-01-27T00:14:23.895" v="9407" actId="20577"/>
          <ac:spMkLst>
            <pc:docMk/>
            <pc:sldMk cId="4251595748" sldId="286"/>
            <ac:spMk id="37" creationId="{016574C0-A9E6-379B-2971-9BCC5595DCE7}"/>
          </ac:spMkLst>
        </pc:spChg>
        <pc:spChg chg="mod">
          <ac:chgData name="Vinayak Sharma (Student)" userId="5017081d-1688-4eda-a2f9-bb27e4f819ba" providerId="ADAL" clId="{42DE2687-E682-4AEB-A316-4D9CEAA98386}" dt="2026-01-27T00:14:52.388" v="9531" actId="20577"/>
          <ac:spMkLst>
            <pc:docMk/>
            <pc:sldMk cId="4251595748" sldId="286"/>
            <ac:spMk id="39" creationId="{34AECE3C-7A28-925F-D4D4-9960F53AACA0}"/>
          </ac:spMkLst>
        </pc:spChg>
        <pc:spChg chg="mod">
          <ac:chgData name="Vinayak Sharma (Student)" userId="5017081d-1688-4eda-a2f9-bb27e4f819ba" providerId="ADAL" clId="{42DE2687-E682-4AEB-A316-4D9CEAA98386}" dt="2026-01-27T00:14:11.024" v="9383" actId="207"/>
          <ac:spMkLst>
            <pc:docMk/>
            <pc:sldMk cId="4251595748" sldId="286"/>
            <ac:spMk id="40" creationId="{788845E1-03DF-971E-27FD-B6C59234173B}"/>
          </ac:spMkLst>
        </pc:spChg>
        <pc:spChg chg="mod">
          <ac:chgData name="Vinayak Sharma (Student)" userId="5017081d-1688-4eda-a2f9-bb27e4f819ba" providerId="ADAL" clId="{42DE2687-E682-4AEB-A316-4D9CEAA98386}" dt="2026-01-27T00:14:15.829" v="9384" actId="208"/>
          <ac:spMkLst>
            <pc:docMk/>
            <pc:sldMk cId="4251595748" sldId="286"/>
            <ac:spMk id="41" creationId="{254C66E1-2DD2-4C12-86D2-2D216F616C8F}"/>
          </ac:spMkLst>
        </pc:spChg>
        <pc:spChg chg="add mod">
          <ac:chgData name="Vinayak Sharma (Student)" userId="5017081d-1688-4eda-a2f9-bb27e4f819ba" providerId="ADAL" clId="{42DE2687-E682-4AEB-A316-4D9CEAA98386}" dt="2026-01-27T02:49:47.723" v="15436" actId="14100"/>
          <ac:spMkLst>
            <pc:docMk/>
            <pc:sldMk cId="4251595748" sldId="286"/>
            <ac:spMk id="42" creationId="{1744EBBC-C442-82C8-EF26-389987DDE6F9}"/>
          </ac:spMkLst>
        </pc:spChg>
        <pc:spChg chg="add mod">
          <ac:chgData name="Vinayak Sharma (Student)" userId="5017081d-1688-4eda-a2f9-bb27e4f819ba" providerId="ADAL" clId="{42DE2687-E682-4AEB-A316-4D9CEAA98386}" dt="2026-01-27T02:49:50.145" v="15441" actId="1038"/>
          <ac:spMkLst>
            <pc:docMk/>
            <pc:sldMk cId="4251595748" sldId="286"/>
            <ac:spMk id="43" creationId="{A01DEC78-F070-4048-5C42-14D7EA956CAE}"/>
          </ac:spMkLst>
        </pc:spChg>
        <pc:spChg chg="add mod">
          <ac:chgData name="Vinayak Sharma (Student)" userId="5017081d-1688-4eda-a2f9-bb27e4f819ba" providerId="ADAL" clId="{42DE2687-E682-4AEB-A316-4D9CEAA98386}" dt="2026-01-27T00:38:24.505" v="9994" actId="1035"/>
          <ac:spMkLst>
            <pc:docMk/>
            <pc:sldMk cId="4251595748" sldId="286"/>
            <ac:spMk id="44" creationId="{66BB7D8A-9E30-1201-2455-2407A42CB4E0}"/>
          </ac:spMkLst>
        </pc:spChg>
        <pc:spChg chg="mod">
          <ac:chgData name="Vinayak Sharma (Student)" userId="5017081d-1688-4eda-a2f9-bb27e4f819ba" providerId="ADAL" clId="{42DE2687-E682-4AEB-A316-4D9CEAA98386}" dt="2026-01-27T00:38:00.352" v="9981" actId="207"/>
          <ac:spMkLst>
            <pc:docMk/>
            <pc:sldMk cId="4251595748" sldId="286"/>
            <ac:spMk id="48" creationId="{D0ACFF4F-CE66-FB8E-059D-709C799C1B6E}"/>
          </ac:spMkLst>
        </pc:spChg>
        <pc:spChg chg="mod">
          <ac:chgData name="Vinayak Sharma (Student)" userId="5017081d-1688-4eda-a2f9-bb27e4f819ba" providerId="ADAL" clId="{42DE2687-E682-4AEB-A316-4D9CEAA98386}" dt="2026-01-27T00:17:51.296" v="9634" actId="20577"/>
          <ac:spMkLst>
            <pc:docMk/>
            <pc:sldMk cId="4251595748" sldId="286"/>
            <ac:spMk id="50" creationId="{9A7465AC-0C08-3A87-D96A-41ECBEBF3193}"/>
          </ac:spMkLst>
        </pc:spChg>
        <pc:spChg chg="mod">
          <ac:chgData name="Vinayak Sharma (Student)" userId="5017081d-1688-4eda-a2f9-bb27e4f819ba" providerId="ADAL" clId="{42DE2687-E682-4AEB-A316-4D9CEAA98386}" dt="2026-01-27T00:18:22.249" v="9756" actId="5793"/>
          <ac:spMkLst>
            <pc:docMk/>
            <pc:sldMk cId="4251595748" sldId="286"/>
            <ac:spMk id="52" creationId="{34534C1B-46EB-75BC-5CA0-DB3ADDC4E10B}"/>
          </ac:spMkLst>
        </pc:spChg>
        <pc:spChg chg="mod">
          <ac:chgData name="Vinayak Sharma (Student)" userId="5017081d-1688-4eda-a2f9-bb27e4f819ba" providerId="ADAL" clId="{42DE2687-E682-4AEB-A316-4D9CEAA98386}" dt="2026-01-27T00:17:45.585" v="9622" actId="207"/>
          <ac:spMkLst>
            <pc:docMk/>
            <pc:sldMk cId="4251595748" sldId="286"/>
            <ac:spMk id="53" creationId="{63869AB2-20C4-4B37-0920-16FB04829DD1}"/>
          </ac:spMkLst>
        </pc:spChg>
        <pc:spChg chg="mod">
          <ac:chgData name="Vinayak Sharma (Student)" userId="5017081d-1688-4eda-a2f9-bb27e4f819ba" providerId="ADAL" clId="{42DE2687-E682-4AEB-A316-4D9CEAA98386}" dt="2026-01-27T00:17:40.236" v="9621" actId="208"/>
          <ac:spMkLst>
            <pc:docMk/>
            <pc:sldMk cId="4251595748" sldId="286"/>
            <ac:spMk id="54" creationId="{912CF8BA-9267-E078-B383-B500BD42329E}"/>
          </ac:spMkLst>
        </pc:spChg>
        <pc:spChg chg="add mod">
          <ac:chgData name="Vinayak Sharma (Student)" userId="5017081d-1688-4eda-a2f9-bb27e4f819ba" providerId="ADAL" clId="{42DE2687-E682-4AEB-A316-4D9CEAA98386}" dt="2026-01-27T02:49:42.183" v="15434" actId="14100"/>
          <ac:spMkLst>
            <pc:docMk/>
            <pc:sldMk cId="4251595748" sldId="286"/>
            <ac:spMk id="55" creationId="{25DA187A-B875-1361-F209-1BD35FF864F3}"/>
          </ac:spMkLst>
        </pc:spChg>
        <pc:spChg chg="add mod">
          <ac:chgData name="Vinayak Sharma (Student)" userId="5017081d-1688-4eda-a2f9-bb27e4f819ba" providerId="ADAL" clId="{42DE2687-E682-4AEB-A316-4D9CEAA98386}" dt="2026-01-27T02:49:22.459" v="15430" actId="164"/>
          <ac:spMkLst>
            <pc:docMk/>
            <pc:sldMk cId="4251595748" sldId="286"/>
            <ac:spMk id="56" creationId="{ADB2862C-8CC4-883E-457B-5952F426A173}"/>
          </ac:spMkLst>
        </pc:spChg>
        <pc:spChg chg="add del mod">
          <ac:chgData name="Vinayak Sharma (Student)" userId="5017081d-1688-4eda-a2f9-bb27e4f819ba" providerId="ADAL" clId="{42DE2687-E682-4AEB-A316-4D9CEAA98386}" dt="2026-01-27T00:24:50.171" v="9773" actId="478"/>
          <ac:spMkLst>
            <pc:docMk/>
            <pc:sldMk cId="4251595748" sldId="286"/>
            <ac:spMk id="57" creationId="{9B11668E-A342-9D1B-5CB6-FF002A98A849}"/>
          </ac:spMkLst>
        </pc:spChg>
        <pc:spChg chg="add mod">
          <ac:chgData name="Vinayak Sharma (Student)" userId="5017081d-1688-4eda-a2f9-bb27e4f819ba" providerId="ADAL" clId="{42DE2687-E682-4AEB-A316-4D9CEAA98386}" dt="2026-01-27T02:47:04.248" v="15406" actId="1076"/>
          <ac:spMkLst>
            <pc:docMk/>
            <pc:sldMk cId="4251595748" sldId="286"/>
            <ac:spMk id="58" creationId="{6D3A00BD-89E4-0112-EF0B-085CE6396EB8}"/>
          </ac:spMkLst>
        </pc:spChg>
        <pc:spChg chg="add mod">
          <ac:chgData name="Vinayak Sharma (Student)" userId="5017081d-1688-4eda-a2f9-bb27e4f819ba" providerId="ADAL" clId="{42DE2687-E682-4AEB-A316-4D9CEAA98386}" dt="2026-01-27T02:49:22.459" v="15430" actId="164"/>
          <ac:spMkLst>
            <pc:docMk/>
            <pc:sldMk cId="4251595748" sldId="286"/>
            <ac:spMk id="59" creationId="{4F7B3C2C-AD3B-5F54-198D-3F9C91856F02}"/>
          </ac:spMkLst>
        </pc:spChg>
        <pc:spChg chg="add mod">
          <ac:chgData name="Vinayak Sharma (Student)" userId="5017081d-1688-4eda-a2f9-bb27e4f819ba" providerId="ADAL" clId="{42DE2687-E682-4AEB-A316-4D9CEAA98386}" dt="2026-01-27T02:49:22.459" v="15430" actId="164"/>
          <ac:spMkLst>
            <pc:docMk/>
            <pc:sldMk cId="4251595748" sldId="286"/>
            <ac:spMk id="60" creationId="{DFC387A6-8283-E9D7-CDFC-D1529D7382B7}"/>
          </ac:spMkLst>
        </pc:spChg>
        <pc:spChg chg="add mod">
          <ac:chgData name="Vinayak Sharma (Student)" userId="5017081d-1688-4eda-a2f9-bb27e4f819ba" providerId="ADAL" clId="{42DE2687-E682-4AEB-A316-4D9CEAA98386}" dt="2026-01-27T02:49:22.459" v="15430" actId="164"/>
          <ac:spMkLst>
            <pc:docMk/>
            <pc:sldMk cId="4251595748" sldId="286"/>
            <ac:spMk id="80" creationId="{FB27E3CD-D211-F8D9-273D-23126D316C20}"/>
          </ac:spMkLst>
        </pc:spChg>
        <pc:spChg chg="add mod">
          <ac:chgData name="Vinayak Sharma (Student)" userId="5017081d-1688-4eda-a2f9-bb27e4f819ba" providerId="ADAL" clId="{42DE2687-E682-4AEB-A316-4D9CEAA98386}" dt="2026-01-27T02:49:22.459" v="15430" actId="164"/>
          <ac:spMkLst>
            <pc:docMk/>
            <pc:sldMk cId="4251595748" sldId="286"/>
            <ac:spMk id="81" creationId="{4849E550-65AD-92BE-8EBA-BD09B2A65FD9}"/>
          </ac:spMkLst>
        </pc:spChg>
        <pc:spChg chg="add mod">
          <ac:chgData name="Vinayak Sharma (Student)" userId="5017081d-1688-4eda-a2f9-bb27e4f819ba" providerId="ADAL" clId="{42DE2687-E682-4AEB-A316-4D9CEAA98386}" dt="2026-01-27T02:49:22.459" v="15430" actId="164"/>
          <ac:spMkLst>
            <pc:docMk/>
            <pc:sldMk cId="4251595748" sldId="286"/>
            <ac:spMk id="82" creationId="{C52BD829-359E-9B5C-4DA5-B734FC251B48}"/>
          </ac:spMkLst>
        </pc:spChg>
        <pc:spChg chg="mod">
          <ac:chgData name="Vinayak Sharma (Student)" userId="5017081d-1688-4eda-a2f9-bb27e4f819ba" providerId="ADAL" clId="{42DE2687-E682-4AEB-A316-4D9CEAA98386}" dt="2026-01-27T00:36:22.602" v="9946"/>
          <ac:spMkLst>
            <pc:docMk/>
            <pc:sldMk cId="4251595748" sldId="286"/>
            <ac:spMk id="85" creationId="{6CE3B91B-2360-1DB8-C2AD-5F8A321C6E42}"/>
          </ac:spMkLst>
        </pc:spChg>
        <pc:spChg chg="mod">
          <ac:chgData name="Vinayak Sharma (Student)" userId="5017081d-1688-4eda-a2f9-bb27e4f819ba" providerId="ADAL" clId="{42DE2687-E682-4AEB-A316-4D9CEAA98386}" dt="2026-01-27T00:36:22.602" v="9946"/>
          <ac:spMkLst>
            <pc:docMk/>
            <pc:sldMk cId="4251595748" sldId="286"/>
            <ac:spMk id="87" creationId="{3FD781E9-54AF-AA20-6E04-AA741042C2D1}"/>
          </ac:spMkLst>
        </pc:spChg>
        <pc:spChg chg="mod">
          <ac:chgData name="Vinayak Sharma (Student)" userId="5017081d-1688-4eda-a2f9-bb27e4f819ba" providerId="ADAL" clId="{42DE2687-E682-4AEB-A316-4D9CEAA98386}" dt="2026-01-27T00:36:22.602" v="9946"/>
          <ac:spMkLst>
            <pc:docMk/>
            <pc:sldMk cId="4251595748" sldId="286"/>
            <ac:spMk id="89" creationId="{747EAD85-938C-8EF2-644D-D9F60C8FA6AE}"/>
          </ac:spMkLst>
        </pc:spChg>
        <pc:spChg chg="mod">
          <ac:chgData name="Vinayak Sharma (Student)" userId="5017081d-1688-4eda-a2f9-bb27e4f819ba" providerId="ADAL" clId="{42DE2687-E682-4AEB-A316-4D9CEAA98386}" dt="2026-01-27T00:36:22.602" v="9946"/>
          <ac:spMkLst>
            <pc:docMk/>
            <pc:sldMk cId="4251595748" sldId="286"/>
            <ac:spMk id="90" creationId="{B349BEE2-9292-14F0-99FE-73F6CB8DC40C}"/>
          </ac:spMkLst>
        </pc:spChg>
        <pc:spChg chg="mod">
          <ac:chgData name="Vinayak Sharma (Student)" userId="5017081d-1688-4eda-a2f9-bb27e4f819ba" providerId="ADAL" clId="{42DE2687-E682-4AEB-A316-4D9CEAA98386}" dt="2026-01-27T00:36:22.602" v="9946"/>
          <ac:spMkLst>
            <pc:docMk/>
            <pc:sldMk cId="4251595748" sldId="286"/>
            <ac:spMk id="91" creationId="{5711C67E-5E70-2B50-2EF7-4077A2E10071}"/>
          </ac:spMkLst>
        </pc:spChg>
        <pc:spChg chg="mod">
          <ac:chgData name="Vinayak Sharma (Student)" userId="5017081d-1688-4eda-a2f9-bb27e4f819ba" providerId="ADAL" clId="{42DE2687-E682-4AEB-A316-4D9CEAA98386}" dt="2026-01-27T00:41:06.311" v="10210" actId="1076"/>
          <ac:spMkLst>
            <pc:docMk/>
            <pc:sldMk cId="4251595748" sldId="286"/>
            <ac:spMk id="94" creationId="{2F6DE208-9C04-CC64-D461-424986A6E380}"/>
          </ac:spMkLst>
        </pc:spChg>
        <pc:spChg chg="mod">
          <ac:chgData name="Vinayak Sharma (Student)" userId="5017081d-1688-4eda-a2f9-bb27e4f819ba" providerId="ADAL" clId="{42DE2687-E682-4AEB-A316-4D9CEAA98386}" dt="2026-01-27T00:37:39.917" v="9975" actId="20577"/>
          <ac:spMkLst>
            <pc:docMk/>
            <pc:sldMk cId="4251595748" sldId="286"/>
            <ac:spMk id="96" creationId="{C729102F-24EB-DBCC-12BE-D4C38AA9C665}"/>
          </ac:spMkLst>
        </pc:spChg>
        <pc:spChg chg="mod">
          <ac:chgData name="Vinayak Sharma (Student)" userId="5017081d-1688-4eda-a2f9-bb27e4f819ba" providerId="ADAL" clId="{42DE2687-E682-4AEB-A316-4D9CEAA98386}" dt="2026-01-27T00:41:16.322" v="10233" actId="14100"/>
          <ac:spMkLst>
            <pc:docMk/>
            <pc:sldMk cId="4251595748" sldId="286"/>
            <ac:spMk id="98" creationId="{D57F0346-3184-5629-D85E-DB0581B3B42D}"/>
          </ac:spMkLst>
        </pc:spChg>
        <pc:spChg chg="mod">
          <ac:chgData name="Vinayak Sharma (Student)" userId="5017081d-1688-4eda-a2f9-bb27e4f819ba" providerId="ADAL" clId="{42DE2687-E682-4AEB-A316-4D9CEAA98386}" dt="2026-01-27T00:41:01.874" v="10209" actId="14100"/>
          <ac:spMkLst>
            <pc:docMk/>
            <pc:sldMk cId="4251595748" sldId="286"/>
            <ac:spMk id="99" creationId="{1D2CD0FB-2B3C-9474-73B6-4581A6B32927}"/>
          </ac:spMkLst>
        </pc:spChg>
        <pc:spChg chg="mod">
          <ac:chgData name="Vinayak Sharma (Student)" userId="5017081d-1688-4eda-a2f9-bb27e4f819ba" providerId="ADAL" clId="{42DE2687-E682-4AEB-A316-4D9CEAA98386}" dt="2026-01-27T00:41:01.874" v="10209" actId="14100"/>
          <ac:spMkLst>
            <pc:docMk/>
            <pc:sldMk cId="4251595748" sldId="286"/>
            <ac:spMk id="100" creationId="{7F2FDB79-8FAB-7AC9-C3A6-441246BA00BE}"/>
          </ac:spMkLst>
        </pc:spChg>
        <pc:spChg chg="add mod">
          <ac:chgData name="Vinayak Sharma (Student)" userId="5017081d-1688-4eda-a2f9-bb27e4f819ba" providerId="ADAL" clId="{42DE2687-E682-4AEB-A316-4D9CEAA98386}" dt="2026-01-27T02:49:22.459" v="15430" actId="164"/>
          <ac:spMkLst>
            <pc:docMk/>
            <pc:sldMk cId="4251595748" sldId="286"/>
            <ac:spMk id="105" creationId="{6382E039-28BB-EABA-68E7-C581F5523F0C}"/>
          </ac:spMkLst>
        </pc:spChg>
        <pc:spChg chg="add del mod">
          <ac:chgData name="Vinayak Sharma (Student)" userId="5017081d-1688-4eda-a2f9-bb27e4f819ba" providerId="ADAL" clId="{42DE2687-E682-4AEB-A316-4D9CEAA98386}" dt="2026-01-27T02:45:09.495" v="15393" actId="478"/>
          <ac:spMkLst>
            <pc:docMk/>
            <pc:sldMk cId="4251595748" sldId="286"/>
            <ac:spMk id="106" creationId="{D11DB99B-2029-5F19-1067-8A359AA165E6}"/>
          </ac:spMkLst>
        </pc:spChg>
        <pc:spChg chg="add del mod">
          <ac:chgData name="Vinayak Sharma (Student)" userId="5017081d-1688-4eda-a2f9-bb27e4f819ba" providerId="ADAL" clId="{42DE2687-E682-4AEB-A316-4D9CEAA98386}" dt="2026-01-27T02:45:06.960" v="15392" actId="478"/>
          <ac:spMkLst>
            <pc:docMk/>
            <pc:sldMk cId="4251595748" sldId="286"/>
            <ac:spMk id="107" creationId="{A9D1D00F-5E6B-761F-41EA-D0BED8DBDC49}"/>
          </ac:spMkLst>
        </pc:spChg>
        <pc:grpChg chg="add del mod">
          <ac:chgData name="Vinayak Sharma (Student)" userId="5017081d-1688-4eda-a2f9-bb27e4f819ba" providerId="ADAL" clId="{42DE2687-E682-4AEB-A316-4D9CEAA98386}" dt="2026-01-27T02:46:29.860" v="15400" actId="478"/>
          <ac:grpSpMkLst>
            <pc:docMk/>
            <pc:sldMk cId="4251595748" sldId="286"/>
            <ac:grpSpMk id="33" creationId="{1AFC85AB-0521-4126-3913-27811E44EC8B}"/>
          </ac:grpSpMkLst>
        </pc:grpChg>
        <pc:grpChg chg="add mod">
          <ac:chgData name="Vinayak Sharma (Student)" userId="5017081d-1688-4eda-a2f9-bb27e4f819ba" providerId="ADAL" clId="{42DE2687-E682-4AEB-A316-4D9CEAA98386}" dt="2026-01-27T00:15:00.655" v="9532" actId="164"/>
          <ac:grpSpMkLst>
            <pc:docMk/>
            <pc:sldMk cId="4251595748" sldId="286"/>
            <ac:grpSpMk id="35" creationId="{A0A88B38-5A7D-0AD8-D855-597A3CC781C4}"/>
          </ac:grpSpMkLst>
        </pc:grpChg>
        <pc:grpChg chg="mod">
          <ac:chgData name="Vinayak Sharma (Student)" userId="5017081d-1688-4eda-a2f9-bb27e4f819ba" providerId="ADAL" clId="{42DE2687-E682-4AEB-A316-4D9CEAA98386}" dt="2026-01-27T00:13:15.252" v="9370"/>
          <ac:grpSpMkLst>
            <pc:docMk/>
            <pc:sldMk cId="4251595748" sldId="286"/>
            <ac:grpSpMk id="36" creationId="{CC6610B5-F9C9-94BC-4F5C-0BA008BE73B9}"/>
          </ac:grpSpMkLst>
        </pc:grpChg>
        <pc:grpChg chg="add mod">
          <ac:chgData name="Vinayak Sharma (Student)" userId="5017081d-1688-4eda-a2f9-bb27e4f819ba" providerId="ADAL" clId="{42DE2687-E682-4AEB-A316-4D9CEAA98386}" dt="2026-01-27T02:48:45.963" v="15426" actId="1076"/>
          <ac:grpSpMkLst>
            <pc:docMk/>
            <pc:sldMk cId="4251595748" sldId="286"/>
            <ac:grpSpMk id="45" creationId="{1CA113A4-547C-FBBC-4351-2D59004352A4}"/>
          </ac:grpSpMkLst>
        </pc:grpChg>
        <pc:grpChg chg="add mod">
          <ac:chgData name="Vinayak Sharma (Student)" userId="5017081d-1688-4eda-a2f9-bb27e4f819ba" providerId="ADAL" clId="{42DE2687-E682-4AEB-A316-4D9CEAA98386}" dt="2026-01-27T02:48:24.949" v="15425" actId="1076"/>
          <ac:grpSpMkLst>
            <pc:docMk/>
            <pc:sldMk cId="4251595748" sldId="286"/>
            <ac:grpSpMk id="46" creationId="{F53128B3-E675-4E5D-B72C-A53781C9ACC2}"/>
          </ac:grpSpMkLst>
        </pc:grpChg>
        <pc:grpChg chg="mod">
          <ac:chgData name="Vinayak Sharma (Student)" userId="5017081d-1688-4eda-a2f9-bb27e4f819ba" providerId="ADAL" clId="{42DE2687-E682-4AEB-A316-4D9CEAA98386}" dt="2026-01-27T00:15:51.010" v="9592"/>
          <ac:grpSpMkLst>
            <pc:docMk/>
            <pc:sldMk cId="4251595748" sldId="286"/>
            <ac:grpSpMk id="47" creationId="{E5FB4EE9-5E44-2EAA-CBC8-1BA1AFE56503}"/>
          </ac:grpSpMkLst>
        </pc:grpChg>
        <pc:grpChg chg="mod">
          <ac:chgData name="Vinayak Sharma (Student)" userId="5017081d-1688-4eda-a2f9-bb27e4f819ba" providerId="ADAL" clId="{42DE2687-E682-4AEB-A316-4D9CEAA98386}" dt="2026-01-27T00:15:51.010" v="9592"/>
          <ac:grpSpMkLst>
            <pc:docMk/>
            <pc:sldMk cId="4251595748" sldId="286"/>
            <ac:grpSpMk id="49" creationId="{89BDB753-0F09-928F-F8FE-466D862EB777}"/>
          </ac:grpSpMkLst>
        </pc:grpChg>
        <pc:grpChg chg="add mod">
          <ac:chgData name="Vinayak Sharma (Student)" userId="5017081d-1688-4eda-a2f9-bb27e4f819ba" providerId="ADAL" clId="{42DE2687-E682-4AEB-A316-4D9CEAA98386}" dt="2026-01-27T00:36:22.602" v="9946"/>
          <ac:grpSpMkLst>
            <pc:docMk/>
            <pc:sldMk cId="4251595748" sldId="286"/>
            <ac:grpSpMk id="83" creationId="{D43320F2-2622-BD43-C326-9FCC29DFF17D}"/>
          </ac:grpSpMkLst>
        </pc:grpChg>
        <pc:grpChg chg="mod">
          <ac:chgData name="Vinayak Sharma (Student)" userId="5017081d-1688-4eda-a2f9-bb27e4f819ba" providerId="ADAL" clId="{42DE2687-E682-4AEB-A316-4D9CEAA98386}" dt="2026-01-27T00:36:22.602" v="9946"/>
          <ac:grpSpMkLst>
            <pc:docMk/>
            <pc:sldMk cId="4251595748" sldId="286"/>
            <ac:grpSpMk id="84" creationId="{3F9D2BF5-78C0-A156-24C4-BDBC2118A73F}"/>
          </ac:grpSpMkLst>
        </pc:grpChg>
        <pc:grpChg chg="mod">
          <ac:chgData name="Vinayak Sharma (Student)" userId="5017081d-1688-4eda-a2f9-bb27e4f819ba" providerId="ADAL" clId="{42DE2687-E682-4AEB-A316-4D9CEAA98386}" dt="2026-01-27T00:36:22.602" v="9946"/>
          <ac:grpSpMkLst>
            <pc:docMk/>
            <pc:sldMk cId="4251595748" sldId="286"/>
            <ac:grpSpMk id="86" creationId="{2CD36AE1-E43C-C774-3B81-B4DD64D7A251}"/>
          </ac:grpSpMkLst>
        </pc:grpChg>
        <pc:grpChg chg="add mod">
          <ac:chgData name="Vinayak Sharma (Student)" userId="5017081d-1688-4eda-a2f9-bb27e4f819ba" providerId="ADAL" clId="{42DE2687-E682-4AEB-A316-4D9CEAA98386}" dt="2026-01-27T02:48:51.409" v="15427" actId="1076"/>
          <ac:grpSpMkLst>
            <pc:docMk/>
            <pc:sldMk cId="4251595748" sldId="286"/>
            <ac:grpSpMk id="92" creationId="{1AE55D97-AB4B-585E-595B-63FC7251FBB7}"/>
          </ac:grpSpMkLst>
        </pc:grpChg>
        <pc:grpChg chg="mod">
          <ac:chgData name="Vinayak Sharma (Student)" userId="5017081d-1688-4eda-a2f9-bb27e4f819ba" providerId="ADAL" clId="{42DE2687-E682-4AEB-A316-4D9CEAA98386}" dt="2026-01-27T00:36:23.390" v="9947"/>
          <ac:grpSpMkLst>
            <pc:docMk/>
            <pc:sldMk cId="4251595748" sldId="286"/>
            <ac:grpSpMk id="93" creationId="{AFE6BD16-34E7-63E4-1B3F-12BD4FE21F7C}"/>
          </ac:grpSpMkLst>
        </pc:grpChg>
        <pc:grpChg chg="mod">
          <ac:chgData name="Vinayak Sharma (Student)" userId="5017081d-1688-4eda-a2f9-bb27e4f819ba" providerId="ADAL" clId="{42DE2687-E682-4AEB-A316-4D9CEAA98386}" dt="2026-01-27T00:36:23.390" v="9947"/>
          <ac:grpSpMkLst>
            <pc:docMk/>
            <pc:sldMk cId="4251595748" sldId="286"/>
            <ac:grpSpMk id="95" creationId="{E8A624A7-1A9C-1F01-37FC-9FCAB6574CBB}"/>
          </ac:grpSpMkLst>
        </pc:grpChg>
        <pc:grpChg chg="mod">
          <ac:chgData name="Vinayak Sharma (Student)" userId="5017081d-1688-4eda-a2f9-bb27e4f819ba" providerId="ADAL" clId="{42DE2687-E682-4AEB-A316-4D9CEAA98386}" dt="2026-01-27T02:49:25.329" v="15431" actId="1076"/>
          <ac:grpSpMkLst>
            <pc:docMk/>
            <pc:sldMk cId="4251595748" sldId="286"/>
            <ac:grpSpMk id="118" creationId="{4513FB7E-CC24-6442-39F1-3F4BF07E96CC}"/>
          </ac:grpSpMkLst>
        </pc:grpChg>
        <pc:picChg chg="add mod">
          <ac:chgData name="Vinayak Sharma (Student)" userId="5017081d-1688-4eda-a2f9-bb27e4f819ba" providerId="ADAL" clId="{42DE2687-E682-4AEB-A316-4D9CEAA98386}" dt="2026-01-27T00:02:06.175" v="8895"/>
          <ac:picMkLst>
            <pc:docMk/>
            <pc:sldMk cId="4251595748" sldId="286"/>
            <ac:picMk id="5" creationId="{EB15D598-AD39-A42F-6F2A-67229EB3ADDD}"/>
          </ac:picMkLst>
        </pc:picChg>
        <pc:picChg chg="add del mod modCrop">
          <ac:chgData name="Vinayak Sharma (Student)" userId="5017081d-1688-4eda-a2f9-bb27e4f819ba" providerId="ADAL" clId="{42DE2687-E682-4AEB-A316-4D9CEAA98386}" dt="2026-01-27T02:43:15.342" v="15316" actId="478"/>
          <ac:picMkLst>
            <pc:docMk/>
            <pc:sldMk cId="4251595748" sldId="286"/>
            <ac:picMk id="101" creationId="{A63F6046-C92C-9594-6520-A1E1EBCD1DEC}"/>
          </ac:picMkLst>
        </pc:picChg>
        <pc:cxnChg chg="add mod">
          <ac:chgData name="Vinayak Sharma (Student)" userId="5017081d-1688-4eda-a2f9-bb27e4f819ba" providerId="ADAL" clId="{42DE2687-E682-4AEB-A316-4D9CEAA98386}" dt="2026-01-27T02:46:29.860" v="15400" actId="478"/>
          <ac:cxnSpMkLst>
            <pc:docMk/>
            <pc:sldMk cId="4251595748" sldId="286"/>
            <ac:cxnSpMk id="9" creationId="{0E171695-EDDC-C68A-5035-82EFFD676E02}"/>
          </ac:cxnSpMkLst>
        </pc:cxnChg>
        <pc:cxnChg chg="add mod ord">
          <ac:chgData name="Vinayak Sharma (Student)" userId="5017081d-1688-4eda-a2f9-bb27e4f819ba" providerId="ADAL" clId="{42DE2687-E682-4AEB-A316-4D9CEAA98386}" dt="2026-01-27T02:46:29.860" v="15400" actId="478"/>
          <ac:cxnSpMkLst>
            <pc:docMk/>
            <pc:sldMk cId="4251595748" sldId="286"/>
            <ac:cxnSpMk id="14" creationId="{0E82B177-3C68-38AC-CD55-3D090412D6D9}"/>
          </ac:cxnSpMkLst>
        </pc:cxnChg>
        <pc:cxnChg chg="add mod ord">
          <ac:chgData name="Vinayak Sharma (Student)" userId="5017081d-1688-4eda-a2f9-bb27e4f819ba" providerId="ADAL" clId="{42DE2687-E682-4AEB-A316-4D9CEAA98386}" dt="2026-01-27T02:46:29.860" v="15400" actId="478"/>
          <ac:cxnSpMkLst>
            <pc:docMk/>
            <pc:sldMk cId="4251595748" sldId="286"/>
            <ac:cxnSpMk id="17" creationId="{7BB46BA0-D28B-7FB1-56AF-5E8389697961}"/>
          </ac:cxnSpMkLst>
        </pc:cxnChg>
        <pc:cxnChg chg="add mod ord">
          <ac:chgData name="Vinayak Sharma (Student)" userId="5017081d-1688-4eda-a2f9-bb27e4f819ba" providerId="ADAL" clId="{42DE2687-E682-4AEB-A316-4D9CEAA98386}" dt="2026-01-27T02:47:21.282" v="15416" actId="1037"/>
          <ac:cxnSpMkLst>
            <pc:docMk/>
            <pc:sldMk cId="4251595748" sldId="286"/>
            <ac:cxnSpMk id="21" creationId="{D88AABEA-8804-A946-F105-35B27D6B841F}"/>
          </ac:cxnSpMkLst>
        </pc:cxnChg>
        <pc:cxnChg chg="add mod ord">
          <ac:chgData name="Vinayak Sharma (Student)" userId="5017081d-1688-4eda-a2f9-bb27e4f819ba" providerId="ADAL" clId="{42DE2687-E682-4AEB-A316-4D9CEAA98386}" dt="2026-01-27T02:47:28.052" v="15417" actId="1036"/>
          <ac:cxnSpMkLst>
            <pc:docMk/>
            <pc:sldMk cId="4251595748" sldId="286"/>
            <ac:cxnSpMk id="24" creationId="{72593261-1CAE-082B-9933-B3DD5B101990}"/>
          </ac:cxnSpMkLst>
        </pc:cxnChg>
        <pc:cxnChg chg="add del mod ord">
          <ac:chgData name="Vinayak Sharma (Student)" userId="5017081d-1688-4eda-a2f9-bb27e4f819ba" providerId="ADAL" clId="{42DE2687-E682-4AEB-A316-4D9CEAA98386}" dt="2026-01-27T02:46:33.487" v="15401" actId="478"/>
          <ac:cxnSpMkLst>
            <pc:docMk/>
            <pc:sldMk cId="4251595748" sldId="286"/>
            <ac:cxnSpMk id="26" creationId="{27FD7C2A-948F-0B86-90C9-F2D9EACB1CF5}"/>
          </ac:cxnSpMkLst>
        </pc:cxnChg>
        <pc:cxnChg chg="add del mod ord">
          <ac:chgData name="Vinayak Sharma (Student)" userId="5017081d-1688-4eda-a2f9-bb27e4f819ba" providerId="ADAL" clId="{42DE2687-E682-4AEB-A316-4D9CEAA98386}" dt="2026-01-27T02:46:27.873" v="15398" actId="478"/>
          <ac:cxnSpMkLst>
            <pc:docMk/>
            <pc:sldMk cId="4251595748" sldId="286"/>
            <ac:cxnSpMk id="28" creationId="{1A9B6895-2C7D-02C9-1943-B2F0C9039963}"/>
          </ac:cxnSpMkLst>
        </pc:cxnChg>
        <pc:cxnChg chg="add mod ord">
          <ac:chgData name="Vinayak Sharma (Student)" userId="5017081d-1688-4eda-a2f9-bb27e4f819ba" providerId="ADAL" clId="{42DE2687-E682-4AEB-A316-4D9CEAA98386}" dt="2026-01-27T02:46:55.022" v="15404" actId="1076"/>
          <ac:cxnSpMkLst>
            <pc:docMk/>
            <pc:sldMk cId="4251595748" sldId="286"/>
            <ac:cxnSpMk id="30" creationId="{495D038D-5CA4-C838-5E82-67CA0988C0FC}"/>
          </ac:cxnSpMkLst>
        </pc:cxnChg>
        <pc:cxnChg chg="add mod ord">
          <ac:chgData name="Vinayak Sharma (Student)" userId="5017081d-1688-4eda-a2f9-bb27e4f819ba" providerId="ADAL" clId="{42DE2687-E682-4AEB-A316-4D9CEAA98386}" dt="2026-01-27T02:46:55.022" v="15404" actId="1076"/>
          <ac:cxnSpMkLst>
            <pc:docMk/>
            <pc:sldMk cId="4251595748" sldId="286"/>
            <ac:cxnSpMk id="31" creationId="{0CBC1987-053B-FF17-9CBB-06A4022C15C1}"/>
          </ac:cxnSpMkLst>
        </pc:cxnChg>
        <pc:cxnChg chg="mod">
          <ac:chgData name="Vinayak Sharma (Student)" userId="5017081d-1688-4eda-a2f9-bb27e4f819ba" providerId="ADAL" clId="{42DE2687-E682-4AEB-A316-4D9CEAA98386}" dt="2026-01-27T00:13:15.252" v="9370"/>
          <ac:cxnSpMkLst>
            <pc:docMk/>
            <pc:sldMk cId="4251595748" sldId="286"/>
            <ac:cxnSpMk id="38" creationId="{567F3B11-8CF0-A68A-2EB5-310634998CD2}"/>
          </ac:cxnSpMkLst>
        </pc:cxnChg>
        <pc:cxnChg chg="mod">
          <ac:chgData name="Vinayak Sharma (Student)" userId="5017081d-1688-4eda-a2f9-bb27e4f819ba" providerId="ADAL" clId="{42DE2687-E682-4AEB-A316-4D9CEAA98386}" dt="2026-01-27T00:15:51.010" v="9592"/>
          <ac:cxnSpMkLst>
            <pc:docMk/>
            <pc:sldMk cId="4251595748" sldId="286"/>
            <ac:cxnSpMk id="51" creationId="{9F6A85C8-D76E-5B92-BE74-2A8B8F7EC79E}"/>
          </ac:cxnSpMkLst>
        </pc:cxnChg>
        <pc:cxnChg chg="add del mod">
          <ac:chgData name="Vinayak Sharma (Student)" userId="5017081d-1688-4eda-a2f9-bb27e4f819ba" providerId="ADAL" clId="{42DE2687-E682-4AEB-A316-4D9CEAA98386}" dt="2026-01-27T00:26:59.688" v="9842" actId="478"/>
          <ac:cxnSpMkLst>
            <pc:docMk/>
            <pc:sldMk cId="4251595748" sldId="286"/>
            <ac:cxnSpMk id="61" creationId="{63BE9228-3782-9B80-F378-2A2E72012118}"/>
          </ac:cxnSpMkLst>
        </pc:cxnChg>
        <pc:cxnChg chg="add mod">
          <ac:chgData name="Vinayak Sharma (Student)" userId="5017081d-1688-4eda-a2f9-bb27e4f819ba" providerId="ADAL" clId="{42DE2687-E682-4AEB-A316-4D9CEAA98386}" dt="2026-01-27T02:46:59.283" v="15405" actId="1076"/>
          <ac:cxnSpMkLst>
            <pc:docMk/>
            <pc:sldMk cId="4251595748" sldId="286"/>
            <ac:cxnSpMk id="65" creationId="{E05BC3A0-55A3-DA3C-4655-762227A9D822}"/>
          </ac:cxnSpMkLst>
        </pc:cxnChg>
        <pc:cxnChg chg="add mod">
          <ac:chgData name="Vinayak Sharma (Student)" userId="5017081d-1688-4eda-a2f9-bb27e4f819ba" providerId="ADAL" clId="{42DE2687-E682-4AEB-A316-4D9CEAA98386}" dt="2026-01-27T02:47:04.248" v="15406" actId="1076"/>
          <ac:cxnSpMkLst>
            <pc:docMk/>
            <pc:sldMk cId="4251595748" sldId="286"/>
            <ac:cxnSpMk id="66" creationId="{9B68A7E6-D793-6DA7-43B1-9D30B2588842}"/>
          </ac:cxnSpMkLst>
        </pc:cxnChg>
        <pc:cxnChg chg="add mod">
          <ac:chgData name="Vinayak Sharma (Student)" userId="5017081d-1688-4eda-a2f9-bb27e4f819ba" providerId="ADAL" clId="{42DE2687-E682-4AEB-A316-4D9CEAA98386}" dt="2026-01-27T02:47:04.248" v="15406" actId="1076"/>
          <ac:cxnSpMkLst>
            <pc:docMk/>
            <pc:sldMk cId="4251595748" sldId="286"/>
            <ac:cxnSpMk id="69" creationId="{548F9952-9FA8-92AB-23D3-FD296DE3D0A4}"/>
          </ac:cxnSpMkLst>
        </pc:cxnChg>
        <pc:cxnChg chg="add mod">
          <ac:chgData name="Vinayak Sharma (Student)" userId="5017081d-1688-4eda-a2f9-bb27e4f819ba" providerId="ADAL" clId="{42DE2687-E682-4AEB-A316-4D9CEAA98386}" dt="2026-01-27T02:49:37.180" v="15433" actId="1037"/>
          <ac:cxnSpMkLst>
            <pc:docMk/>
            <pc:sldMk cId="4251595748" sldId="286"/>
            <ac:cxnSpMk id="74" creationId="{F8747547-EC5A-87CC-84D4-13E9952BC3F0}"/>
          </ac:cxnSpMkLst>
        </pc:cxnChg>
        <pc:cxnChg chg="add mod">
          <ac:chgData name="Vinayak Sharma (Student)" userId="5017081d-1688-4eda-a2f9-bb27e4f819ba" providerId="ADAL" clId="{42DE2687-E682-4AEB-A316-4D9CEAA98386}" dt="2026-01-27T02:47:04.248" v="15406" actId="1076"/>
          <ac:cxnSpMkLst>
            <pc:docMk/>
            <pc:sldMk cId="4251595748" sldId="286"/>
            <ac:cxnSpMk id="76" creationId="{FE490552-B6C9-28A4-824B-77DB40BF9BC8}"/>
          </ac:cxnSpMkLst>
        </pc:cxnChg>
        <pc:cxnChg chg="mod">
          <ac:chgData name="Vinayak Sharma (Student)" userId="5017081d-1688-4eda-a2f9-bb27e4f819ba" providerId="ADAL" clId="{42DE2687-E682-4AEB-A316-4D9CEAA98386}" dt="2026-01-27T00:36:22.602" v="9946"/>
          <ac:cxnSpMkLst>
            <pc:docMk/>
            <pc:sldMk cId="4251595748" sldId="286"/>
            <ac:cxnSpMk id="88" creationId="{1446E52A-1F7C-A589-FF5B-35F096AED751}"/>
          </ac:cxnSpMkLst>
        </pc:cxnChg>
        <pc:cxnChg chg="mod">
          <ac:chgData name="Vinayak Sharma (Student)" userId="5017081d-1688-4eda-a2f9-bb27e4f819ba" providerId="ADAL" clId="{42DE2687-E682-4AEB-A316-4D9CEAA98386}" dt="2026-01-27T00:36:23.390" v="9947"/>
          <ac:cxnSpMkLst>
            <pc:docMk/>
            <pc:sldMk cId="4251595748" sldId="286"/>
            <ac:cxnSpMk id="97" creationId="{5673BEFB-0963-26E4-D98C-5DE43E3C45C2}"/>
          </ac:cxnSpMkLst>
        </pc:cxnChg>
        <pc:cxnChg chg="add mod">
          <ac:chgData name="Vinayak Sharma (Student)" userId="5017081d-1688-4eda-a2f9-bb27e4f819ba" providerId="ADAL" clId="{42DE2687-E682-4AEB-A316-4D9CEAA98386}" dt="2026-01-27T02:47:44.515" v="15421" actId="1582"/>
          <ac:cxnSpMkLst>
            <pc:docMk/>
            <pc:sldMk cId="4251595748" sldId="286"/>
            <ac:cxnSpMk id="117" creationId="{527C533C-0BF8-A361-739F-8747EAAE4057}"/>
          </ac:cxnSpMkLst>
        </pc:cxnChg>
      </pc:sldChg>
      <pc:sldChg chg="addSp delSp modSp add mod">
        <pc:chgData name="Vinayak Sharma (Student)" userId="5017081d-1688-4eda-a2f9-bb27e4f819ba" providerId="ADAL" clId="{42DE2687-E682-4AEB-A316-4D9CEAA98386}" dt="2026-01-27T02:24:35.290" v="14533" actId="1076"/>
        <pc:sldMkLst>
          <pc:docMk/>
          <pc:sldMk cId="11370065" sldId="287"/>
        </pc:sldMkLst>
        <pc:spChg chg="mod">
          <ac:chgData name="Vinayak Sharma (Student)" userId="5017081d-1688-4eda-a2f9-bb27e4f819ba" providerId="ADAL" clId="{42DE2687-E682-4AEB-A316-4D9CEAA98386}" dt="2026-01-27T00:59:42.390" v="10940" actId="14100"/>
          <ac:spMkLst>
            <pc:docMk/>
            <pc:sldMk cId="11370065" sldId="287"/>
            <ac:spMk id="3" creationId="{8274D382-99B9-BA98-86D1-7F377A70BF5C}"/>
          </ac:spMkLst>
        </pc:spChg>
        <pc:spChg chg="mod">
          <ac:chgData name="Vinayak Sharma (Student)" userId="5017081d-1688-4eda-a2f9-bb27e4f819ba" providerId="ADAL" clId="{42DE2687-E682-4AEB-A316-4D9CEAA98386}" dt="2026-01-27T00:48:52.588" v="10764" actId="20577"/>
          <ac:spMkLst>
            <pc:docMk/>
            <pc:sldMk cId="11370065" sldId="287"/>
            <ac:spMk id="5" creationId="{C97DB734-0AA4-0082-9690-B55B575569C8}"/>
          </ac:spMkLst>
        </pc:spChg>
        <pc:spChg chg="del">
          <ac:chgData name="Vinayak Sharma (Student)" userId="5017081d-1688-4eda-a2f9-bb27e4f819ba" providerId="ADAL" clId="{42DE2687-E682-4AEB-A316-4D9CEAA98386}" dt="2026-01-27T00:48:50.465" v="10757" actId="478"/>
          <ac:spMkLst>
            <pc:docMk/>
            <pc:sldMk cId="11370065" sldId="287"/>
            <ac:spMk id="6" creationId="{BCFC63F1-A563-1CEB-2E68-B7728F65B35C}"/>
          </ac:spMkLst>
        </pc:spChg>
        <pc:spChg chg="del">
          <ac:chgData name="Vinayak Sharma (Student)" userId="5017081d-1688-4eda-a2f9-bb27e4f819ba" providerId="ADAL" clId="{42DE2687-E682-4AEB-A316-4D9CEAA98386}" dt="2026-01-27T00:48:55.372" v="10766" actId="478"/>
          <ac:spMkLst>
            <pc:docMk/>
            <pc:sldMk cId="11370065" sldId="287"/>
            <ac:spMk id="7" creationId="{F440D62C-0828-6434-5631-5AAF738B6A0D}"/>
          </ac:spMkLst>
        </pc:spChg>
        <pc:spChg chg="mod">
          <ac:chgData name="Vinayak Sharma (Student)" userId="5017081d-1688-4eda-a2f9-bb27e4f819ba" providerId="ADAL" clId="{42DE2687-E682-4AEB-A316-4D9CEAA98386}" dt="2026-01-27T00:56:17.512" v="10814" actId="207"/>
          <ac:spMkLst>
            <pc:docMk/>
            <pc:sldMk cId="11370065" sldId="287"/>
            <ac:spMk id="8" creationId="{C352F05E-A150-82CA-176B-0FFF09CA8D10}"/>
          </ac:spMkLst>
        </pc:spChg>
        <pc:spChg chg="add del mod">
          <ac:chgData name="Vinayak Sharma (Student)" userId="5017081d-1688-4eda-a2f9-bb27e4f819ba" providerId="ADAL" clId="{42DE2687-E682-4AEB-A316-4D9CEAA98386}" dt="2026-01-27T01:06:07.322" v="11042" actId="478"/>
          <ac:spMkLst>
            <pc:docMk/>
            <pc:sldMk cId="11370065" sldId="287"/>
            <ac:spMk id="9" creationId="{0B9C6A89-FA56-BE4F-D646-763771C6DCB9}"/>
          </ac:spMkLst>
        </pc:spChg>
        <pc:spChg chg="add del mod">
          <ac:chgData name="Vinayak Sharma (Student)" userId="5017081d-1688-4eda-a2f9-bb27e4f819ba" providerId="ADAL" clId="{42DE2687-E682-4AEB-A316-4D9CEAA98386}" dt="2026-01-27T01:06:07.322" v="11042" actId="478"/>
          <ac:spMkLst>
            <pc:docMk/>
            <pc:sldMk cId="11370065" sldId="287"/>
            <ac:spMk id="10" creationId="{85941D69-4DC6-127C-913C-D84A421F0746}"/>
          </ac:spMkLst>
        </pc:spChg>
        <pc:spChg chg="add">
          <ac:chgData name="Vinayak Sharma (Student)" userId="5017081d-1688-4eda-a2f9-bb27e4f819ba" providerId="ADAL" clId="{42DE2687-E682-4AEB-A316-4D9CEAA98386}" dt="2026-01-27T00:56:22.836" v="10815"/>
          <ac:spMkLst>
            <pc:docMk/>
            <pc:sldMk cId="11370065" sldId="287"/>
            <ac:spMk id="13" creationId="{F923E446-391D-929E-C921-B053E4F64584}"/>
          </ac:spMkLst>
        </pc:spChg>
        <pc:spChg chg="add">
          <ac:chgData name="Vinayak Sharma (Student)" userId="5017081d-1688-4eda-a2f9-bb27e4f819ba" providerId="ADAL" clId="{42DE2687-E682-4AEB-A316-4D9CEAA98386}" dt="2026-01-27T00:56:24.264" v="10816"/>
          <ac:spMkLst>
            <pc:docMk/>
            <pc:sldMk cId="11370065" sldId="287"/>
            <ac:spMk id="14" creationId="{7055752E-8EFF-C474-EEA5-2A189DAF9C62}"/>
          </ac:spMkLst>
        </pc:spChg>
        <pc:spChg chg="add">
          <ac:chgData name="Vinayak Sharma (Student)" userId="5017081d-1688-4eda-a2f9-bb27e4f819ba" providerId="ADAL" clId="{42DE2687-E682-4AEB-A316-4D9CEAA98386}" dt="2026-01-27T00:56:31.337" v="10819"/>
          <ac:spMkLst>
            <pc:docMk/>
            <pc:sldMk cId="11370065" sldId="287"/>
            <ac:spMk id="15" creationId="{7C2F76AE-1C87-ECB1-E848-DF5A23644E7B}"/>
          </ac:spMkLst>
        </pc:spChg>
        <pc:spChg chg="add">
          <ac:chgData name="Vinayak Sharma (Student)" userId="5017081d-1688-4eda-a2f9-bb27e4f819ba" providerId="ADAL" clId="{42DE2687-E682-4AEB-A316-4D9CEAA98386}" dt="2026-01-27T00:57:27.822" v="10836"/>
          <ac:spMkLst>
            <pc:docMk/>
            <pc:sldMk cId="11370065" sldId="287"/>
            <ac:spMk id="16" creationId="{5453E3D8-87BB-40EF-6DD4-AADD4B8D4570}"/>
          </ac:spMkLst>
        </pc:spChg>
        <pc:spChg chg="add">
          <ac:chgData name="Vinayak Sharma (Student)" userId="5017081d-1688-4eda-a2f9-bb27e4f819ba" providerId="ADAL" clId="{42DE2687-E682-4AEB-A316-4D9CEAA98386}" dt="2026-01-27T00:57:30.205" v="10837"/>
          <ac:spMkLst>
            <pc:docMk/>
            <pc:sldMk cId="11370065" sldId="287"/>
            <ac:spMk id="17" creationId="{17A66FAE-1F4A-3969-CAF7-D390FA939900}"/>
          </ac:spMkLst>
        </pc:spChg>
        <pc:spChg chg="add">
          <ac:chgData name="Vinayak Sharma (Student)" userId="5017081d-1688-4eda-a2f9-bb27e4f819ba" providerId="ADAL" clId="{42DE2687-E682-4AEB-A316-4D9CEAA98386}" dt="2026-01-27T00:57:35.753" v="10838"/>
          <ac:spMkLst>
            <pc:docMk/>
            <pc:sldMk cId="11370065" sldId="287"/>
            <ac:spMk id="18" creationId="{EB230EFB-B54B-D9D6-A7BA-6C6356517552}"/>
          </ac:spMkLst>
        </pc:spChg>
        <pc:spChg chg="mod">
          <ac:chgData name="Vinayak Sharma (Student)" userId="5017081d-1688-4eda-a2f9-bb27e4f819ba" providerId="ADAL" clId="{42DE2687-E682-4AEB-A316-4D9CEAA98386}" dt="2026-01-27T01:01:41.782" v="10982" actId="208"/>
          <ac:spMkLst>
            <pc:docMk/>
            <pc:sldMk cId="11370065" sldId="287"/>
            <ac:spMk id="20" creationId="{1C5D06CB-8A30-89CD-8542-D478FE714C44}"/>
          </ac:spMkLst>
        </pc:spChg>
        <pc:spChg chg="mod">
          <ac:chgData name="Vinayak Sharma (Student)" userId="5017081d-1688-4eda-a2f9-bb27e4f819ba" providerId="ADAL" clId="{42DE2687-E682-4AEB-A316-4D9CEAA98386}" dt="2026-01-27T01:01:41.782" v="10982" actId="208"/>
          <ac:spMkLst>
            <pc:docMk/>
            <pc:sldMk cId="11370065" sldId="287"/>
            <ac:spMk id="21" creationId="{98BD4A12-C237-34F8-507E-C13E18BD9919}"/>
          </ac:spMkLst>
        </pc:spChg>
        <pc:spChg chg="add del mod">
          <ac:chgData name="Vinayak Sharma (Student)" userId="5017081d-1688-4eda-a2f9-bb27e4f819ba" providerId="ADAL" clId="{42DE2687-E682-4AEB-A316-4D9CEAA98386}" dt="2026-01-27T01:06:07.322" v="11042" actId="478"/>
          <ac:spMkLst>
            <pc:docMk/>
            <pc:sldMk cId="11370065" sldId="287"/>
            <ac:spMk id="22" creationId="{AB743940-A645-90AD-6C08-C13E6B72FF33}"/>
          </ac:spMkLst>
        </pc:spChg>
        <pc:spChg chg="add del mod">
          <ac:chgData name="Vinayak Sharma (Student)" userId="5017081d-1688-4eda-a2f9-bb27e4f819ba" providerId="ADAL" clId="{42DE2687-E682-4AEB-A316-4D9CEAA98386}" dt="2026-01-27T01:06:07.322" v="11042" actId="478"/>
          <ac:spMkLst>
            <pc:docMk/>
            <pc:sldMk cId="11370065" sldId="287"/>
            <ac:spMk id="23" creationId="{66FFA5BF-5B44-F543-1FDE-485C783C7068}"/>
          </ac:spMkLst>
        </pc:spChg>
        <pc:spChg chg="add mod">
          <ac:chgData name="Vinayak Sharma (Student)" userId="5017081d-1688-4eda-a2f9-bb27e4f819ba" providerId="ADAL" clId="{42DE2687-E682-4AEB-A316-4D9CEAA98386}" dt="2026-01-27T02:24:35.290" v="14533" actId="1076"/>
          <ac:spMkLst>
            <pc:docMk/>
            <pc:sldMk cId="11370065" sldId="287"/>
            <ac:spMk id="26" creationId="{7E72607A-1EFC-4996-137B-32E50E5CF061}"/>
          </ac:spMkLst>
        </pc:spChg>
        <pc:grpChg chg="add del mod">
          <ac:chgData name="Vinayak Sharma (Student)" userId="5017081d-1688-4eda-a2f9-bb27e4f819ba" providerId="ADAL" clId="{42DE2687-E682-4AEB-A316-4D9CEAA98386}" dt="2026-01-27T01:06:07.322" v="11042" actId="478"/>
          <ac:grpSpMkLst>
            <pc:docMk/>
            <pc:sldMk cId="11370065" sldId="287"/>
            <ac:grpSpMk id="2" creationId="{11F7FC84-F24F-0776-9E3F-B7E9CCE1133B}"/>
          </ac:grpSpMkLst>
        </pc:grpChg>
        <pc:grpChg chg="add del mod">
          <ac:chgData name="Vinayak Sharma (Student)" userId="5017081d-1688-4eda-a2f9-bb27e4f819ba" providerId="ADAL" clId="{42DE2687-E682-4AEB-A316-4D9CEAA98386}" dt="2026-01-27T01:06:07.322" v="11042" actId="478"/>
          <ac:grpSpMkLst>
            <pc:docMk/>
            <pc:sldMk cId="11370065" sldId="287"/>
            <ac:grpSpMk id="19" creationId="{E9E548C5-45AA-AD4B-7326-EC0134F49845}"/>
          </ac:grpSpMkLst>
        </pc:grpChg>
        <pc:picChg chg="del">
          <ac:chgData name="Vinayak Sharma (Student)" userId="5017081d-1688-4eda-a2f9-bb27e4f819ba" providerId="ADAL" clId="{42DE2687-E682-4AEB-A316-4D9CEAA98386}" dt="2026-01-27T00:48:54.311" v="10765" actId="478"/>
          <ac:picMkLst>
            <pc:docMk/>
            <pc:sldMk cId="11370065" sldId="287"/>
            <ac:picMk id="4" creationId="{862EE366-50CE-AD75-C389-F21B2B328689}"/>
          </ac:picMkLst>
        </pc:picChg>
        <pc:cxnChg chg="add del mod">
          <ac:chgData name="Vinayak Sharma (Student)" userId="5017081d-1688-4eda-a2f9-bb27e4f819ba" providerId="ADAL" clId="{42DE2687-E682-4AEB-A316-4D9CEAA98386}" dt="2026-01-27T01:06:07.322" v="11042" actId="478"/>
          <ac:cxnSpMkLst>
            <pc:docMk/>
            <pc:sldMk cId="11370065" sldId="287"/>
            <ac:cxnSpMk id="11" creationId="{D8AB9301-D005-18C1-FCD8-F5B9C01DC9F5}"/>
          </ac:cxnSpMkLst>
        </pc:cxnChg>
        <pc:cxnChg chg="add del mod">
          <ac:chgData name="Vinayak Sharma (Student)" userId="5017081d-1688-4eda-a2f9-bb27e4f819ba" providerId="ADAL" clId="{42DE2687-E682-4AEB-A316-4D9CEAA98386}" dt="2026-01-27T01:06:07.322" v="11042" actId="478"/>
          <ac:cxnSpMkLst>
            <pc:docMk/>
            <pc:sldMk cId="11370065" sldId="287"/>
            <ac:cxnSpMk id="24" creationId="{55B6D007-8339-3B9C-4304-CDD6623C27EB}"/>
          </ac:cxnSpMkLst>
        </pc:cxnChg>
      </pc:sldChg>
      <pc:sldMasterChg chg="addSp delSp mod modSldLayout">
        <pc:chgData name="Vinayak Sharma (Student)" userId="5017081d-1688-4eda-a2f9-bb27e4f819ba" providerId="ADAL" clId="{42DE2687-E682-4AEB-A316-4D9CEAA98386}" dt="2026-01-11T03:30:14.722" v="269"/>
        <pc:sldMasterMkLst>
          <pc:docMk/>
          <pc:sldMasterMk cId="3922090929" sldId="2147483736"/>
        </pc:sldMasterMkLst>
        <pc:cxnChg chg="add del">
          <ac:chgData name="Vinayak Sharma (Student)" userId="5017081d-1688-4eda-a2f9-bb27e4f819ba" providerId="ADAL" clId="{42DE2687-E682-4AEB-A316-4D9CEAA98386}" dt="2026-01-11T03:29:22.050" v="260" actId="21"/>
          <ac:cxnSpMkLst>
            <pc:docMk/>
            <pc:sldMasterMk cId="3922090929" sldId="2147483736"/>
            <ac:cxnSpMk id="4" creationId="{13D70CD3-631A-CD5D-7802-00AD94D08430}"/>
          </ac:cxnSpMkLst>
        </pc:cxnChg>
        <pc:cxnChg chg="add del">
          <ac:chgData name="Vinayak Sharma (Student)" userId="5017081d-1688-4eda-a2f9-bb27e4f819ba" providerId="ADAL" clId="{42DE2687-E682-4AEB-A316-4D9CEAA98386}" dt="2026-01-11T03:29:22.050" v="260" actId="21"/>
          <ac:cxnSpMkLst>
            <pc:docMk/>
            <pc:sldMasterMk cId="3922090929" sldId="2147483736"/>
            <ac:cxnSpMk id="5" creationId="{47EAC2C6-B7CF-1A4A-5DA6-A4B3908ED2F4}"/>
          </ac:cxnSpMkLst>
        </pc:cxnChg>
        <pc:sldLayoutChg chg="addSp modSp mod">
          <pc:chgData name="Vinayak Sharma (Student)" userId="5017081d-1688-4eda-a2f9-bb27e4f819ba" providerId="ADAL" clId="{42DE2687-E682-4AEB-A316-4D9CEAA98386}" dt="2026-01-11T03:29:56.677" v="265" actId="14100"/>
          <pc:sldLayoutMkLst>
            <pc:docMk/>
            <pc:sldMasterMk cId="3922090929" sldId="2147483736"/>
            <pc:sldLayoutMk cId="3795213821" sldId="2147483737"/>
          </pc:sldLayoutMkLst>
          <pc:spChg chg="add mod">
            <ac:chgData name="Vinayak Sharma (Student)" userId="5017081d-1688-4eda-a2f9-bb27e4f819ba" providerId="ADAL" clId="{42DE2687-E682-4AEB-A316-4D9CEAA98386}" dt="2026-01-11T03:29:56.677" v="265" actId="14100"/>
            <ac:spMkLst>
              <pc:docMk/>
              <pc:sldMasterMk cId="3922090929" sldId="2147483736"/>
              <pc:sldLayoutMk cId="3795213821" sldId="2147483737"/>
              <ac:spMk id="2" creationId="{17DF7936-382D-A6CC-47EA-F48A339857D4}"/>
            </ac:spMkLst>
          </pc:spChg>
        </pc:sldLayoutChg>
        <pc:sldLayoutChg chg="addSp modSp">
          <pc:chgData name="Vinayak Sharma (Student)" userId="5017081d-1688-4eda-a2f9-bb27e4f819ba" providerId="ADAL" clId="{42DE2687-E682-4AEB-A316-4D9CEAA98386}" dt="2026-01-11T03:30:04.674" v="266"/>
          <pc:sldLayoutMkLst>
            <pc:docMk/>
            <pc:sldMasterMk cId="3922090929" sldId="2147483736"/>
            <pc:sldLayoutMk cId="2689289944" sldId="2147483739"/>
          </pc:sldLayoutMkLst>
          <pc:spChg chg="add mod">
            <ac:chgData name="Vinayak Sharma (Student)" userId="5017081d-1688-4eda-a2f9-bb27e4f819ba" providerId="ADAL" clId="{42DE2687-E682-4AEB-A316-4D9CEAA98386}" dt="2026-01-11T03:30:04.674" v="266"/>
            <ac:spMkLst>
              <pc:docMk/>
              <pc:sldMasterMk cId="3922090929" sldId="2147483736"/>
              <pc:sldLayoutMk cId="2689289944" sldId="2147483739"/>
              <ac:spMk id="2" creationId="{5DEDB631-B61D-E2AD-9079-95E84162B5A2}"/>
            </ac:spMkLst>
          </pc:spChg>
        </pc:sldLayoutChg>
        <pc:sldLayoutChg chg="addSp modSp">
          <pc:chgData name="Vinayak Sharma (Student)" userId="5017081d-1688-4eda-a2f9-bb27e4f819ba" providerId="ADAL" clId="{42DE2687-E682-4AEB-A316-4D9CEAA98386}" dt="2026-01-11T03:29:20.371" v="259"/>
          <pc:sldLayoutMkLst>
            <pc:docMk/>
            <pc:sldMasterMk cId="3922090929" sldId="2147483736"/>
            <pc:sldLayoutMk cId="3162982145" sldId="2147483740"/>
          </pc:sldLayoutMkLst>
        </pc:sldLayoutChg>
        <pc:sldLayoutChg chg="addSp modSp">
          <pc:chgData name="Vinayak Sharma (Student)" userId="5017081d-1688-4eda-a2f9-bb27e4f819ba" providerId="ADAL" clId="{42DE2687-E682-4AEB-A316-4D9CEAA98386}" dt="2026-01-11T03:30:12.823" v="267"/>
          <pc:sldLayoutMkLst>
            <pc:docMk/>
            <pc:sldMasterMk cId="3922090929" sldId="2147483736"/>
            <pc:sldLayoutMk cId="3188281461" sldId="2147483747"/>
          </pc:sldLayoutMkLst>
          <pc:spChg chg="add mod">
            <ac:chgData name="Vinayak Sharma (Student)" userId="5017081d-1688-4eda-a2f9-bb27e4f819ba" providerId="ADAL" clId="{42DE2687-E682-4AEB-A316-4D9CEAA98386}" dt="2026-01-11T03:30:12.823" v="267"/>
            <ac:spMkLst>
              <pc:docMk/>
              <pc:sldMasterMk cId="3922090929" sldId="2147483736"/>
              <pc:sldLayoutMk cId="3188281461" sldId="2147483747"/>
              <ac:spMk id="2" creationId="{D60EA812-9BBA-08E5-329E-2F920D141E67}"/>
            </ac:spMkLst>
          </pc:spChg>
        </pc:sldLayoutChg>
        <pc:sldLayoutChg chg="addSp delSp modSp">
          <pc:chgData name="Vinayak Sharma (Student)" userId="5017081d-1688-4eda-a2f9-bb27e4f819ba" providerId="ADAL" clId="{42DE2687-E682-4AEB-A316-4D9CEAA98386}" dt="2026-01-11T03:30:13.791" v="268"/>
          <pc:sldLayoutMkLst>
            <pc:docMk/>
            <pc:sldMasterMk cId="3922090929" sldId="2147483736"/>
            <pc:sldLayoutMk cId="1946324782" sldId="2147483748"/>
          </pc:sldLayoutMkLst>
          <pc:spChg chg="add mod">
            <ac:chgData name="Vinayak Sharma (Student)" userId="5017081d-1688-4eda-a2f9-bb27e4f819ba" providerId="ADAL" clId="{42DE2687-E682-4AEB-A316-4D9CEAA98386}" dt="2026-01-11T03:30:13.791" v="268"/>
            <ac:spMkLst>
              <pc:docMk/>
              <pc:sldMasterMk cId="3922090929" sldId="2147483736"/>
              <pc:sldLayoutMk cId="1946324782" sldId="2147483748"/>
              <ac:spMk id="8" creationId="{C174FAEE-467C-D47A-8C22-BA1CEE67379C}"/>
            </ac:spMkLst>
          </pc:spChg>
        </pc:sldLayoutChg>
        <pc:sldLayoutChg chg="addSp delSp modSp">
          <pc:chgData name="Vinayak Sharma (Student)" userId="5017081d-1688-4eda-a2f9-bb27e4f819ba" providerId="ADAL" clId="{42DE2687-E682-4AEB-A316-4D9CEAA98386}" dt="2026-01-11T03:30:14.722" v="269"/>
          <pc:sldLayoutMkLst>
            <pc:docMk/>
            <pc:sldMasterMk cId="3922090929" sldId="2147483736"/>
            <pc:sldLayoutMk cId="3927742700" sldId="2147483749"/>
          </pc:sldLayoutMkLst>
          <pc:spChg chg="add mod">
            <ac:chgData name="Vinayak Sharma (Student)" userId="5017081d-1688-4eda-a2f9-bb27e4f819ba" providerId="ADAL" clId="{42DE2687-E682-4AEB-A316-4D9CEAA98386}" dt="2026-01-11T03:30:14.722" v="269"/>
            <ac:spMkLst>
              <pc:docMk/>
              <pc:sldMasterMk cId="3922090929" sldId="2147483736"/>
              <pc:sldLayoutMk cId="3927742700" sldId="2147483749"/>
              <ac:spMk id="2" creationId="{7C7378DA-5086-7600-B474-829883B4F6C1}"/>
            </ac:spMkLst>
          </pc:spChg>
        </pc:sldLayoutChg>
        <pc:sldLayoutChg chg="delSp">
          <pc:chgData name="Vinayak Sharma (Student)" userId="5017081d-1688-4eda-a2f9-bb27e4f819ba" providerId="ADAL" clId="{42DE2687-E682-4AEB-A316-4D9CEAA98386}" dt="2026-01-11T03:27:53.607" v="242"/>
          <pc:sldLayoutMkLst>
            <pc:docMk/>
            <pc:sldMasterMk cId="3922090929" sldId="2147483736"/>
            <pc:sldLayoutMk cId="4283917845" sldId="2147483750"/>
          </pc:sldLayoutMkLst>
        </pc:sldLayoutChg>
      </pc:sldMasterChg>
    </pc:docChg>
  </pc:docChgLst>
  <pc:docChgLst>
    <pc:chgData name="Aviral Shrivastava" userId="S::ashriva6@asurite.asu.edu::bf996594-f51b-41de-b878-212f0fa11076" providerId="AD" clId="Web-{66F7A5BB-E0D3-369F-C69E-64DACC598699}"/>
    <pc:docChg chg="modSld">
      <pc:chgData name="Aviral Shrivastava" userId="S::ashriva6@asurite.asu.edu::bf996594-f51b-41de-b878-212f0fa11076" providerId="AD" clId="Web-{66F7A5BB-E0D3-369F-C69E-64DACC598699}" dt="2026-01-27T02:08:00.532" v="13" actId="1076"/>
      <pc:docMkLst>
        <pc:docMk/>
      </pc:docMkLst>
      <pc:sldChg chg="modSp">
        <pc:chgData name="Aviral Shrivastava" userId="S::ashriva6@asurite.asu.edu::bf996594-f51b-41de-b878-212f0fa11076" providerId="AD" clId="Web-{66F7A5BB-E0D3-369F-C69E-64DACC598699}" dt="2026-01-27T02:08:00.532" v="13" actId="1076"/>
        <pc:sldMkLst>
          <pc:docMk/>
          <pc:sldMk cId="416695645" sldId="263"/>
        </pc:sldMkLst>
        <pc:spChg chg="mod">
          <ac:chgData name="Aviral Shrivastava" userId="S::ashriva6@asurite.asu.edu::bf996594-f51b-41de-b878-212f0fa11076" providerId="AD" clId="Web-{66F7A5BB-E0D3-369F-C69E-64DACC598699}" dt="2026-01-27T02:07:58.469" v="8" actId="1076"/>
          <ac:spMkLst>
            <pc:docMk/>
            <pc:sldMk cId="416695645" sldId="263"/>
            <ac:spMk id="3" creationId="{20293A1A-3918-57AD-2938-85864F184A47}"/>
          </ac:spMkLst>
        </pc:spChg>
        <pc:spChg chg="mod">
          <ac:chgData name="Aviral Shrivastava" userId="S::ashriva6@asurite.asu.edu::bf996594-f51b-41de-b878-212f0fa11076" providerId="AD" clId="Web-{66F7A5BB-E0D3-369F-C69E-64DACC598699}" dt="2026-01-27T02:07:58.469" v="11" actId="1076"/>
          <ac:spMkLst>
            <pc:docMk/>
            <pc:sldMk cId="416695645" sldId="263"/>
            <ac:spMk id="44" creationId="{ABFEEA29-6290-2F43-A54A-D9523F70AD61}"/>
          </ac:spMkLst>
        </pc:spChg>
        <pc:spChg chg="mod">
          <ac:chgData name="Aviral Shrivastava" userId="S::ashriva6@asurite.asu.edu::bf996594-f51b-41de-b878-212f0fa11076" providerId="AD" clId="Web-{66F7A5BB-E0D3-369F-C69E-64DACC598699}" dt="2026-01-27T02:07:58.469" v="10" actId="1076"/>
          <ac:spMkLst>
            <pc:docMk/>
            <pc:sldMk cId="416695645" sldId="263"/>
            <ac:spMk id="45" creationId="{2CCF6B3E-6453-2221-1CF4-379F43E22B47}"/>
          </ac:spMkLst>
        </pc:spChg>
        <pc:grpChg chg="mod">
          <ac:chgData name="Aviral Shrivastava" userId="S::ashriva6@asurite.asu.edu::bf996594-f51b-41de-b878-212f0fa11076" providerId="AD" clId="Web-{66F7A5BB-E0D3-369F-C69E-64DACC598699}" dt="2026-01-27T02:08:00.532" v="13" actId="1076"/>
          <ac:grpSpMkLst>
            <pc:docMk/>
            <pc:sldMk cId="416695645" sldId="263"/>
            <ac:grpSpMk id="36" creationId="{8A990303-F248-BDE8-4FF4-763424656448}"/>
          </ac:grpSpMkLst>
        </pc:grpChg>
        <pc:cxnChg chg="mod">
          <ac:chgData name="Aviral Shrivastava" userId="S::ashriva6@asurite.asu.edu::bf996594-f51b-41de-b878-212f0fa11076" providerId="AD" clId="Web-{66F7A5BB-E0D3-369F-C69E-64DACC598699}" dt="2026-01-27T02:07:58.469" v="7" actId="1076"/>
          <ac:cxnSpMkLst>
            <pc:docMk/>
            <pc:sldMk cId="416695645" sldId="263"/>
            <ac:cxnSpMk id="4" creationId="{728B86F5-2C08-CC3A-E414-C2B384DA00CD}"/>
          </ac:cxnSpMkLst>
        </pc:cxnChg>
        <pc:cxnChg chg="mod">
          <ac:chgData name="Aviral Shrivastava" userId="S::ashriva6@asurite.asu.edu::bf996594-f51b-41de-b878-212f0fa11076" providerId="AD" clId="Web-{66F7A5BB-E0D3-369F-C69E-64DACC598699}" dt="2026-01-27T02:08:00.532" v="13" actId="1076"/>
          <ac:cxnSpMkLst>
            <pc:docMk/>
            <pc:sldMk cId="416695645" sldId="263"/>
            <ac:cxnSpMk id="19" creationId="{F035398B-B79C-6F0C-6B27-36122B97E64C}"/>
          </ac:cxnSpMkLst>
        </pc:cxnChg>
        <pc:cxnChg chg="mod">
          <ac:chgData name="Aviral Shrivastava" userId="S::ashriva6@asurite.asu.edu::bf996594-f51b-41de-b878-212f0fa11076" providerId="AD" clId="Web-{66F7A5BB-E0D3-369F-C69E-64DACC598699}" dt="2026-01-27T02:07:58.469" v="9" actId="1076"/>
          <ac:cxnSpMkLst>
            <pc:docMk/>
            <pc:sldMk cId="416695645" sldId="263"/>
            <ac:cxnSpMk id="46" creationId="{ECFF5383-C98D-AA68-AA9A-AF8BB5961FDB}"/>
          </ac:cxnSpMkLst>
        </pc:cxnChg>
      </pc:sldChg>
    </pc:docChg>
  </pc:docChgLst>
  <pc:docChgLst>
    <pc:chgData name="Aviral Shrivastava" userId="S::ashriva6@asurite.asu.edu::bf996594-f51b-41de-b878-212f0fa11076" providerId="AD" clId="Web-{A77B6F34-8AAF-D37D-4245-51237F0CC620}"/>
    <pc:docChg chg="modSld">
      <pc:chgData name="Aviral Shrivastava" userId="S::ashriva6@asurite.asu.edu::bf996594-f51b-41de-b878-212f0fa11076" providerId="AD" clId="Web-{A77B6F34-8AAF-D37D-4245-51237F0CC620}" dt="2026-01-27T01:28:26.702" v="17" actId="20577"/>
      <pc:docMkLst>
        <pc:docMk/>
      </pc:docMkLst>
      <pc:sldChg chg="modSp">
        <pc:chgData name="Aviral Shrivastava" userId="S::ashriva6@asurite.asu.edu::bf996594-f51b-41de-b878-212f0fa11076" providerId="AD" clId="Web-{A77B6F34-8AAF-D37D-4245-51237F0CC620}" dt="2026-01-27T01:28:26.702" v="17" actId="20577"/>
        <pc:sldMkLst>
          <pc:docMk/>
          <pc:sldMk cId="11370065" sldId="287"/>
        </pc:sldMkLst>
        <pc:spChg chg="mod">
          <ac:chgData name="Aviral Shrivastava" userId="S::ashriva6@asurite.asu.edu::bf996594-f51b-41de-b878-212f0fa11076" providerId="AD" clId="Web-{A77B6F34-8AAF-D37D-4245-51237F0CC620}" dt="2026-01-27T01:28:26.702" v="17" actId="20577"/>
          <ac:spMkLst>
            <pc:docMk/>
            <pc:sldMk cId="11370065" sldId="287"/>
            <ac:spMk id="26" creationId="{7E72607A-1EFC-4996-137B-32E50E5CF0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2192C-A707-4FED-8E1F-6AAD69233AE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4B386-55FF-4C4A-B4E1-C713B898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3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4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3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D1DE6-B22D-6A56-F76F-38873AA44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A87AC-20E4-24A4-5D2D-EBE39546E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A1328B-4A64-6881-4F59-96AB27382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C33D0-28B1-35C3-9DEF-BF9B15797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E253C-7B36-7D8E-E63A-8665E464C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A44AD-4DC2-FF45-90B4-942638B79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57316-1DDC-8BDA-D01A-1EC65887D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E1486-F686-9666-6ABE-F49B7F916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2F704-7560-52A4-B3E7-948ED1F02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D1AF2-EC63-D285-D6C1-831B59388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78BED-5801-012B-0F99-7EC645F71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EAEBE-7DBD-FA0A-B4E8-ECB57906E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2F1E3-B7DE-91D3-10A3-2B11C406D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C8E6F-C3BE-EB4F-05B0-3C33F8851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781901-AA22-946D-F3E4-31351532D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01320-ADC5-C3A7-BD5F-3BB1991E2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3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5C673-A201-B414-33CE-FA8C33ED9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43472-A347-7EA4-3003-E4013E32A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416B0-94F6-1259-D39D-FD3CFDE64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7CB63-1053-9D79-FF4E-155C2F4D1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98B56-549E-E103-2296-7B9888DDA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02D56-5A52-E928-B42C-1B3E8B93B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C4D36-5E3D-4D5B-5A1F-E5828C3CA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BA4B1-E84A-C1EA-F734-8DAAEF515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88BFC-89B0-B53E-2F3D-B13AA923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0B8A1-B311-E9A7-0B76-1DF0E41F8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82E00-651E-7587-4CA7-99158EA42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8E02E-1FEB-6D2F-9771-CA81A4B8D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0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BBE1A-1A40-8148-3645-8B1784F5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9F8CC-A6D1-D8D4-2512-02C0A9D54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1EC27E-77D3-0B99-5643-79D2345B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A9E27-EAA9-EB11-B2CF-BFF64C77C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3705E-B38C-8D95-DE28-806AF8FD8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9B9C1-7291-2A2B-18AB-D2961A728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3D438-1DDA-0CAE-2194-D0D266106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50818-C8F4-ECE3-04C7-95562C5A6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6D17-1521-52CE-2875-F5A1C0B1D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BC6F8-81E8-3F02-5D8C-20D23B44D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E880F-D84B-B0F7-56F8-09379575F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22BBE-B0E9-2199-FD48-6EB6C9E0B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4B386-55FF-4C4A-B4E1-C713B89896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1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20416" y="1449514"/>
            <a:ext cx="10351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2699731"/>
            <a:ext cx="91440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3361531" y="3408595"/>
            <a:ext cx="546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DF7936-382D-A6CC-47EA-F48A339857D4}"/>
              </a:ext>
            </a:extLst>
          </p:cNvPr>
          <p:cNvSpPr/>
          <p:nvPr userDrawn="1"/>
        </p:nvSpPr>
        <p:spPr>
          <a:xfrm>
            <a:off x="0" y="762001"/>
            <a:ext cx="12192000" cy="120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1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E63EF52-99D7-4279-A426-FDDC63E0ED22}" type="datetime1">
              <a:rPr lang="en-IN" smtClean="0"/>
              <a:t>26-01-2026</a:t>
            </a:fld>
            <a:endParaRPr lang="en-IN"/>
          </a:p>
        </p:txBody>
      </p:sp>
      <p:sp>
        <p:nvSpPr>
          <p:cNvPr id="104" name="Google Shape;10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N"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51954DF6-FE28-4A03-A24C-90C5101531C7}" type="slidenum">
              <a:rPr lang="en-IN" smtClean="0"/>
              <a:t>‹#›</a:t>
            </a:fld>
            <a:endParaRPr lang="en-IN"/>
          </a:p>
        </p:txBody>
      </p:sp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5D243A25-F706-5C6D-B809-FA1CD2182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2421" y="146057"/>
            <a:ext cx="9394168" cy="4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40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09977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ctrTitle"/>
          </p:nvPr>
        </p:nvSpPr>
        <p:spPr>
          <a:xfrm>
            <a:off x="920416" y="1449514"/>
            <a:ext cx="10351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524000" y="2737367"/>
            <a:ext cx="91440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18" name="Google Shape;11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2"/>
          </p:nvPr>
        </p:nvSpPr>
        <p:spPr>
          <a:xfrm>
            <a:off x="3361500" y="3424620"/>
            <a:ext cx="546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EA812-9BBA-08E5-329E-2F920D141E67}"/>
              </a:ext>
            </a:extLst>
          </p:cNvPr>
          <p:cNvSpPr/>
          <p:nvPr userDrawn="1"/>
        </p:nvSpPr>
        <p:spPr>
          <a:xfrm>
            <a:off x="0" y="762001"/>
            <a:ext cx="12192000" cy="120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416" y="1449514"/>
            <a:ext cx="10351168" cy="1151605"/>
          </a:xfrm>
        </p:spPr>
        <p:txBody>
          <a:bodyPr anchor="b"/>
          <a:lstStyle>
            <a:lvl1pPr algn="ctr">
              <a:defRPr sz="60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99731"/>
            <a:ext cx="9144000" cy="55115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FB4806-956A-F190-7867-C6C8FBA108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1531" y="3408595"/>
            <a:ext cx="5468937" cy="36512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Document Purpose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4FAEE-467C-D47A-8C22-BA1CEE67379C}"/>
              </a:ext>
            </a:extLst>
          </p:cNvPr>
          <p:cNvSpPr/>
          <p:nvPr userDrawn="1"/>
        </p:nvSpPr>
        <p:spPr>
          <a:xfrm>
            <a:off x="0" y="762001"/>
            <a:ext cx="12192000" cy="120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2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8F3214-67D7-FDC4-EB37-11AD2990E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16" y="2001878"/>
            <a:ext cx="10351168" cy="1151605"/>
          </a:xfrm>
        </p:spPr>
        <p:txBody>
          <a:bodyPr anchor="b"/>
          <a:lstStyle>
            <a:lvl1pPr algn="ctr">
              <a:defRPr sz="60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1F6163-F002-C45F-A909-19425CAB0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1152"/>
            <a:ext cx="9144000" cy="55115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378DA-5086-7600-B474-829883B4F6C1}"/>
              </a:ext>
            </a:extLst>
          </p:cNvPr>
          <p:cNvSpPr/>
          <p:nvPr userDrawn="1"/>
        </p:nvSpPr>
        <p:spPr>
          <a:xfrm>
            <a:off x="0" y="762001"/>
            <a:ext cx="12192000" cy="120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42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7A71-8A61-4E71-BD67-A27A3D49BCC2}" type="datetime1">
              <a:rPr lang="en-IN" smtClean="0"/>
              <a:t>26-01-2026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4DF6-FE28-4A03-A24C-90C5101531C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F7B32B-E11F-45FF-7FB8-45BC1835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529" y="158844"/>
            <a:ext cx="5692942" cy="735764"/>
          </a:xfrm>
        </p:spPr>
        <p:txBody>
          <a:bodyPr>
            <a:normAutofit/>
          </a:bodyPr>
          <a:lstStyle>
            <a:lvl1pPr algn="ctr">
              <a:defRPr sz="3200"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04E6D52-A89D-6CDE-6A31-0DE3E38DBC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9530" y="769104"/>
            <a:ext cx="5692942" cy="36512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391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052421" y="146057"/>
            <a:ext cx="9238892" cy="4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40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11650894" y="6447034"/>
            <a:ext cx="541200" cy="243900"/>
          </a:xfrm>
          <a:prstGeom prst="rect">
            <a:avLst/>
          </a:prstGeom>
          <a:solidFill>
            <a:srgbClr val="001A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130" y="136266"/>
            <a:ext cx="9144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title="RectLogo_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1654" y="173862"/>
            <a:ext cx="1391892" cy="439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3CFB85-E0E0-C5AA-9E2A-E52E4CC08727}"/>
              </a:ext>
            </a:extLst>
          </p:cNvPr>
          <p:cNvCxnSpPr/>
          <p:nvPr/>
        </p:nvCxnSpPr>
        <p:spPr>
          <a:xfrm>
            <a:off x="0" y="801800"/>
            <a:ext cx="12192000" cy="0"/>
          </a:xfrm>
          <a:prstGeom prst="line">
            <a:avLst/>
          </a:prstGeom>
          <a:ln w="19050">
            <a:solidFill>
              <a:srgbClr val="052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B0528E-3F6C-B3E3-E382-A28A3DF979F0}"/>
              </a:ext>
            </a:extLst>
          </p:cNvPr>
          <p:cNvCxnSpPr/>
          <p:nvPr/>
        </p:nvCxnSpPr>
        <p:spPr>
          <a:xfrm>
            <a:off x="0" y="833436"/>
            <a:ext cx="12192000" cy="0"/>
          </a:xfrm>
          <a:prstGeom prst="line">
            <a:avLst/>
          </a:prstGeom>
          <a:ln w="19050">
            <a:solidFill>
              <a:srgbClr val="052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920416" y="2001878"/>
            <a:ext cx="10351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 b="1">
                <a:latin typeface="Aptos" panose="020B0004020202020204" pitchFamily="34" charset="0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524000" y="3241152"/>
            <a:ext cx="91440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ptos" panose="020B0004020202020204" pitchFamily="34" charset="0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11650894" y="6447034"/>
            <a:ext cx="541200" cy="243900"/>
          </a:xfrm>
          <a:prstGeom prst="rect">
            <a:avLst/>
          </a:prstGeom>
          <a:solidFill>
            <a:srgbClr val="001A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EDB631-B61D-E2AD-9079-95E84162B5A2}"/>
              </a:ext>
            </a:extLst>
          </p:cNvPr>
          <p:cNvSpPr/>
          <p:nvPr userDrawn="1"/>
        </p:nvSpPr>
        <p:spPr>
          <a:xfrm>
            <a:off x="0" y="762001"/>
            <a:ext cx="12192000" cy="120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6172200" y="12534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sp>
        <p:nvSpPr>
          <p:cNvPr id="46" name="Google Shape;46;p5"/>
          <p:cNvSpPr txBox="1"/>
          <p:nvPr/>
        </p:nvSpPr>
        <p:spPr>
          <a:xfrm>
            <a:off x="11650894" y="6447034"/>
            <a:ext cx="541200" cy="243900"/>
          </a:xfrm>
          <a:prstGeom prst="rect">
            <a:avLst/>
          </a:prstGeom>
          <a:solidFill>
            <a:srgbClr val="001A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B01E623F-61D5-0141-AEAE-1C1DE6CDF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2421" y="146057"/>
            <a:ext cx="9351036" cy="4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4000">
                <a:latin typeface="Aptos" panose="020B0004020202020204" pitchFamily="34" charset="0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298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sp>
        <p:nvSpPr>
          <p:cNvPr id="59" name="Google Shape;59;p6"/>
          <p:cNvSpPr txBox="1"/>
          <p:nvPr/>
        </p:nvSpPr>
        <p:spPr>
          <a:xfrm>
            <a:off x="11650894" y="6447034"/>
            <a:ext cx="541200" cy="243900"/>
          </a:xfrm>
          <a:prstGeom prst="rect">
            <a:avLst/>
          </a:prstGeom>
          <a:solidFill>
            <a:srgbClr val="001A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17228382-7464-0B87-9EFC-774A1737EE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2420" y="146057"/>
            <a:ext cx="9299277" cy="4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40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409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Google Shape;68;p7"/>
          <p:cNvSpPr txBox="1"/>
          <p:nvPr/>
        </p:nvSpPr>
        <p:spPr>
          <a:xfrm>
            <a:off x="11650894" y="6447034"/>
            <a:ext cx="541200" cy="243900"/>
          </a:xfrm>
          <a:prstGeom prst="rect">
            <a:avLst/>
          </a:prstGeom>
          <a:solidFill>
            <a:srgbClr val="001A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C0FE1E0A-C1EB-CA36-D612-6B1D090A0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2420" y="146057"/>
            <a:ext cx="9471805" cy="4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40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886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sp>
        <p:nvSpPr>
          <p:cNvPr id="77" name="Google Shape;77;p8"/>
          <p:cNvSpPr txBox="1"/>
          <p:nvPr/>
        </p:nvSpPr>
        <p:spPr>
          <a:xfrm>
            <a:off x="11650894" y="6447034"/>
            <a:ext cx="541200" cy="243900"/>
          </a:xfrm>
          <a:prstGeom prst="rect">
            <a:avLst/>
          </a:prstGeom>
          <a:solidFill>
            <a:srgbClr val="001A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107AA2DD-FFA2-8D2D-D19C-8768C0CAF9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2421" y="146057"/>
            <a:ext cx="9273398" cy="49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40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11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5141343" y="957531"/>
            <a:ext cx="6464237" cy="521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684513" y="153415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3709737" y="6356349"/>
            <a:ext cx="477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86238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948754" y="71125"/>
            <a:ext cx="9437449" cy="5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3"/>
          </p:nvPr>
        </p:nvSpPr>
        <p:spPr>
          <a:xfrm>
            <a:off x="682925" y="957531"/>
            <a:ext cx="39321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9"/>
          <p:cNvSpPr txBox="1"/>
          <p:nvPr/>
        </p:nvSpPr>
        <p:spPr>
          <a:xfrm>
            <a:off x="11650894" y="6447034"/>
            <a:ext cx="541200" cy="243900"/>
          </a:xfrm>
          <a:prstGeom prst="rect">
            <a:avLst/>
          </a:prstGeom>
          <a:solidFill>
            <a:srgbClr val="001A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423295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Google Shape;9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96" name="Google Shape;9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7" name="Google Shape;9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Google Shape;86;p9">
            <a:extLst>
              <a:ext uri="{FF2B5EF4-FFF2-40B4-BE49-F238E27FC236}">
                <a16:creationId xmlns:a16="http://schemas.microsoft.com/office/drawing/2014/main" id="{BE6E3621-4F46-4C03-D6DD-7DD18C357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8755" y="71125"/>
            <a:ext cx="8842226" cy="5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53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F80CE7-1CB5-4CC8-9D97-2C18410CBD1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831FD21-0E97-49E5-A3DC-A44F1C79F49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Google Shape;28;p3">
            <a:extLst>
              <a:ext uri="{FF2B5EF4-FFF2-40B4-BE49-F238E27FC236}">
                <a16:creationId xmlns:a16="http://schemas.microsoft.com/office/drawing/2014/main" id="{5163D486-7797-844F-819E-797BB9967CC6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3130" y="136266"/>
            <a:ext cx="9144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9;p3" title="RectLogo_transparent.png">
            <a:extLst>
              <a:ext uri="{FF2B5EF4-FFF2-40B4-BE49-F238E27FC236}">
                <a16:creationId xmlns:a16="http://schemas.microsoft.com/office/drawing/2014/main" id="{7729121E-C17C-0366-81D1-6A774341F949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581654" y="173862"/>
            <a:ext cx="1391892" cy="439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D70CD3-631A-CD5D-7802-00AD94D08430}"/>
              </a:ext>
            </a:extLst>
          </p:cNvPr>
          <p:cNvCxnSpPr/>
          <p:nvPr userDrawn="1"/>
        </p:nvCxnSpPr>
        <p:spPr>
          <a:xfrm>
            <a:off x="0" y="801800"/>
            <a:ext cx="12192000" cy="0"/>
          </a:xfrm>
          <a:prstGeom prst="line">
            <a:avLst/>
          </a:prstGeom>
          <a:ln w="19050">
            <a:solidFill>
              <a:srgbClr val="052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EAC2C6-B7CF-1A4A-5DA6-A4B3908ED2F4}"/>
              </a:ext>
            </a:extLst>
          </p:cNvPr>
          <p:cNvCxnSpPr/>
          <p:nvPr userDrawn="1"/>
        </p:nvCxnSpPr>
        <p:spPr>
          <a:xfrm>
            <a:off x="0" y="833436"/>
            <a:ext cx="12192000" cy="0"/>
          </a:xfrm>
          <a:prstGeom prst="line">
            <a:avLst/>
          </a:prstGeom>
          <a:ln w="19050">
            <a:solidFill>
              <a:srgbClr val="052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090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nayak19th.me/Blog/posts/bloch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9EA3DE-56E2-C36C-7354-C4F796DBE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16" y="1985542"/>
            <a:ext cx="10351168" cy="1151605"/>
          </a:xfrm>
        </p:spPr>
        <p:txBody>
          <a:bodyPr>
            <a:noAutofit/>
          </a:bodyPr>
          <a:lstStyle/>
          <a:p>
            <a:r>
              <a:rPr lang="en-US" sz="7200">
                <a:solidFill>
                  <a:srgbClr val="072159"/>
                </a:solidFill>
              </a:rPr>
              <a:t>QPMeL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2E7AFA5-3117-7A96-B02F-FDC459BA1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7438"/>
            <a:ext cx="9144000" cy="963123"/>
          </a:xfrm>
        </p:spPr>
        <p:txBody>
          <a:bodyPr>
            <a:noAutofit/>
          </a:bodyPr>
          <a:lstStyle/>
          <a:p>
            <a:r>
              <a:rPr lang="en-US"/>
              <a:t>Quantum-Aware Classically-Trained Embeddings via Projective Metric Learning </a:t>
            </a:r>
          </a:p>
        </p:txBody>
      </p:sp>
    </p:spTree>
    <p:extLst>
      <p:ext uri="{BB962C8B-B14F-4D97-AF65-F5344CB8AC3E}">
        <p14:creationId xmlns:p14="http://schemas.microsoft.com/office/powerpoint/2010/main" val="185079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6BE7-CD6D-A03A-1D9E-A314260F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5879A4-FCCA-6D0E-777C-DA592CAC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5563841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Encoding Bottleneck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E6A2F5-2713-3B5C-EEFA-7EFE20C2BA54}"/>
              </a:ext>
            </a:extLst>
          </p:cNvPr>
          <p:cNvGrpSpPr/>
          <p:nvPr/>
        </p:nvGrpSpPr>
        <p:grpSpPr>
          <a:xfrm>
            <a:off x="310056" y="1113678"/>
            <a:ext cx="11424742" cy="830998"/>
            <a:chOff x="383629" y="1073607"/>
            <a:chExt cx="11424742" cy="8309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0275EA-CE68-F9DD-E3C6-9D564614853F}"/>
                </a:ext>
              </a:extLst>
            </p:cNvPr>
            <p:cNvSpPr txBox="1"/>
            <p:nvPr/>
          </p:nvSpPr>
          <p:spPr>
            <a:xfrm>
              <a:off x="383629" y="1073608"/>
              <a:ext cx="1142474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b="0" i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Lato" panose="020F0502020204030203" pitchFamily="34" charset="0"/>
                </a:rPr>
                <a:t>"The effectiveness of encoding often determines the downstream performance of the quantum model."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63C8B2-FDBF-0DAB-6D77-1FEA53A14424}"/>
                </a:ext>
              </a:extLst>
            </p:cNvPr>
            <p:cNvSpPr/>
            <p:nvPr/>
          </p:nvSpPr>
          <p:spPr>
            <a:xfrm>
              <a:off x="567559" y="1073607"/>
              <a:ext cx="89338" cy="830997"/>
            </a:xfrm>
            <a:prstGeom prst="rect">
              <a:avLst/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968A85-A41F-6D67-7644-CD8199217169}"/>
                  </a:ext>
                </a:extLst>
              </p:cNvPr>
              <p:cNvSpPr txBox="1"/>
              <p:nvPr/>
            </p:nvSpPr>
            <p:spPr>
              <a:xfrm>
                <a:off x="493986" y="2216565"/>
                <a:ext cx="1124081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 Classical data (images/text) must be transformed into quantum states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7215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 dirty="0" smtClean="0">
                        <a:solidFill>
                          <a:srgbClr val="07215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sz="2000" i="1" dirty="0" smtClean="0">
                        <a:solidFill>
                          <a:srgbClr val="07215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⟩. </m:t>
                    </m:r>
                  </m:oMath>
                </a14:m>
                <a:r>
                  <a:rPr lang="en-US" sz="20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This is </a:t>
                </a:r>
                <a:r>
                  <a:rPr lang="en-US" sz="2000" b="1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 first and most critical step </a:t>
                </a:r>
                <a:r>
                  <a:rPr lang="en-US" sz="20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in any QML workflow.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968A85-A41F-6D67-7644-CD819921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216565"/>
                <a:ext cx="11240812" cy="707886"/>
              </a:xfrm>
              <a:prstGeom prst="rect">
                <a:avLst/>
              </a:prstGeom>
              <a:blipFill>
                <a:blip r:embed="rId3"/>
                <a:stretch>
                  <a:fillRect l="-325" t="-4310" r="-92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A1999EDE-ED60-AE31-9600-244683703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02" y="3450087"/>
            <a:ext cx="7183223" cy="1690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439839-5E02-3588-4077-35EA8BE07252}"/>
              </a:ext>
            </a:extLst>
          </p:cNvPr>
          <p:cNvSpPr txBox="1"/>
          <p:nvPr/>
        </p:nvSpPr>
        <p:spPr>
          <a:xfrm>
            <a:off x="475594" y="5546731"/>
            <a:ext cx="11240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Since NISQ devices have low qubit counts, the amount of data that can be encoded onto NISQ-era quantum computers creates a bottleneck for computation on classical data and ML.</a:t>
            </a:r>
          </a:p>
        </p:txBody>
      </p:sp>
    </p:spTree>
    <p:extLst>
      <p:ext uri="{BB962C8B-B14F-4D97-AF65-F5344CB8AC3E}">
        <p14:creationId xmlns:p14="http://schemas.microsoft.com/office/powerpoint/2010/main" val="53793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DA2B4-0C57-C20B-F95E-33CF1208B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6584B5-3DD0-07A1-B3A8-5D3ECA23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5563841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Types of Encoding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C319B-6BC7-309F-1726-21321438397A}"/>
              </a:ext>
            </a:extLst>
          </p:cNvPr>
          <p:cNvSpPr txBox="1"/>
          <p:nvPr/>
        </p:nvSpPr>
        <p:spPr>
          <a:xfrm>
            <a:off x="321301" y="1116243"/>
            <a:ext cx="11240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2 main types of data encoding for embedding classical information into quantum states -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A8A716-9B95-3F74-8D9D-690A88B6E2DA}"/>
              </a:ext>
            </a:extLst>
          </p:cNvPr>
          <p:cNvGrpSpPr/>
          <p:nvPr/>
        </p:nvGrpSpPr>
        <p:grpSpPr>
          <a:xfrm>
            <a:off x="1915369" y="2813049"/>
            <a:ext cx="3615559" cy="1828801"/>
            <a:chOff x="518369" y="2260599"/>
            <a:chExt cx="3615559" cy="182880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ABB067C-56CF-86D1-D870-A82DF102508E}"/>
                </a:ext>
              </a:extLst>
            </p:cNvPr>
            <p:cNvGrpSpPr/>
            <p:nvPr/>
          </p:nvGrpSpPr>
          <p:grpSpPr>
            <a:xfrm>
              <a:off x="518369" y="2260599"/>
              <a:ext cx="3615559" cy="1828801"/>
              <a:chOff x="1319049" y="1926020"/>
              <a:chExt cx="2958662" cy="3079531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18F13E3-9E7B-27B4-260E-1014911A1A87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3005959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0163310-8BFC-B132-17B4-A798F2CF533E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2927619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19F137-623E-30F0-8139-DC397FA8FDC9}"/>
                </a:ext>
              </a:extLst>
            </p:cNvPr>
            <p:cNvSpPr txBox="1"/>
            <p:nvPr/>
          </p:nvSpPr>
          <p:spPr>
            <a:xfrm>
              <a:off x="979465" y="2446519"/>
              <a:ext cx="2693366" cy="443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Static Encoding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20F472-8A71-09BE-F3F0-ED2FC08A4FB8}"/>
                </a:ext>
              </a:extLst>
            </p:cNvPr>
            <p:cNvSpPr txBox="1"/>
            <p:nvPr/>
          </p:nvSpPr>
          <p:spPr>
            <a:xfrm>
              <a:off x="679450" y="3100547"/>
              <a:ext cx="329339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sz="2000" b="0" i="0">
                  <a:solidFill>
                    <a:srgbClr val="072159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Do not use any training to create encoding circuits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2BF516-148C-AEE6-F604-B834D71CFDB8}"/>
                </a:ext>
              </a:extLst>
            </p:cNvPr>
            <p:cNvCxnSpPr>
              <a:cxnSpLocks/>
            </p:cNvCxnSpPr>
            <p:nvPr/>
          </p:nvCxnSpPr>
          <p:spPr>
            <a:xfrm>
              <a:off x="1141891" y="2995463"/>
              <a:ext cx="2381216" cy="0"/>
            </a:xfrm>
            <a:prstGeom prst="line">
              <a:avLst/>
            </a:prstGeom>
            <a:ln w="28575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C66D4B-D3B6-29C3-A751-07B2F53F8C19}"/>
              </a:ext>
            </a:extLst>
          </p:cNvPr>
          <p:cNvGrpSpPr/>
          <p:nvPr/>
        </p:nvGrpSpPr>
        <p:grpSpPr>
          <a:xfrm>
            <a:off x="6150630" y="2813049"/>
            <a:ext cx="3964920" cy="1836573"/>
            <a:chOff x="7946553" y="4235449"/>
            <a:chExt cx="3615560" cy="183657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B2A166-B181-793C-33E8-B09D6AD8F341}"/>
                </a:ext>
              </a:extLst>
            </p:cNvPr>
            <p:cNvGrpSpPr/>
            <p:nvPr/>
          </p:nvGrpSpPr>
          <p:grpSpPr>
            <a:xfrm>
              <a:off x="7946554" y="4235449"/>
              <a:ext cx="3615559" cy="1828801"/>
              <a:chOff x="1319049" y="1926020"/>
              <a:chExt cx="2958662" cy="3079531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ABFC97D-8DF4-C284-1D98-68B73D16B305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3005959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4E0F8A80-AD5A-1AD2-A748-311124FC5298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2958746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384F6D-930F-92EF-CEBB-380E1D85D064}"/>
                </a:ext>
              </a:extLst>
            </p:cNvPr>
            <p:cNvSpPr txBox="1"/>
            <p:nvPr/>
          </p:nvSpPr>
          <p:spPr>
            <a:xfrm>
              <a:off x="8355419" y="4420465"/>
              <a:ext cx="2993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Trainable Encoding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FA8B74-73E7-48BB-90A5-ECE12C025E15}"/>
                </a:ext>
              </a:extLst>
            </p:cNvPr>
            <p:cNvSpPr txBox="1"/>
            <p:nvPr/>
          </p:nvSpPr>
          <p:spPr>
            <a:xfrm>
              <a:off x="7946553" y="5056359"/>
              <a:ext cx="361556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sz="2000" b="0" i="0">
                  <a:solidFill>
                    <a:srgbClr val="072159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Trained Models (Quantum/ Classical) used to lear</a:t>
              </a:r>
              <a:r>
                <a:rPr lang="en-US" sz="2000">
                  <a:solidFill>
                    <a:srgbClr val="072159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n encodings</a:t>
              </a:r>
              <a:endParaRPr lang="en-US" sz="2000" b="0" i="0">
                <a:solidFill>
                  <a:srgbClr val="072159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E0E22AF-CC6C-AE99-5609-B308C9E871C7}"/>
                </a:ext>
              </a:extLst>
            </p:cNvPr>
            <p:cNvCxnSpPr>
              <a:cxnSpLocks/>
            </p:cNvCxnSpPr>
            <p:nvPr/>
          </p:nvCxnSpPr>
          <p:spPr>
            <a:xfrm>
              <a:off x="8661797" y="4996226"/>
              <a:ext cx="2381216" cy="0"/>
            </a:xfrm>
            <a:prstGeom prst="line">
              <a:avLst/>
            </a:prstGeom>
            <a:ln w="28575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884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D787F-0C62-744F-1C6A-1343E8FD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E92ED7-541C-7C8E-74A0-8A8778BD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5563841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Static Encoding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45F454-FE3A-37E4-2044-91F9E349B715}"/>
              </a:ext>
            </a:extLst>
          </p:cNvPr>
          <p:cNvGrpSpPr/>
          <p:nvPr/>
        </p:nvGrpSpPr>
        <p:grpSpPr>
          <a:xfrm>
            <a:off x="4680378" y="1095596"/>
            <a:ext cx="6688240" cy="2387787"/>
            <a:chOff x="4680378" y="1083095"/>
            <a:chExt cx="6688240" cy="238778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A990303-F248-BDE8-4FF4-763424656448}"/>
                </a:ext>
              </a:extLst>
            </p:cNvPr>
            <p:cNvGrpSpPr/>
            <p:nvPr/>
          </p:nvGrpSpPr>
          <p:grpSpPr>
            <a:xfrm>
              <a:off x="4680378" y="1083095"/>
              <a:ext cx="6688240" cy="2387787"/>
              <a:chOff x="1319049" y="1926020"/>
              <a:chExt cx="2958662" cy="3079531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F80B452-0A20-9CEE-6261-03006B304838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3005959"/>
              </a:xfrm>
              <a:prstGeom prst="roundRect">
                <a:avLst/>
              </a:prstGeom>
              <a:solidFill>
                <a:srgbClr val="0721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CF339CE-2315-66C4-ACBA-733BA1510EAA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2927619"/>
              </a:xfrm>
              <a:prstGeom prst="roundRect">
                <a:avLst/>
              </a:prstGeom>
              <a:solidFill>
                <a:srgbClr val="57B189"/>
              </a:solidFill>
              <a:ln w="28575">
                <a:solidFill>
                  <a:srgbClr val="0721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BFEEA29-6290-2F43-A54A-D9523F70AD61}"/>
                </a:ext>
              </a:extLst>
            </p:cNvPr>
            <p:cNvSpPr txBox="1"/>
            <p:nvPr/>
          </p:nvSpPr>
          <p:spPr>
            <a:xfrm>
              <a:off x="5320885" y="1167659"/>
              <a:ext cx="2337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9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Angle Encoding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CCF6B3E-6453-2221-1CF4-379F43E22B47}"/>
                    </a:ext>
                  </a:extLst>
                </p:cNvPr>
                <p:cNvSpPr txBox="1"/>
                <p:nvPr/>
              </p:nvSpPr>
              <p:spPr>
                <a:xfrm>
                  <a:off x="4855503" y="1695614"/>
                  <a:ext cx="3268264" cy="15542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buNone/>
                  </a:pPr>
                  <a:r>
                    <a:rPr lang="en-US" b="0" i="0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Data values are encoded as rotation angles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𝑍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𝑌</m:t>
                          </m:r>
                        </m:sub>
                      </m:sSub>
                    </m:oMath>
                  </a14:m>
                  <a:r>
                    <a:rPr lang="en-US" b="0" i="0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)</a:t>
                  </a:r>
                </a:p>
                <a:p>
                  <a:pPr lvl="0" algn="ctr">
                    <a:buNone/>
                  </a:pPr>
                  <a:endParaRPr lang="en-US" sz="1100" b="0" i="0">
                    <a:solidFill>
                      <a:schemeClr val="bg1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endParaRPr>
                </a:p>
                <a:p>
                  <a:pPr algn="ctr"/>
                  <a:r>
                    <a:rPr lang="en-US" sz="1600" b="1" u="sng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ex:</a:t>
                  </a:r>
                  <a:r>
                    <a:rPr lang="en-US" sz="1600" b="1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 </a:t>
                  </a:r>
                  <a:r>
                    <a:rPr lang="en-US" sz="1600" i="1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for a vector</a:t>
                  </a:r>
                  <a:r>
                    <a:rPr lang="en-US" sz="1600" i="1">
                      <a:solidFill>
                        <a:schemeClr val="bg1"/>
                      </a:solidFill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,</m:t>
                          </m:r>
                        </m:e>
                      </m:d>
                    </m:oMath>
                  </a14:m>
                  <a:r>
                    <a:rPr lang="en-US" sz="1600" i="1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, we create the quantum state</a:t>
                  </a:r>
                </a:p>
                <a:p>
                  <a:pPr algn="ctr"/>
                  <a:r>
                    <a:rPr lang="en-US" sz="1600" i="1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Lato Semibold" panose="020F0502020204030203" pitchFamily="34" charset="0"/>
                                      <a:cs typeface="Lato Semibold" panose="020F050202020403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Lato Semibold" panose="020F0502020204030203" pitchFamily="34" charset="0"/>
                                      <a:cs typeface="Lato Semibold" panose="020F050202020403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Lato Semibold" panose="020F0502020204030203" pitchFamily="34" charset="0"/>
                                      <a:cs typeface="Lato Semibold" panose="020F0502020204030203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|0⟩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⊗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|0⟩)</m:t>
                      </m:r>
                    </m:oMath>
                  </a14:m>
                  <a:endParaRPr lang="en-US" sz="1600">
                    <a:solidFill>
                      <a:schemeClr val="bg1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CCF6B3E-6453-2221-1CF4-379F43E22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5503" y="1695614"/>
                  <a:ext cx="3268264" cy="1554272"/>
                </a:xfrm>
                <a:prstGeom prst="rect">
                  <a:avLst/>
                </a:prstGeom>
                <a:blipFill>
                  <a:blip r:embed="rId3"/>
                  <a:stretch>
                    <a:fillRect t="-1569" r="-1679"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CFF5383-C98D-AA68-AA9A-AF8BB5961FDB}"/>
                </a:ext>
              </a:extLst>
            </p:cNvPr>
            <p:cNvCxnSpPr>
              <a:cxnSpLocks/>
            </p:cNvCxnSpPr>
            <p:nvPr/>
          </p:nvCxnSpPr>
          <p:spPr>
            <a:xfrm>
              <a:off x="5311594" y="1649594"/>
              <a:ext cx="2381216" cy="0"/>
            </a:xfrm>
            <a:prstGeom prst="line">
              <a:avLst/>
            </a:prstGeom>
            <a:ln w="28575">
              <a:solidFill>
                <a:srgbClr val="EAEA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293A1A-3918-57AD-2938-85864F184A47}"/>
                </a:ext>
              </a:extLst>
            </p:cNvPr>
            <p:cNvSpPr txBox="1"/>
            <p:nvPr/>
          </p:nvSpPr>
          <p:spPr>
            <a:xfrm>
              <a:off x="8343555" y="1595582"/>
              <a:ext cx="29705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>
                  <a:solidFill>
                    <a:schemeClr val="bg1">
                      <a:lumMod val="95000"/>
                    </a:schemeClr>
                  </a:solidFill>
                  <a:effectLst/>
                  <a:latin typeface="Lato" panose="020F0502020204030203" pitchFamily="34" charset="0"/>
                </a:rPr>
                <a:t>Pros:</a:t>
              </a:r>
              <a:r>
                <a:rPr lang="en-US" b="0" i="0">
                  <a:solidFill>
                    <a:schemeClr val="bg1">
                      <a:lumMod val="95000"/>
                    </a:schemeClr>
                  </a:solidFill>
                  <a:effectLst/>
                  <a:latin typeface="Lato" panose="020F0502020204030203" pitchFamily="34" charset="0"/>
                </a:rPr>
                <a:t> Hardware efficient.</a:t>
              </a:r>
              <a:br>
                <a:rPr lang="en-US">
                  <a:solidFill>
                    <a:schemeClr val="bg1">
                      <a:lumMod val="95000"/>
                    </a:schemeClr>
                  </a:solidFill>
                </a:rPr>
              </a:br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b="1" i="0">
                  <a:solidFill>
                    <a:schemeClr val="bg1">
                      <a:lumMod val="95000"/>
                    </a:schemeClr>
                  </a:solidFill>
                  <a:effectLst/>
                  <a:latin typeface="Lato" panose="020F0502020204030203" pitchFamily="34" charset="0"/>
                </a:rPr>
                <a:t>Cons:</a:t>
              </a:r>
              <a:r>
                <a:rPr lang="en-US" b="0" i="0">
                  <a:solidFill>
                    <a:schemeClr val="bg1">
                      <a:lumMod val="95000"/>
                    </a:schemeClr>
                  </a:solidFill>
                  <a:effectLst/>
                  <a:latin typeface="Lato" panose="020F0502020204030203" pitchFamily="34" charset="0"/>
                </a:rPr>
                <a:t> Limited expressivity; sparse Hilbert space use.</a:t>
              </a:r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28B86F5-2C08-CC3A-E414-C2B384DA00CD}"/>
                </a:ext>
              </a:extLst>
            </p:cNvPr>
            <p:cNvCxnSpPr>
              <a:cxnSpLocks/>
            </p:cNvCxnSpPr>
            <p:nvPr/>
          </p:nvCxnSpPr>
          <p:spPr>
            <a:xfrm>
              <a:off x="8249891" y="1334489"/>
              <a:ext cx="0" cy="1767210"/>
            </a:xfrm>
            <a:prstGeom prst="line">
              <a:avLst/>
            </a:prstGeom>
            <a:ln w="28575">
              <a:solidFill>
                <a:srgbClr val="EAEAE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2CD02B-9A20-FB2C-4F36-8FBE83B02E8D}"/>
              </a:ext>
            </a:extLst>
          </p:cNvPr>
          <p:cNvGrpSpPr/>
          <p:nvPr/>
        </p:nvGrpSpPr>
        <p:grpSpPr>
          <a:xfrm>
            <a:off x="4680378" y="3687168"/>
            <a:ext cx="6688240" cy="2516974"/>
            <a:chOff x="4680378" y="3603169"/>
            <a:chExt cx="6688240" cy="25169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8573C5-2AB7-10AE-9ED8-DC06D493009E}"/>
                </a:ext>
              </a:extLst>
            </p:cNvPr>
            <p:cNvGrpSpPr/>
            <p:nvPr/>
          </p:nvGrpSpPr>
          <p:grpSpPr>
            <a:xfrm>
              <a:off x="4680378" y="3603169"/>
              <a:ext cx="6688240" cy="2516974"/>
              <a:chOff x="1319049" y="1331165"/>
              <a:chExt cx="2958662" cy="4238349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F586DAA-26A9-62FD-1FA4-C0555BABA509}"/>
                  </a:ext>
                </a:extLst>
              </p:cNvPr>
              <p:cNvSpPr/>
              <p:nvPr/>
            </p:nvSpPr>
            <p:spPr>
              <a:xfrm>
                <a:off x="1319049" y="1388813"/>
                <a:ext cx="2958662" cy="4180701"/>
              </a:xfrm>
              <a:prstGeom prst="roundRect">
                <a:avLst/>
              </a:prstGeom>
              <a:solidFill>
                <a:srgbClr val="0721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C167376-215F-080D-3887-91397E6A6D26}"/>
                  </a:ext>
                </a:extLst>
              </p:cNvPr>
              <p:cNvSpPr/>
              <p:nvPr/>
            </p:nvSpPr>
            <p:spPr>
              <a:xfrm>
                <a:off x="1319049" y="1331165"/>
                <a:ext cx="2958662" cy="4071744"/>
              </a:xfrm>
              <a:prstGeom prst="roundRect">
                <a:avLst/>
              </a:prstGeom>
              <a:solidFill>
                <a:srgbClr val="57B189"/>
              </a:solidFill>
              <a:ln w="28575">
                <a:solidFill>
                  <a:srgbClr val="0721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FDAB09-B424-C810-3AE4-02224C1B0DD3}"/>
                </a:ext>
              </a:extLst>
            </p:cNvPr>
            <p:cNvSpPr txBox="1"/>
            <p:nvPr/>
          </p:nvSpPr>
          <p:spPr>
            <a:xfrm>
              <a:off x="5006033" y="3713219"/>
              <a:ext cx="2986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9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Amplitude Encoding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A9EEBAC-3295-AF29-326E-AB6EFCD227BA}"/>
                    </a:ext>
                  </a:extLst>
                </p:cNvPr>
                <p:cNvSpPr txBox="1"/>
                <p:nvPr/>
              </p:nvSpPr>
              <p:spPr>
                <a:xfrm>
                  <a:off x="4758231" y="4288834"/>
                  <a:ext cx="3443389" cy="16312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buNone/>
                  </a:pPr>
                  <a:r>
                    <a:rPr lang="en-US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Data is stored in the amplitudes of the quantum state</a:t>
                  </a:r>
                  <a:r>
                    <a:rPr lang="en-US" sz="1600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. </a:t>
                  </a:r>
                </a:p>
                <a:p>
                  <a:pPr lvl="0" algn="ctr">
                    <a:buNone/>
                  </a:pPr>
                  <a:endParaRPr lang="en-US" sz="1200">
                    <a:solidFill>
                      <a:schemeClr val="bg1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endParaRPr>
                </a:p>
                <a:p>
                  <a:pPr lvl="0" algn="ctr">
                    <a:buNone/>
                  </a:pPr>
                  <a:r>
                    <a:rPr lang="en-US" sz="1600" b="1" u="sng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ex:</a:t>
                  </a:r>
                  <a:r>
                    <a:rPr lang="en-US" sz="1600" b="1" i="1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 </a:t>
                  </a:r>
                  <a:r>
                    <a:rPr lang="en-US" sz="1600" i="1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for a vector</a:t>
                  </a:r>
                  <a:r>
                    <a:rPr lang="en-US" sz="1600" i="1">
                      <a:solidFill>
                        <a:schemeClr val="bg1"/>
                      </a:solidFill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Lato Semibold" panose="020F0502020204030203" pitchFamily="34" charset="0"/>
                                  <a:cs typeface="Lato Semibold" panose="020F0502020204030203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1600" i="1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, we create the quantum state </a:t>
                  </a:r>
                  <a:endParaRPr lang="en-US" sz="1600" b="0" i="1">
                    <a:solidFill>
                      <a:schemeClr val="bg1"/>
                    </a:solidFill>
                    <a:latin typeface="Cambria Math" panose="02040503050406030204" pitchFamily="18" charset="0"/>
                    <a:ea typeface="Lato Semibold" panose="020F0502020204030203" pitchFamily="34" charset="0"/>
                    <a:cs typeface="Lato Semibold" panose="020F0502020204030203" pitchFamily="34" charset="0"/>
                  </a:endParaRPr>
                </a:p>
                <a:p>
                  <a:pPr lvl="0" algn="ctr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00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1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Lato Semibold" panose="020F0502020204030203" pitchFamily="34" charset="0"/>
                              <a:cs typeface="Lato Semibold" panose="020F0502020204030203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|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11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m:t>⟩</m:t>
                      </m:r>
                    </m:oMath>
                  </a14:m>
                  <a:r>
                    <a:rPr lang="en-US" sz="1600" i="1">
                      <a:solidFill>
                        <a:schemeClr val="bg1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 </a:t>
                  </a:r>
                  <a:endParaRPr lang="en-US" i="1">
                    <a:solidFill>
                      <a:schemeClr val="bg1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A9EEBAC-3295-AF29-326E-AB6EFCD22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8231" y="4288834"/>
                  <a:ext cx="3443389" cy="1631216"/>
                </a:xfrm>
                <a:prstGeom prst="rect">
                  <a:avLst/>
                </a:prstGeom>
                <a:blipFill>
                  <a:blip r:embed="rId4"/>
                  <a:stretch>
                    <a:fillRect l="-887" t="-1493" r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27279C-C061-57B1-C838-3A6BFE0F8614}"/>
                </a:ext>
              </a:extLst>
            </p:cNvPr>
            <p:cNvCxnSpPr>
              <a:cxnSpLocks/>
            </p:cNvCxnSpPr>
            <p:nvPr/>
          </p:nvCxnSpPr>
          <p:spPr>
            <a:xfrm>
              <a:off x="5311594" y="4239654"/>
              <a:ext cx="2381216" cy="0"/>
            </a:xfrm>
            <a:prstGeom prst="line">
              <a:avLst/>
            </a:prstGeom>
            <a:ln w="28575">
              <a:solidFill>
                <a:srgbClr val="EAEA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32AB50-494C-6CED-AFDF-BF463BD6D96C}"/>
                    </a:ext>
                  </a:extLst>
                </p:cNvPr>
                <p:cNvSpPr txBox="1"/>
                <p:nvPr/>
              </p:nvSpPr>
              <p:spPr>
                <a:xfrm>
                  <a:off x="8398058" y="4140109"/>
                  <a:ext cx="2822394" cy="14773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i="0"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Lato" panose="020F0502020204030203" pitchFamily="34" charset="0"/>
                    </a:rPr>
                    <a:t>Pros: </a:t>
                  </a:r>
                  <a:r>
                    <a:rPr lang="en-US" i="0"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Lato" panose="020F0502020204030203" pitchFamily="34" charset="0"/>
                    </a:rPr>
                    <a:t>High density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i="0"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Lato" panose="020F0502020204030203" pitchFamily="34" charset="0"/>
                    </a:rPr>
                    <a:t> values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i="0"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Lato" panose="020F0502020204030203" pitchFamily="34" charset="0"/>
                    </a:rPr>
                    <a:t> qubits).</a:t>
                  </a:r>
                </a:p>
                <a:p>
                  <a:endParaRPr lang="en-US" i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Lato" panose="020F0502020204030203" pitchFamily="34" charset="0"/>
                  </a:endParaRPr>
                </a:p>
                <a:p>
                  <a:r>
                    <a:rPr lang="en-US" b="1" i="0"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Lato" panose="020F0502020204030203" pitchFamily="34" charset="0"/>
                    </a:rPr>
                    <a:t>Cons: </a:t>
                  </a:r>
                  <a:r>
                    <a:rPr lang="en-US" i="0"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Lato" panose="020F0502020204030203" pitchFamily="34" charset="0"/>
                    </a:rPr>
                    <a:t>Extremely deep state-preparation circuits.</a:t>
                  </a:r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32AB50-494C-6CED-AFDF-BF463BD6D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058" y="4140109"/>
                  <a:ext cx="2822394" cy="1477328"/>
                </a:xfrm>
                <a:prstGeom prst="rect">
                  <a:avLst/>
                </a:prstGeom>
                <a:blipFill>
                  <a:blip r:embed="rId5"/>
                  <a:stretch>
                    <a:fillRect l="-1944" t="-2066" b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59AE964-B93E-EA89-F35F-2A34ECC013D2}"/>
                </a:ext>
              </a:extLst>
            </p:cNvPr>
            <p:cNvCxnSpPr>
              <a:cxnSpLocks/>
            </p:cNvCxnSpPr>
            <p:nvPr/>
          </p:nvCxnSpPr>
          <p:spPr>
            <a:xfrm>
              <a:off x="8249891" y="3864918"/>
              <a:ext cx="0" cy="1958394"/>
            </a:xfrm>
            <a:prstGeom prst="line">
              <a:avLst/>
            </a:prstGeom>
            <a:ln w="28575">
              <a:solidFill>
                <a:srgbClr val="EAEAE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B6530B2-4F29-7DB7-2E6A-BCE1556B149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995207" y="1964890"/>
            <a:ext cx="685171" cy="293129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C01658-F485-295B-2B7F-E290D03BEFDB}"/>
              </a:ext>
            </a:extLst>
          </p:cNvPr>
          <p:cNvCxnSpPr>
            <a:cxnSpLocks/>
          </p:cNvCxnSpPr>
          <p:nvPr/>
        </p:nvCxnSpPr>
        <p:spPr>
          <a:xfrm flipV="1">
            <a:off x="3995207" y="1964889"/>
            <a:ext cx="68517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898E5A-B33D-C5A2-555A-7DB1437AE818}"/>
              </a:ext>
            </a:extLst>
          </p:cNvPr>
          <p:cNvGrpSpPr/>
          <p:nvPr/>
        </p:nvGrpSpPr>
        <p:grpSpPr>
          <a:xfrm>
            <a:off x="473312" y="1196682"/>
            <a:ext cx="3615559" cy="1536415"/>
            <a:chOff x="518369" y="2552984"/>
            <a:chExt cx="3615559" cy="1536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B4F5FC-A20C-B89F-116E-F670229D741B}"/>
                </a:ext>
              </a:extLst>
            </p:cNvPr>
            <p:cNvGrpSpPr/>
            <p:nvPr/>
          </p:nvGrpSpPr>
          <p:grpSpPr>
            <a:xfrm>
              <a:off x="518369" y="2552984"/>
              <a:ext cx="3615559" cy="1536415"/>
              <a:chOff x="1319049" y="2418370"/>
              <a:chExt cx="2958662" cy="258718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27C6A8F-E516-2AD3-B192-310DD99EB677}"/>
                  </a:ext>
                </a:extLst>
              </p:cNvPr>
              <p:cNvSpPr/>
              <p:nvPr/>
            </p:nvSpPr>
            <p:spPr>
              <a:xfrm>
                <a:off x="1319049" y="2418370"/>
                <a:ext cx="2958662" cy="2587180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772229E-158C-8D75-D472-8EA209D08B73}"/>
                  </a:ext>
                </a:extLst>
              </p:cNvPr>
              <p:cNvSpPr/>
              <p:nvPr/>
            </p:nvSpPr>
            <p:spPr>
              <a:xfrm>
                <a:off x="1319049" y="2418371"/>
                <a:ext cx="2958662" cy="2435268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572E49-7E21-C0F0-EAF1-05055E026CC3}"/>
                </a:ext>
              </a:extLst>
            </p:cNvPr>
            <p:cNvSpPr txBox="1"/>
            <p:nvPr/>
          </p:nvSpPr>
          <p:spPr>
            <a:xfrm>
              <a:off x="1190326" y="2621765"/>
              <a:ext cx="2329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Static Encoding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1E0A3E-9E9E-1624-4D60-7C670191953F}"/>
                </a:ext>
              </a:extLst>
            </p:cNvPr>
            <p:cNvSpPr txBox="1"/>
            <p:nvPr/>
          </p:nvSpPr>
          <p:spPr>
            <a:xfrm>
              <a:off x="679450" y="3196845"/>
              <a:ext cx="32933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>
                  <a:solidFill>
                    <a:srgbClr val="072159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Do not use any training to create encoding circuits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21DC7-7B40-D4EA-4740-7B3C5FD9CC2D}"/>
                </a:ext>
              </a:extLst>
            </p:cNvPr>
            <p:cNvCxnSpPr>
              <a:cxnSpLocks/>
            </p:cNvCxnSpPr>
            <p:nvPr/>
          </p:nvCxnSpPr>
          <p:spPr>
            <a:xfrm>
              <a:off x="1135540" y="3106632"/>
              <a:ext cx="2381216" cy="0"/>
            </a:xfrm>
            <a:prstGeom prst="line">
              <a:avLst/>
            </a:prstGeom>
            <a:ln w="28575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695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9F3DC-84CC-893C-0F7B-21D9A5362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E56611-4305-1C83-0260-9B870844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5563841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Trainable Encoding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B64BB2B-F63B-7EB1-F95B-DCD9AC3CB4BD}"/>
              </a:ext>
            </a:extLst>
          </p:cNvPr>
          <p:cNvGrpSpPr/>
          <p:nvPr/>
        </p:nvGrpSpPr>
        <p:grpSpPr>
          <a:xfrm>
            <a:off x="233271" y="1005445"/>
            <a:ext cx="3615559" cy="1536415"/>
            <a:chOff x="518369" y="2552984"/>
            <a:chExt cx="3615559" cy="153641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42EDFD-9272-6894-0B17-B9B7DAF0BC8B}"/>
                </a:ext>
              </a:extLst>
            </p:cNvPr>
            <p:cNvGrpSpPr/>
            <p:nvPr/>
          </p:nvGrpSpPr>
          <p:grpSpPr>
            <a:xfrm>
              <a:off x="518369" y="2552984"/>
              <a:ext cx="3615559" cy="1536415"/>
              <a:chOff x="1319049" y="2418370"/>
              <a:chExt cx="2958662" cy="258718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A1D7D3D-EBFC-E35A-A9A7-68D0F004192C}"/>
                  </a:ext>
                </a:extLst>
              </p:cNvPr>
              <p:cNvSpPr/>
              <p:nvPr/>
            </p:nvSpPr>
            <p:spPr>
              <a:xfrm>
                <a:off x="1319049" y="2418370"/>
                <a:ext cx="2958662" cy="2587180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97C50D6-DFB7-60E5-DAC9-F81086EAD874}"/>
                  </a:ext>
                </a:extLst>
              </p:cNvPr>
              <p:cNvSpPr/>
              <p:nvPr/>
            </p:nvSpPr>
            <p:spPr>
              <a:xfrm>
                <a:off x="1319049" y="2418371"/>
                <a:ext cx="2958662" cy="2435268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CE66C0-A45A-24E4-3F4D-64ED6994148A}"/>
                </a:ext>
              </a:extLst>
            </p:cNvPr>
            <p:cNvSpPr txBox="1"/>
            <p:nvPr/>
          </p:nvSpPr>
          <p:spPr>
            <a:xfrm>
              <a:off x="905455" y="2638191"/>
              <a:ext cx="2832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Trainable Encoding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758166-784E-34CF-23DC-15DF0AB9ACFE}"/>
                </a:ext>
              </a:extLst>
            </p:cNvPr>
            <p:cNvSpPr txBox="1"/>
            <p:nvPr/>
          </p:nvSpPr>
          <p:spPr>
            <a:xfrm>
              <a:off x="679450" y="3196845"/>
              <a:ext cx="32933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>
                  <a:solidFill>
                    <a:srgbClr val="072159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Trained quantum circuits used to learn encodings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E32F9C1-F3A0-AF2E-10AF-49C38BFEB710}"/>
                </a:ext>
              </a:extLst>
            </p:cNvPr>
            <p:cNvCxnSpPr>
              <a:cxnSpLocks/>
            </p:cNvCxnSpPr>
            <p:nvPr/>
          </p:nvCxnSpPr>
          <p:spPr>
            <a:xfrm>
              <a:off x="1135540" y="3180027"/>
              <a:ext cx="2381216" cy="0"/>
            </a:xfrm>
            <a:prstGeom prst="line">
              <a:avLst/>
            </a:prstGeom>
            <a:ln w="28575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2D2D1A-00DD-1C96-196B-9BD02C1CFF6A}"/>
              </a:ext>
            </a:extLst>
          </p:cNvPr>
          <p:cNvGrpSpPr/>
          <p:nvPr/>
        </p:nvGrpSpPr>
        <p:grpSpPr>
          <a:xfrm>
            <a:off x="4287558" y="995625"/>
            <a:ext cx="7510090" cy="1620797"/>
            <a:chOff x="1319049" y="1926020"/>
            <a:chExt cx="2958662" cy="307953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115BAE5-A5E3-F025-9D3D-FE57D0AAF9B1}"/>
                </a:ext>
              </a:extLst>
            </p:cNvPr>
            <p:cNvSpPr/>
            <p:nvPr/>
          </p:nvSpPr>
          <p:spPr>
            <a:xfrm>
              <a:off x="1319049" y="1999592"/>
              <a:ext cx="2958662" cy="3005959"/>
            </a:xfrm>
            <a:prstGeom prst="roundRect">
              <a:avLst/>
            </a:prstGeom>
            <a:solidFill>
              <a:srgbClr val="0721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72159"/>
                </a:solidFill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9486ED0-2D38-49C6-0753-6D6407E3BC4F}"/>
                </a:ext>
              </a:extLst>
            </p:cNvPr>
            <p:cNvSpPr/>
            <p:nvPr/>
          </p:nvSpPr>
          <p:spPr>
            <a:xfrm>
              <a:off x="1319049" y="1926020"/>
              <a:ext cx="2958662" cy="2927619"/>
            </a:xfrm>
            <a:prstGeom prst="roundRect">
              <a:avLst/>
            </a:prstGeom>
            <a:solidFill>
              <a:srgbClr val="57B189"/>
            </a:solidFill>
            <a:ln w="28575"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72159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AB28D2-95C8-2A15-F06E-1766DBD0C12F}"/>
              </a:ext>
            </a:extLst>
          </p:cNvPr>
          <p:cNvSpPr txBox="1"/>
          <p:nvPr/>
        </p:nvSpPr>
        <p:spPr>
          <a:xfrm>
            <a:off x="7147694" y="1077587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Fully Quantum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236BE4-4F8B-8D5C-1D8C-4A000AD5B453}"/>
              </a:ext>
            </a:extLst>
          </p:cNvPr>
          <p:cNvSpPr txBox="1"/>
          <p:nvPr/>
        </p:nvSpPr>
        <p:spPr>
          <a:xfrm>
            <a:off x="4304919" y="1506331"/>
            <a:ext cx="7410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is statically encoded, and a Variational Quantum model is trained to create optimal encodings.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5ED506-1AB2-C39C-50B8-C7C16FAAD95F}"/>
              </a:ext>
            </a:extLst>
          </p:cNvPr>
          <p:cNvCxnSpPr>
            <a:cxnSpLocks/>
          </p:cNvCxnSpPr>
          <p:nvPr/>
        </p:nvCxnSpPr>
        <p:spPr>
          <a:xfrm>
            <a:off x="6842011" y="1477697"/>
            <a:ext cx="2381216" cy="0"/>
          </a:xfrm>
          <a:prstGeom prst="line">
            <a:avLst/>
          </a:prstGeom>
          <a:ln w="28575"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C47-E4EF-8A90-9985-1D0610FC23F2}"/>
              </a:ext>
            </a:extLst>
          </p:cNvPr>
          <p:cNvSpPr/>
          <p:nvPr/>
        </p:nvSpPr>
        <p:spPr>
          <a:xfrm>
            <a:off x="394352" y="3364196"/>
            <a:ext cx="10870313" cy="3295196"/>
          </a:xfrm>
          <a:prstGeom prst="roundRect">
            <a:avLst>
              <a:gd name="adj" fmla="val 7509"/>
            </a:avLst>
          </a:prstGeom>
          <a:solidFill>
            <a:srgbClr val="0721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2159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4225F-FD31-25B7-0925-2365184B84BB}"/>
              </a:ext>
            </a:extLst>
          </p:cNvPr>
          <p:cNvSpPr/>
          <p:nvPr/>
        </p:nvSpPr>
        <p:spPr>
          <a:xfrm>
            <a:off x="394352" y="3272243"/>
            <a:ext cx="10870313" cy="3295196"/>
          </a:xfrm>
          <a:prstGeom prst="roundRect">
            <a:avLst>
              <a:gd name="adj" fmla="val 9729"/>
            </a:avLst>
          </a:prstGeom>
          <a:solidFill>
            <a:srgbClr val="57B189"/>
          </a:solidFill>
          <a:ln w="28575">
            <a:solidFill>
              <a:srgbClr val="0721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21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5AB2F-E790-D9B9-839C-01ED8024B9D2}"/>
              </a:ext>
            </a:extLst>
          </p:cNvPr>
          <p:cNvSpPr txBox="1"/>
          <p:nvPr/>
        </p:nvSpPr>
        <p:spPr>
          <a:xfrm>
            <a:off x="4831480" y="3371882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Hybrid Training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A84B5-1479-5D91-7C2A-524EE215BB33}"/>
              </a:ext>
            </a:extLst>
          </p:cNvPr>
          <p:cNvSpPr txBox="1"/>
          <p:nvPr/>
        </p:nvSpPr>
        <p:spPr>
          <a:xfrm>
            <a:off x="1052420" y="3885689"/>
            <a:ext cx="9666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6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Uses trainable classical pre-processing (ex. Autoencoders) before static encoding and quantum training.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5B9DB-DB26-97BD-A19B-9B600C7ACDF1}"/>
              </a:ext>
            </a:extLst>
          </p:cNvPr>
          <p:cNvCxnSpPr>
            <a:cxnSpLocks/>
          </p:cNvCxnSpPr>
          <p:nvPr/>
        </p:nvCxnSpPr>
        <p:spPr>
          <a:xfrm>
            <a:off x="4564164" y="3771992"/>
            <a:ext cx="2381216" cy="0"/>
          </a:xfrm>
          <a:prstGeom prst="line">
            <a:avLst/>
          </a:prstGeom>
          <a:ln w="28575"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34A2D2E-BA60-E248-BA41-49E2F3BFD879}"/>
              </a:ext>
            </a:extLst>
          </p:cNvPr>
          <p:cNvCxnSpPr>
            <a:cxnSpLocks/>
            <a:stCxn id="28" idx="2"/>
            <a:endCxn id="9" idx="0"/>
          </p:cNvCxnSpPr>
          <p:nvPr/>
        </p:nvCxnSpPr>
        <p:spPr>
          <a:xfrm rot="16200000" flipH="1">
            <a:off x="3570089" y="1012822"/>
            <a:ext cx="730383" cy="378845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ollage of diagrams&#10;&#10;AI-generated content may be incorrect.">
            <a:extLst>
              <a:ext uri="{FF2B5EF4-FFF2-40B4-BE49-F238E27FC236}">
                <a16:creationId xmlns:a16="http://schemas.microsoft.com/office/drawing/2014/main" id="{EF2ECA67-2682-5DC4-B680-3F8D243B2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6742" r="-1" b="50097"/>
          <a:stretch>
            <a:fillRect/>
          </a:stretch>
        </p:blipFill>
        <p:spPr>
          <a:xfrm>
            <a:off x="800505" y="4688586"/>
            <a:ext cx="10000559" cy="16977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45899C-F36B-CDF3-3D51-FC21FC0F1AF6}"/>
              </a:ext>
            </a:extLst>
          </p:cNvPr>
          <p:cNvSpPr txBox="1"/>
          <p:nvPr/>
        </p:nvSpPr>
        <p:spPr>
          <a:xfrm>
            <a:off x="962956" y="4418422"/>
            <a:ext cx="30247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1300" b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3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 Classical Training + Static Quantum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DE4330-03D4-F90C-E869-169F0B83855C}"/>
              </a:ext>
            </a:extLst>
          </p:cNvPr>
          <p:cNvSpPr txBox="1"/>
          <p:nvPr/>
        </p:nvSpPr>
        <p:spPr>
          <a:xfrm>
            <a:off x="4190782" y="4423319"/>
            <a:ext cx="3220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(ii). Classical Training + Quantum Training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52BE9E-395F-3E63-BB49-890081002283}"/>
              </a:ext>
            </a:extLst>
          </p:cNvPr>
          <p:cNvSpPr txBox="1"/>
          <p:nvPr/>
        </p:nvSpPr>
        <p:spPr>
          <a:xfrm>
            <a:off x="7581060" y="4450439"/>
            <a:ext cx="3220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(iii). Fully Hybrid Training (Joint Loss)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FC685C-A98A-077D-AEEC-BA1A1946A9EB}"/>
              </a:ext>
            </a:extLst>
          </p:cNvPr>
          <p:cNvSpPr txBox="1"/>
          <p:nvPr/>
        </p:nvSpPr>
        <p:spPr>
          <a:xfrm>
            <a:off x="4304919" y="1983814"/>
            <a:ext cx="7492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Limitation: </a:t>
            </a: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Requires many qubits and gates for training leading to barren plateaus</a:t>
            </a:r>
            <a:endParaRPr lang="en-US" sz="16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88068EE-DB23-2616-E4C1-E5735382F056}"/>
              </a:ext>
            </a:extLst>
          </p:cNvPr>
          <p:cNvCxnSpPr>
            <a:cxnSpLocks/>
            <a:stCxn id="29" idx="2"/>
            <a:endCxn id="37" idx="2"/>
          </p:cNvCxnSpPr>
          <p:nvPr/>
        </p:nvCxnSpPr>
        <p:spPr>
          <a:xfrm rot="16200000" flipH="1">
            <a:off x="4959440" y="-466742"/>
            <a:ext cx="164775" cy="6001552"/>
          </a:xfrm>
          <a:prstGeom prst="bentConnector3">
            <a:avLst>
              <a:gd name="adj1" fmla="val 27342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04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60366-2F3D-343E-8F98-F9178459A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AAB21B05-BFD6-CA14-A41E-0BF35C92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8557924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Limitations of Hybrid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3277C-DF70-56A8-ADDB-136392F1CA5C}"/>
              </a:ext>
            </a:extLst>
          </p:cNvPr>
          <p:cNvSpPr txBox="1"/>
          <p:nvPr/>
        </p:nvSpPr>
        <p:spPr>
          <a:xfrm>
            <a:off x="0" y="116200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Older methods </a:t>
            </a:r>
            <a:r>
              <a: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fall into one of 3 types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as shown below. Each of them have their own limitations.</a:t>
            </a:r>
            <a:endParaRPr lang="en-IN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6360C-9593-3EE3-780E-701045F76762}"/>
              </a:ext>
            </a:extLst>
          </p:cNvPr>
          <p:cNvSpPr txBox="1"/>
          <p:nvPr/>
        </p:nvSpPr>
        <p:spPr>
          <a:xfrm>
            <a:off x="0" y="5591220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>
                <a:effectLst/>
                <a:latin typeface="Lato"/>
                <a:ea typeface="Lato"/>
                <a:cs typeface="Lato"/>
              </a:rPr>
              <a:t>Ultimately </a:t>
            </a:r>
            <a:r>
              <a:rPr lang="en-US" b="1">
                <a:latin typeface="Lato"/>
                <a:ea typeface="Lato"/>
                <a:cs typeface="Lato"/>
              </a:rPr>
              <a:t>we</a:t>
            </a:r>
            <a:r>
              <a:rPr lang="en-US" b="1">
                <a:effectLst/>
                <a:latin typeface="Lato"/>
                <a:ea typeface="Lato"/>
                <a:cs typeface="Lato"/>
              </a:rPr>
              <a:t> </a:t>
            </a:r>
            <a:r>
              <a:rPr lang="en-US" b="1">
                <a:latin typeface="Lato"/>
                <a:ea typeface="Lato"/>
                <a:cs typeface="Lato"/>
              </a:rPr>
              <a:t>ask </a:t>
            </a:r>
            <a:r>
              <a:rPr lang="en-US" b="0">
                <a:effectLst/>
                <a:latin typeface="Lato"/>
                <a:ea typeface="Lato"/>
                <a:cs typeface="Lato"/>
              </a:rPr>
              <a:t>– “</a:t>
            </a:r>
            <a:r>
              <a:rPr lang="en-US" b="0" i="1">
                <a:effectLst/>
                <a:latin typeface="Lato"/>
                <a:ea typeface="Lato"/>
                <a:cs typeface="Lato"/>
              </a:rPr>
              <a:t>Can we learn dense quantum encodings using classical training while respecting the unique geometry of the Hilbert space?</a:t>
            </a:r>
            <a:r>
              <a:rPr lang="en-US" b="0">
                <a:effectLst/>
                <a:latin typeface="Lato"/>
                <a:ea typeface="Lato"/>
                <a:cs typeface="Lato"/>
              </a:rPr>
              <a:t>”</a:t>
            </a:r>
            <a:endParaRPr lang="en-US">
              <a:latin typeface="Lato"/>
              <a:ea typeface="Lato"/>
              <a:cs typeface="Lato"/>
            </a:endParaRPr>
          </a:p>
        </p:txBody>
      </p:sp>
      <p:pic>
        <p:nvPicPr>
          <p:cNvPr id="6" name="Picture 5" descr="A collage of diagrams&#10;&#10;AI-generated content may be incorrect.">
            <a:extLst>
              <a:ext uri="{FF2B5EF4-FFF2-40B4-BE49-F238E27FC236}">
                <a16:creationId xmlns:a16="http://schemas.microsoft.com/office/drawing/2014/main" id="{782A1437-23D9-99B0-70F9-CF44A7199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6742" r="-1" b="50097"/>
          <a:stretch>
            <a:fillRect/>
          </a:stretch>
        </p:blipFill>
        <p:spPr>
          <a:xfrm>
            <a:off x="685986" y="2059639"/>
            <a:ext cx="10772488" cy="1828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E92BE9-3F3E-0E7F-60F8-1C3FBF4B126C}"/>
              </a:ext>
            </a:extLst>
          </p:cNvPr>
          <p:cNvSpPr txBox="1"/>
          <p:nvPr/>
        </p:nvSpPr>
        <p:spPr>
          <a:xfrm>
            <a:off x="960890" y="1819646"/>
            <a:ext cx="30247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1300" b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3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 Classical Training + Static Quantum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DDDA6-07A2-E7B2-BB5F-DCDE9B4BB906}"/>
              </a:ext>
            </a:extLst>
          </p:cNvPr>
          <p:cNvSpPr txBox="1"/>
          <p:nvPr/>
        </p:nvSpPr>
        <p:spPr>
          <a:xfrm>
            <a:off x="4462228" y="1806422"/>
            <a:ext cx="3220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(ii). Classical Training + Quantum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F4846-C0D6-467E-7A08-3890FE261135}"/>
              </a:ext>
            </a:extLst>
          </p:cNvPr>
          <p:cNvSpPr txBox="1"/>
          <p:nvPr/>
        </p:nvSpPr>
        <p:spPr>
          <a:xfrm>
            <a:off x="8158820" y="1793449"/>
            <a:ext cx="3220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(iii). Fully Hybrid Training (Joint Loss)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A28942-4E0B-F17B-D73B-D101865FDBFE}"/>
              </a:ext>
            </a:extLst>
          </p:cNvPr>
          <p:cNvSpPr txBox="1"/>
          <p:nvPr/>
        </p:nvSpPr>
        <p:spPr>
          <a:xfrm>
            <a:off x="685986" y="4014789"/>
            <a:ext cx="34397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IN" sz="160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IN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 The classical model is not aware of the quantum feature space and therefore can create encodings that are optimal in Euclidian space but not in quantum Hilbert space.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8A89D-EA07-EE98-ABAD-C864D10AE446}"/>
              </a:ext>
            </a:extLst>
          </p:cNvPr>
          <p:cNvSpPr txBox="1"/>
          <p:nvPr/>
        </p:nvSpPr>
        <p:spPr>
          <a:xfrm>
            <a:off x="4362172" y="4014789"/>
            <a:ext cx="34397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(ii). Training the quantum model to compensate for the quantum-unaware nature of the classical model requires a lot of gates, leading to barren plateaus.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02060-C9D5-8F53-AFB9-82759EE8F823}"/>
              </a:ext>
            </a:extLst>
          </p:cNvPr>
          <p:cNvSpPr txBox="1"/>
          <p:nvPr/>
        </p:nvSpPr>
        <p:spPr>
          <a:xfrm>
            <a:off x="7990817" y="4003224"/>
            <a:ext cx="3458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(iii). The gradients when coming through the quantum circuit can get very small leading to vanishing gradients and making training either model challenging.</a:t>
            </a:r>
          </a:p>
        </p:txBody>
      </p:sp>
    </p:spTree>
    <p:extLst>
      <p:ext uri="{BB962C8B-B14F-4D97-AF65-F5344CB8AC3E}">
        <p14:creationId xmlns:p14="http://schemas.microsoft.com/office/powerpoint/2010/main" val="152198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A53DB-69E4-E6A4-38A3-032474BB3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9F97FD-1CCE-75CA-2534-EE00796ED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16" y="2277515"/>
            <a:ext cx="10351168" cy="1151605"/>
          </a:xfrm>
        </p:spPr>
        <p:txBody>
          <a:bodyPr/>
          <a:lstStyle/>
          <a:p>
            <a:r>
              <a:rPr lang="en-US">
                <a:solidFill>
                  <a:srgbClr val="072159"/>
                </a:solidFill>
              </a:rPr>
              <a:t>QPMeL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7838BD1-4E31-BB22-3094-FA3BF4E69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9813"/>
            <a:ext cx="9144000" cy="55115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QPMeL as the solution.</a:t>
            </a:r>
          </a:p>
        </p:txBody>
      </p:sp>
    </p:spTree>
    <p:extLst>
      <p:ext uri="{BB962C8B-B14F-4D97-AF65-F5344CB8AC3E}">
        <p14:creationId xmlns:p14="http://schemas.microsoft.com/office/powerpoint/2010/main" val="397462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400E3-D1AE-EB42-E04A-D7F9A7A8A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1FAC91-2113-69EF-53EC-3D2110F1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5329329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Promise of QPMeL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6AB19B-7328-AFB8-93B2-C5D7C77D19BE}"/>
              </a:ext>
            </a:extLst>
          </p:cNvPr>
          <p:cNvGrpSpPr/>
          <p:nvPr/>
        </p:nvGrpSpPr>
        <p:grpSpPr>
          <a:xfrm>
            <a:off x="364075" y="2227980"/>
            <a:ext cx="11459061" cy="2731370"/>
            <a:chOff x="364075" y="1989739"/>
            <a:chExt cx="11459061" cy="27313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C7440C-75FD-A22C-E9FC-5AA9B7EC1B7B}"/>
                </a:ext>
              </a:extLst>
            </p:cNvPr>
            <p:cNvGrpSpPr/>
            <p:nvPr/>
          </p:nvGrpSpPr>
          <p:grpSpPr>
            <a:xfrm>
              <a:off x="364075" y="1989739"/>
              <a:ext cx="3615559" cy="2731370"/>
              <a:chOff x="932481" y="1989739"/>
              <a:chExt cx="3615559" cy="273137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EA59B-470D-95F8-2D6C-E0732BDC1448}"/>
                  </a:ext>
                </a:extLst>
              </p:cNvPr>
              <p:cNvGrpSpPr/>
              <p:nvPr/>
            </p:nvGrpSpPr>
            <p:grpSpPr>
              <a:xfrm>
                <a:off x="932481" y="1989739"/>
                <a:ext cx="3615559" cy="2731370"/>
                <a:chOff x="1319049" y="1926020"/>
                <a:chExt cx="2958662" cy="2922103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15C75052-EA6E-EBB0-EFCB-47C8042AF109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2848531"/>
                </a:xfrm>
                <a:prstGeom prst="roundRect">
                  <a:avLst/>
                </a:prstGeom>
                <a:solidFill>
                  <a:srgbClr val="57B1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6C5F7C73-BE58-8668-8730-78631D4D5DBF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2697920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57B18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57A08E-64CD-AF3B-3316-D597C72711FA}"/>
                  </a:ext>
                </a:extLst>
              </p:cNvPr>
              <p:cNvSpPr txBox="1"/>
              <p:nvPr/>
            </p:nvSpPr>
            <p:spPr>
              <a:xfrm>
                <a:off x="1149119" y="2454152"/>
                <a:ext cx="31822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Classically Trained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D28A97-B33D-EEBD-971F-8CF4915DDA9B}"/>
                  </a:ext>
                </a:extLst>
              </p:cNvPr>
              <p:cNvSpPr txBox="1"/>
              <p:nvPr/>
            </p:nvSpPr>
            <p:spPr>
              <a:xfrm>
                <a:off x="1309540" y="3201561"/>
                <a:ext cx="29251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US" b="0" i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No quantum circuits during training = </a:t>
                </a:r>
                <a:r>
                  <a:rPr lang="en-US" b="1" i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No Barren Plateaus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6564EA4-D5F5-BD00-0C13-060F346502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653" y="3038650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5922294-2FDD-601F-2A55-470D9315129F}"/>
                </a:ext>
              </a:extLst>
            </p:cNvPr>
            <p:cNvGrpSpPr/>
            <p:nvPr/>
          </p:nvGrpSpPr>
          <p:grpSpPr>
            <a:xfrm>
              <a:off x="4288220" y="1989739"/>
              <a:ext cx="3615559" cy="2731370"/>
              <a:chOff x="932481" y="1989739"/>
              <a:chExt cx="3615559" cy="273137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594CC08-431B-1929-8E93-7BBC44635A6E}"/>
                  </a:ext>
                </a:extLst>
              </p:cNvPr>
              <p:cNvGrpSpPr/>
              <p:nvPr/>
            </p:nvGrpSpPr>
            <p:grpSpPr>
              <a:xfrm>
                <a:off x="932481" y="1989739"/>
                <a:ext cx="3615559" cy="2731370"/>
                <a:chOff x="1319049" y="1926020"/>
                <a:chExt cx="2958662" cy="2922103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CF32E5DE-9606-2FAD-CD1A-352FDAF26C3C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2848531"/>
                </a:xfrm>
                <a:prstGeom prst="roundRect">
                  <a:avLst/>
                </a:prstGeom>
                <a:solidFill>
                  <a:srgbClr val="57B1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438844A3-451B-51E2-3F01-B00EF35DCB2A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2697920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57B18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F17D45-479B-1538-E478-9ABAEB19F179}"/>
                  </a:ext>
                </a:extLst>
              </p:cNvPr>
              <p:cNvSpPr txBox="1"/>
              <p:nvPr/>
            </p:nvSpPr>
            <p:spPr>
              <a:xfrm>
                <a:off x="1312071" y="2368826"/>
                <a:ext cx="29225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Quantum-Aware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7AC1A-CA90-FE97-10CD-5503F6780369}"/>
                  </a:ext>
                </a:extLst>
              </p:cNvPr>
              <p:cNvSpPr txBox="1"/>
              <p:nvPr/>
            </p:nvSpPr>
            <p:spPr>
              <a:xfrm>
                <a:off x="1309540" y="3201561"/>
                <a:ext cx="29251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US" b="0" i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Loss function approximates </a:t>
                </a:r>
                <a:r>
                  <a:rPr lang="en-US" b="1" i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Hilbert Space similarity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F1C7709-E76C-512D-4C3E-F6004988D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653" y="3038650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67FD4D4-9D66-88A7-BA84-557C3B6110F8}"/>
                </a:ext>
              </a:extLst>
            </p:cNvPr>
            <p:cNvGrpSpPr/>
            <p:nvPr/>
          </p:nvGrpSpPr>
          <p:grpSpPr>
            <a:xfrm>
              <a:off x="8207577" y="1989739"/>
              <a:ext cx="3615559" cy="2731370"/>
              <a:chOff x="932481" y="1989739"/>
              <a:chExt cx="3615559" cy="273137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9F4F500-AF77-70E3-D47A-0297CC269D3D}"/>
                  </a:ext>
                </a:extLst>
              </p:cNvPr>
              <p:cNvGrpSpPr/>
              <p:nvPr/>
            </p:nvGrpSpPr>
            <p:grpSpPr>
              <a:xfrm>
                <a:off x="932481" y="1989739"/>
                <a:ext cx="3615559" cy="2731370"/>
                <a:chOff x="1319049" y="1926020"/>
                <a:chExt cx="2958662" cy="2922103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49AC2CA8-C0F2-27A6-4A3C-9A1E27A8DE6A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2848531"/>
                </a:xfrm>
                <a:prstGeom prst="roundRect">
                  <a:avLst/>
                </a:prstGeom>
                <a:solidFill>
                  <a:srgbClr val="57B1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8272F7BD-677E-AEE9-DA2F-810FD2BBE6F5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2697920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57B18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C06E81-2286-6DF8-D50B-73328BB8ED4C}"/>
                  </a:ext>
                </a:extLst>
              </p:cNvPr>
              <p:cNvSpPr txBox="1"/>
              <p:nvPr/>
            </p:nvSpPr>
            <p:spPr>
              <a:xfrm>
                <a:off x="1171742" y="2368826"/>
                <a:ext cx="31234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Shallow Inference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816BCD3-60E7-8EEB-D350-C9ED81AD6CFB}"/>
                      </a:ext>
                    </a:extLst>
                  </p:cNvPr>
                  <p:cNvSpPr txBox="1"/>
                  <p:nvPr/>
                </p:nvSpPr>
                <p:spPr>
                  <a:xfrm>
                    <a:off x="1399327" y="3201561"/>
                    <a:ext cx="2745552" cy="94525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 algn="ctr">
                      <a:buNone/>
                    </a:pPr>
                    <a:r>
                      <a:rPr lang="en-US" b="0" i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Only </a:t>
                    </a:r>
                    <a:r>
                      <a:rPr lang="en-US" b="1" i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2 gates per qubit </a:t>
                    </a:r>
                    <a:r>
                      <a:rPr lang="en-US" b="0" i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err="1" smtClean="0"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</m:ctrlPr>
                          </m:sSubPr>
                          <m:e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err="1" smtClean="0"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𝑧</m:t>
                            </m:r>
                          </m:sub>
                        </m:sSub>
                      </m:oMath>
                    </a14:m>
                    <a:r>
                      <a:rPr lang="en-US" b="0" i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) during inference to encode the data.</a:t>
                    </a:r>
                  </a:p>
                </p:txBody>
              </p:sp>
            </mc:Choice>
            <mc:Fallback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816BCD3-60E7-8EEB-D350-C9ED81AD6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9327" y="3201561"/>
                    <a:ext cx="2745552" cy="94525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581" r="-1556" b="-96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DA5074E-9A58-FE9E-32E2-70A310BB26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653" y="3038650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4D57E88-3BD3-BA70-2B8E-CBBEA1364E62}"/>
              </a:ext>
            </a:extLst>
          </p:cNvPr>
          <p:cNvSpPr txBox="1"/>
          <p:nvPr/>
        </p:nvSpPr>
        <p:spPr>
          <a:xfrm>
            <a:off x="367861" y="1137383"/>
            <a:ext cx="11456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Quantum Projective Metric Learning (QPMeL)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creates encodings which showcase the following properties which as </a:t>
            </a:r>
            <a:r>
              <a:rPr lang="en-US" u="sng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essential to NISQ devices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0EDEB-B26D-38FC-1F76-D23DF9E90BB6}"/>
              </a:ext>
            </a:extLst>
          </p:cNvPr>
          <p:cNvSpPr txBox="1"/>
          <p:nvPr/>
        </p:nvSpPr>
        <p:spPr>
          <a:xfrm>
            <a:off x="364075" y="5481998"/>
            <a:ext cx="11456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creates a </a:t>
            </a:r>
            <a:r>
              <a: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highly trainable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NISQ efficient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 </a:t>
            </a:r>
            <a:r>
              <a: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Hilbert-Space Aware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encoding to be used with downstream quantum models.</a:t>
            </a:r>
          </a:p>
        </p:txBody>
      </p:sp>
    </p:spTree>
    <p:extLst>
      <p:ext uri="{BB962C8B-B14F-4D97-AF65-F5344CB8AC3E}">
        <p14:creationId xmlns:p14="http://schemas.microsoft.com/office/powerpoint/2010/main" val="268937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A9D6DDD3-1A6B-3DB2-1C63-83A1CF06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50408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QPMeL Unified Feature Space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1CB9FF-CDC6-DEF2-1EF3-8B7A7C47A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65" y="1004156"/>
            <a:ext cx="9677470" cy="31897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19CEDF2-A8BC-5931-F36F-7AE3CCAFBDBD}"/>
              </a:ext>
            </a:extLst>
          </p:cNvPr>
          <p:cNvGrpSpPr/>
          <p:nvPr/>
        </p:nvGrpSpPr>
        <p:grpSpPr>
          <a:xfrm>
            <a:off x="3493827" y="2475941"/>
            <a:ext cx="1663625" cy="733278"/>
            <a:chOff x="3493827" y="2581486"/>
            <a:chExt cx="1663625" cy="73327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2F337C0-A6A7-0705-402F-3455B1F9F8B1}"/>
                </a:ext>
              </a:extLst>
            </p:cNvPr>
            <p:cNvSpPr/>
            <p:nvPr/>
          </p:nvSpPr>
          <p:spPr>
            <a:xfrm>
              <a:off x="3493827" y="2690841"/>
              <a:ext cx="1545686" cy="623923"/>
            </a:xfrm>
            <a:prstGeom prst="roundRect">
              <a:avLst/>
            </a:prstGeom>
            <a:noFill/>
            <a:ln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FB5BA2-BF4A-A6C5-6A0F-CDD180DCEAB0}"/>
                </a:ext>
              </a:extLst>
            </p:cNvPr>
            <p:cNvSpPr/>
            <p:nvPr/>
          </p:nvSpPr>
          <p:spPr>
            <a:xfrm>
              <a:off x="4911243" y="2581486"/>
              <a:ext cx="246209" cy="246209"/>
            </a:xfrm>
            <a:prstGeom prst="ellipse">
              <a:avLst/>
            </a:prstGeom>
            <a:solidFill>
              <a:srgbClr val="0721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7A7143-6C8C-AA99-A3DE-1DD6DD7577E8}"/>
              </a:ext>
            </a:extLst>
          </p:cNvPr>
          <p:cNvGrpSpPr/>
          <p:nvPr/>
        </p:nvGrpSpPr>
        <p:grpSpPr>
          <a:xfrm>
            <a:off x="1320173" y="4375385"/>
            <a:ext cx="3220077" cy="1399691"/>
            <a:chOff x="1320173" y="4303291"/>
            <a:chExt cx="3220077" cy="13996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2817F0-0713-BACE-B8F6-8A6AD50E3E90}"/>
                </a:ext>
              </a:extLst>
            </p:cNvPr>
            <p:cNvGrpSpPr/>
            <p:nvPr/>
          </p:nvGrpSpPr>
          <p:grpSpPr>
            <a:xfrm>
              <a:off x="1405178" y="4358463"/>
              <a:ext cx="3135072" cy="1344519"/>
              <a:chOff x="3088768" y="4884828"/>
              <a:chExt cx="2355804" cy="1222864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E8A64B0-0EF8-6673-B96D-75F5701BF434}"/>
                  </a:ext>
                </a:extLst>
              </p:cNvPr>
              <p:cNvSpPr/>
              <p:nvPr/>
            </p:nvSpPr>
            <p:spPr>
              <a:xfrm>
                <a:off x="3088768" y="4944854"/>
                <a:ext cx="2355804" cy="1162838"/>
              </a:xfrm>
              <a:prstGeom prst="roundRect">
                <a:avLst/>
              </a:prstGeom>
              <a:solidFill>
                <a:srgbClr val="0721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52D8822-E5E8-F7C7-91DC-E09D81ACBCB0}"/>
                  </a:ext>
                </a:extLst>
              </p:cNvPr>
              <p:cNvSpPr/>
              <p:nvPr/>
            </p:nvSpPr>
            <p:spPr>
              <a:xfrm>
                <a:off x="3088768" y="4884828"/>
                <a:ext cx="2355804" cy="116283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721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Training data from any modality is first encoded into a unified Real 2-D Vector space on a ‘per qubit’</a:t>
                </a:r>
                <a:r>
                  <a:rPr lang="en-IN" sz="16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basis</a:t>
                </a:r>
                <a:endParaRPr lang="en-US" sz="160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EF2810-35FC-3576-145A-5121C9F57B61}"/>
                </a:ext>
              </a:extLst>
            </p:cNvPr>
            <p:cNvSpPr/>
            <p:nvPr/>
          </p:nvSpPr>
          <p:spPr>
            <a:xfrm>
              <a:off x="1320173" y="4303291"/>
              <a:ext cx="246209" cy="246209"/>
            </a:xfrm>
            <a:prstGeom prst="ellipse">
              <a:avLst/>
            </a:prstGeom>
            <a:solidFill>
              <a:srgbClr val="0721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BF0904-D61A-09B9-5C97-ACCC2B1A1881}"/>
              </a:ext>
            </a:extLst>
          </p:cNvPr>
          <p:cNvGrpSpPr/>
          <p:nvPr/>
        </p:nvGrpSpPr>
        <p:grpSpPr>
          <a:xfrm>
            <a:off x="6911445" y="2207433"/>
            <a:ext cx="1724556" cy="1084336"/>
            <a:chOff x="6911445" y="2312978"/>
            <a:chExt cx="1724556" cy="108433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32B289F-EB0F-D816-A61D-8BDB81A47525}"/>
                </a:ext>
              </a:extLst>
            </p:cNvPr>
            <p:cNvSpPr/>
            <p:nvPr/>
          </p:nvSpPr>
          <p:spPr>
            <a:xfrm>
              <a:off x="7034550" y="2371431"/>
              <a:ext cx="1601451" cy="1025883"/>
            </a:xfrm>
            <a:prstGeom prst="roundRect">
              <a:avLst/>
            </a:prstGeom>
            <a:noFill/>
            <a:ln>
              <a:solidFill>
                <a:srgbClr val="57B1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03B59A-8502-6552-28BC-C3195D7F84D3}"/>
                </a:ext>
              </a:extLst>
            </p:cNvPr>
            <p:cNvSpPr/>
            <p:nvPr/>
          </p:nvSpPr>
          <p:spPr>
            <a:xfrm>
              <a:off x="6911445" y="2312978"/>
              <a:ext cx="246209" cy="246209"/>
            </a:xfrm>
            <a:prstGeom prst="ellipse">
              <a:avLst/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C81971-1C89-5BBF-26B4-F80F5D51FB5E}"/>
              </a:ext>
            </a:extLst>
          </p:cNvPr>
          <p:cNvGrpSpPr/>
          <p:nvPr/>
        </p:nvGrpSpPr>
        <p:grpSpPr>
          <a:xfrm>
            <a:off x="6717675" y="4321782"/>
            <a:ext cx="4474983" cy="2199323"/>
            <a:chOff x="6717675" y="4249688"/>
            <a:chExt cx="4474983" cy="21993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6B63215-AF30-7A11-4D88-689AB43AB72D}"/>
                </a:ext>
              </a:extLst>
            </p:cNvPr>
            <p:cNvSpPr/>
            <p:nvPr/>
          </p:nvSpPr>
          <p:spPr>
            <a:xfrm>
              <a:off x="6775450" y="4496458"/>
              <a:ext cx="4417208" cy="1952553"/>
            </a:xfrm>
            <a:prstGeom prst="roundRect">
              <a:avLst/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6235524-CB2D-0CF2-91CC-B1D00668254F}"/>
                </a:ext>
              </a:extLst>
            </p:cNvPr>
            <p:cNvSpPr/>
            <p:nvPr/>
          </p:nvSpPr>
          <p:spPr>
            <a:xfrm>
              <a:off x="6775450" y="4267985"/>
              <a:ext cx="4417208" cy="21021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7B1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unified space is then mapped onto Spherical Encodings. </a:t>
              </a:r>
            </a:p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These represent the Bloch Sphere when using quantum gates for the encoding. </a:t>
              </a:r>
            </a:p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 the classical setting this is done via Polar to Cartesian Conversion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E5C40E-34FB-BF2D-1366-2E1BC557F0C4}"/>
                </a:ext>
              </a:extLst>
            </p:cNvPr>
            <p:cNvSpPr/>
            <p:nvPr/>
          </p:nvSpPr>
          <p:spPr>
            <a:xfrm>
              <a:off x="6717675" y="4249688"/>
              <a:ext cx="246209" cy="265068"/>
            </a:xfrm>
            <a:prstGeom prst="ellipse">
              <a:avLst/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446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B149B273-43F6-200A-21EB-05E16747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50408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QPMeL Unified Feature 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719CE1-D115-74AC-9A4E-4B60A07C2C18}"/>
              </a:ext>
            </a:extLst>
          </p:cNvPr>
          <p:cNvSpPr txBox="1"/>
          <p:nvPr/>
        </p:nvSpPr>
        <p:spPr>
          <a:xfrm>
            <a:off x="7416516" y="261196"/>
            <a:ext cx="1049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Part 2</a:t>
            </a:r>
          </a:p>
        </p:txBody>
      </p:sp>
      <p:pic>
        <p:nvPicPr>
          <p:cNvPr id="16" name="Picture 15" descr="A diagram of a program&#10;&#10;AI-generated content may be incorrect.">
            <a:extLst>
              <a:ext uri="{FF2B5EF4-FFF2-40B4-BE49-F238E27FC236}">
                <a16:creationId xmlns:a16="http://schemas.microsoft.com/office/drawing/2014/main" id="{7B7637D8-2888-64B4-887F-11FA6315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22" y="2180154"/>
            <a:ext cx="6757356" cy="313353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5F24710-8E42-3882-DFE9-A8D05DE7C804}"/>
              </a:ext>
            </a:extLst>
          </p:cNvPr>
          <p:cNvGrpSpPr/>
          <p:nvPr/>
        </p:nvGrpSpPr>
        <p:grpSpPr>
          <a:xfrm>
            <a:off x="2463588" y="2835619"/>
            <a:ext cx="2706553" cy="2031222"/>
            <a:chOff x="2463588" y="2835619"/>
            <a:chExt cx="2706553" cy="20312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96DEE7D-B4E0-6FF5-C8A1-30BAF0D40E57}"/>
                </a:ext>
              </a:extLst>
            </p:cNvPr>
            <p:cNvSpPr/>
            <p:nvPr/>
          </p:nvSpPr>
          <p:spPr>
            <a:xfrm>
              <a:off x="2544965" y="2890345"/>
              <a:ext cx="2625176" cy="1976496"/>
            </a:xfrm>
            <a:prstGeom prst="roundRect">
              <a:avLst>
                <a:gd name="adj" fmla="val 8715"/>
              </a:avLst>
            </a:prstGeom>
            <a:noFill/>
            <a:ln w="38100"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2C843E6-0BF8-DAF0-6347-DF291572FE65}"/>
                </a:ext>
              </a:extLst>
            </p:cNvPr>
            <p:cNvSpPr/>
            <p:nvPr/>
          </p:nvSpPr>
          <p:spPr>
            <a:xfrm>
              <a:off x="2463588" y="2835619"/>
              <a:ext cx="246209" cy="246209"/>
            </a:xfrm>
            <a:prstGeom prst="ellipse">
              <a:avLst/>
            </a:prstGeom>
            <a:solidFill>
              <a:srgbClr val="0721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CEC07D-AB42-73E0-EE11-FE141FD9B593}"/>
              </a:ext>
            </a:extLst>
          </p:cNvPr>
          <p:cNvGrpSpPr/>
          <p:nvPr/>
        </p:nvGrpSpPr>
        <p:grpSpPr>
          <a:xfrm>
            <a:off x="332343" y="1198144"/>
            <a:ext cx="3381825" cy="876080"/>
            <a:chOff x="2110343" y="1051430"/>
            <a:chExt cx="3381825" cy="8760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CF60279-F450-A646-5255-A96726AA05F9}"/>
                </a:ext>
              </a:extLst>
            </p:cNvPr>
            <p:cNvGrpSpPr/>
            <p:nvPr/>
          </p:nvGrpSpPr>
          <p:grpSpPr>
            <a:xfrm>
              <a:off x="2222938" y="1135914"/>
              <a:ext cx="3269230" cy="791596"/>
              <a:chOff x="2312276" y="1135914"/>
              <a:chExt cx="3269230" cy="79159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292F887-1A94-9EB5-169B-E1E80FF26B6D}"/>
                  </a:ext>
                </a:extLst>
              </p:cNvPr>
              <p:cNvSpPr/>
              <p:nvPr/>
            </p:nvSpPr>
            <p:spPr>
              <a:xfrm>
                <a:off x="2312276" y="1193650"/>
                <a:ext cx="3269230" cy="733860"/>
              </a:xfrm>
              <a:prstGeom prst="roundRect">
                <a:avLst/>
              </a:prstGeom>
              <a:solidFill>
                <a:srgbClr val="0721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Rectangle: Rounded Corners 23">
                    <a:extLst>
                      <a:ext uri="{FF2B5EF4-FFF2-40B4-BE49-F238E27FC236}">
                        <a16:creationId xmlns:a16="http://schemas.microsoft.com/office/drawing/2014/main" id="{EF509ADB-D465-06E6-EB3D-51BE45C29DD8}"/>
                      </a:ext>
                    </a:extLst>
                  </p:cNvPr>
                  <p:cNvSpPr/>
                  <p:nvPr/>
                </p:nvSpPr>
                <p:spPr>
                  <a:xfrm>
                    <a:off x="2312276" y="1135914"/>
                    <a:ext cx="3269230" cy="73386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rgbClr val="07215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During inference, the angles produced by the classical encoder are used to parameterize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sub>
                        </m:sSub>
                      </m:oMath>
                    </a14:m>
                    <a:r>
                      <a:rPr lang="en-US" sz="14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 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sub>
                        </m:sSub>
                      </m:oMath>
                    </a14:m>
                    <a:r>
                      <a:rPr lang="en-US" sz="140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 gates.</a:t>
                    </a:r>
                  </a:p>
                </p:txBody>
              </p:sp>
            </mc:Choice>
            <mc:Fallback>
              <p:sp>
                <p:nvSpPr>
                  <p:cNvPr id="24" name="Rectangle: Rounded Corners 23">
                    <a:extLst>
                      <a:ext uri="{FF2B5EF4-FFF2-40B4-BE49-F238E27FC236}">
                        <a16:creationId xmlns:a16="http://schemas.microsoft.com/office/drawing/2014/main" id="{EF509ADB-D465-06E6-EB3D-51BE45C29D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2276" y="1135914"/>
                    <a:ext cx="3269230" cy="73386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 r="-741" b="-5600"/>
                    </a:stretch>
                  </a:blipFill>
                  <a:ln>
                    <a:solidFill>
                      <a:srgbClr val="072159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72ABC31-8D66-5820-C08B-3E2C593974D4}"/>
                </a:ext>
              </a:extLst>
            </p:cNvPr>
            <p:cNvSpPr/>
            <p:nvPr/>
          </p:nvSpPr>
          <p:spPr>
            <a:xfrm>
              <a:off x="2110343" y="1051430"/>
              <a:ext cx="246209" cy="246209"/>
            </a:xfrm>
            <a:prstGeom prst="ellipse">
              <a:avLst/>
            </a:prstGeom>
            <a:solidFill>
              <a:srgbClr val="0721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F1B225-AA0A-8D00-B24E-45C856C717E2}"/>
              </a:ext>
            </a:extLst>
          </p:cNvPr>
          <p:cNvGrpSpPr/>
          <p:nvPr/>
        </p:nvGrpSpPr>
        <p:grpSpPr>
          <a:xfrm>
            <a:off x="4788191" y="5594809"/>
            <a:ext cx="2478909" cy="875021"/>
            <a:chOff x="4794993" y="5346834"/>
            <a:chExt cx="2478909" cy="87502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028351B-CE68-AAB9-1BD6-73EF47CD7951}"/>
                </a:ext>
              </a:extLst>
            </p:cNvPr>
            <p:cNvSpPr/>
            <p:nvPr/>
          </p:nvSpPr>
          <p:spPr>
            <a:xfrm>
              <a:off x="4918097" y="5487995"/>
              <a:ext cx="2355804" cy="733860"/>
            </a:xfrm>
            <a:prstGeom prst="roundRect">
              <a:avLst>
                <a:gd name="adj" fmla="val 21680"/>
              </a:avLst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21A8C8F-838D-A903-0425-5963EE88EC53}"/>
                </a:ext>
              </a:extLst>
            </p:cNvPr>
            <p:cNvSpPr/>
            <p:nvPr/>
          </p:nvSpPr>
          <p:spPr>
            <a:xfrm>
              <a:off x="4918098" y="5429095"/>
              <a:ext cx="2355804" cy="733860"/>
            </a:xfrm>
            <a:prstGeom prst="roundRect">
              <a:avLst>
                <a:gd name="adj" fmla="val 21680"/>
              </a:avLst>
            </a:prstGeom>
            <a:solidFill>
              <a:schemeClr val="bg1"/>
            </a:solidFill>
            <a:ln>
              <a:solidFill>
                <a:srgbClr val="57B1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Factorized Spherical Embeddings form the feature space of QPMeL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E92F88-4984-3DBD-4E2B-7D1DE06084E7}"/>
                </a:ext>
              </a:extLst>
            </p:cNvPr>
            <p:cNvSpPr/>
            <p:nvPr/>
          </p:nvSpPr>
          <p:spPr>
            <a:xfrm>
              <a:off x="4794993" y="5346834"/>
              <a:ext cx="246209" cy="246209"/>
            </a:xfrm>
            <a:prstGeom prst="ellipse">
              <a:avLst/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7E6DCA-3631-CFAD-C7BB-097F8635F55F}"/>
              </a:ext>
            </a:extLst>
          </p:cNvPr>
          <p:cNvGrpSpPr/>
          <p:nvPr/>
        </p:nvGrpSpPr>
        <p:grpSpPr>
          <a:xfrm>
            <a:off x="5377948" y="2644136"/>
            <a:ext cx="1222475" cy="2222705"/>
            <a:chOff x="5377948" y="2644136"/>
            <a:chExt cx="1222475" cy="222270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6330A34-6F83-9E00-C714-5AFE60D82577}"/>
                </a:ext>
              </a:extLst>
            </p:cNvPr>
            <p:cNvSpPr/>
            <p:nvPr/>
          </p:nvSpPr>
          <p:spPr>
            <a:xfrm>
              <a:off x="5454869" y="2742408"/>
              <a:ext cx="1145554" cy="2124433"/>
            </a:xfrm>
            <a:prstGeom prst="roundRect">
              <a:avLst>
                <a:gd name="adj" fmla="val 15858"/>
              </a:avLst>
            </a:prstGeom>
            <a:noFill/>
            <a:ln w="38100">
              <a:solidFill>
                <a:srgbClr val="57B1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A300638-5D00-47A9-8CEE-BCD84112B8DF}"/>
                </a:ext>
              </a:extLst>
            </p:cNvPr>
            <p:cNvSpPr/>
            <p:nvPr/>
          </p:nvSpPr>
          <p:spPr>
            <a:xfrm>
              <a:off x="5377948" y="2644136"/>
              <a:ext cx="246209" cy="246209"/>
            </a:xfrm>
            <a:prstGeom prst="ellipse">
              <a:avLst/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648D68-2CB0-0F6E-0042-414BA00F839E}"/>
              </a:ext>
            </a:extLst>
          </p:cNvPr>
          <p:cNvGrpSpPr/>
          <p:nvPr/>
        </p:nvGrpSpPr>
        <p:grpSpPr>
          <a:xfrm>
            <a:off x="6815075" y="2736397"/>
            <a:ext cx="1309423" cy="2130443"/>
            <a:chOff x="6815075" y="2690559"/>
            <a:chExt cx="1309423" cy="217628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2885D64-0736-2244-7185-AD3F6B0EB208}"/>
                </a:ext>
              </a:extLst>
            </p:cNvPr>
            <p:cNvSpPr/>
            <p:nvPr/>
          </p:nvSpPr>
          <p:spPr>
            <a:xfrm>
              <a:off x="6931336" y="2742407"/>
              <a:ext cx="1193162" cy="2124433"/>
            </a:xfrm>
            <a:prstGeom prst="roundRect">
              <a:avLst>
                <a:gd name="adj" fmla="val 8430"/>
              </a:avLst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CD46218-5E83-5B04-42EF-9A4D36B20545}"/>
                </a:ext>
              </a:extLst>
            </p:cNvPr>
            <p:cNvSpPr/>
            <p:nvPr/>
          </p:nvSpPr>
          <p:spPr>
            <a:xfrm>
              <a:off x="6815075" y="2690559"/>
              <a:ext cx="246209" cy="2462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40D6AA-4857-C16B-0AFD-FB1184624208}"/>
              </a:ext>
            </a:extLst>
          </p:cNvPr>
          <p:cNvGrpSpPr/>
          <p:nvPr/>
        </p:nvGrpSpPr>
        <p:grpSpPr>
          <a:xfrm>
            <a:off x="8010585" y="1215317"/>
            <a:ext cx="3520028" cy="868482"/>
            <a:chOff x="6150254" y="1067322"/>
            <a:chExt cx="3520028" cy="86848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3F2F51D-8346-709D-5792-534B4C115C4D}"/>
                </a:ext>
              </a:extLst>
            </p:cNvPr>
            <p:cNvSpPr/>
            <p:nvPr/>
          </p:nvSpPr>
          <p:spPr>
            <a:xfrm>
              <a:off x="6212316" y="1201944"/>
              <a:ext cx="3457966" cy="7338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EE22361-D5C9-DBBD-8E14-EE934380370B}"/>
                </a:ext>
              </a:extLst>
            </p:cNvPr>
            <p:cNvSpPr/>
            <p:nvPr/>
          </p:nvSpPr>
          <p:spPr>
            <a:xfrm>
              <a:off x="6212316" y="1135914"/>
              <a:ext cx="3457966" cy="7338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During training the angles produced by the classical encoder are converted to cartesian polar coordinates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C5EA7D3-138F-2DF7-76C1-C8E8A394EC97}"/>
                </a:ext>
              </a:extLst>
            </p:cNvPr>
            <p:cNvSpPr/>
            <p:nvPr/>
          </p:nvSpPr>
          <p:spPr>
            <a:xfrm>
              <a:off x="6150254" y="1067322"/>
              <a:ext cx="246209" cy="2462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20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FB83-EB7B-96F6-CDD3-8CBF23A52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173C2D-8D55-C7AF-9A84-E9452B1E1BD5}"/>
              </a:ext>
            </a:extLst>
          </p:cNvPr>
          <p:cNvSpPr/>
          <p:nvPr/>
        </p:nvSpPr>
        <p:spPr>
          <a:xfrm>
            <a:off x="7420303" y="4953070"/>
            <a:ext cx="3523344" cy="1162838"/>
          </a:xfrm>
          <a:prstGeom prst="roundRect">
            <a:avLst/>
          </a:prstGeom>
          <a:solidFill>
            <a:srgbClr val="57B189"/>
          </a:solidFill>
          <a:ln>
            <a:solidFill>
              <a:srgbClr val="57B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DE16B4F-3CDA-9336-1E8B-6C226431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50408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QPMeL During Inference</a:t>
            </a:r>
          </a:p>
        </p:txBody>
      </p:sp>
      <p:pic>
        <p:nvPicPr>
          <p:cNvPr id="2" name="Picture 1" descr="A diagram of a graph&#10;&#10;AI-generated content may be incorrect.">
            <a:extLst>
              <a:ext uri="{FF2B5EF4-FFF2-40B4-BE49-F238E27FC236}">
                <a16:creationId xmlns:a16="http://schemas.microsoft.com/office/drawing/2014/main" id="{24842246-226B-050D-9B37-29B6D34DA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02" y="1186348"/>
            <a:ext cx="7884196" cy="306901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9A9C9A-E1B8-B5A7-23E2-33E22286CA21}"/>
              </a:ext>
            </a:extLst>
          </p:cNvPr>
          <p:cNvSpPr/>
          <p:nvPr/>
        </p:nvSpPr>
        <p:spPr>
          <a:xfrm>
            <a:off x="3850105" y="1321578"/>
            <a:ext cx="811272" cy="2872288"/>
          </a:xfrm>
          <a:prstGeom prst="roundRect">
            <a:avLst/>
          </a:prstGeom>
          <a:noFill/>
          <a:ln w="38100">
            <a:solidFill>
              <a:srgbClr val="0721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8FE365-9732-B254-FC58-2B33551C53A8}"/>
              </a:ext>
            </a:extLst>
          </p:cNvPr>
          <p:cNvSpPr/>
          <p:nvPr/>
        </p:nvSpPr>
        <p:spPr>
          <a:xfrm>
            <a:off x="8325853" y="1518745"/>
            <a:ext cx="1712245" cy="2774731"/>
          </a:xfrm>
          <a:prstGeom prst="roundRect">
            <a:avLst>
              <a:gd name="adj" fmla="val 10221"/>
            </a:avLst>
          </a:prstGeom>
          <a:noFill/>
          <a:ln w="38100">
            <a:solidFill>
              <a:srgbClr val="57B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757642-D114-26D4-9321-43D2FE7C0242}"/>
              </a:ext>
            </a:extLst>
          </p:cNvPr>
          <p:cNvSpPr/>
          <p:nvPr/>
        </p:nvSpPr>
        <p:spPr>
          <a:xfrm>
            <a:off x="7420303" y="4906500"/>
            <a:ext cx="3523344" cy="1162838"/>
          </a:xfrm>
          <a:prstGeom prst="roundRect">
            <a:avLst/>
          </a:prstGeom>
          <a:solidFill>
            <a:schemeClr val="bg1"/>
          </a:solidFill>
          <a:ln>
            <a:solidFill>
              <a:srgbClr val="57B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Downstream models such as a Quantum Generative Model can use the well separated quantum states as a starting point to learn a complex probability distribution for sampling.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A4432D-404B-CC9B-0854-59DD0FB96D60}"/>
              </a:ext>
            </a:extLst>
          </p:cNvPr>
          <p:cNvSpPr/>
          <p:nvPr/>
        </p:nvSpPr>
        <p:spPr>
          <a:xfrm>
            <a:off x="3727000" y="1221148"/>
            <a:ext cx="246209" cy="246209"/>
          </a:xfrm>
          <a:prstGeom prst="ellipse">
            <a:avLst/>
          </a:prstGeom>
          <a:solidFill>
            <a:srgbClr val="0721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43EAD1-5672-C881-27AA-C6D6808F6EAE}"/>
              </a:ext>
            </a:extLst>
          </p:cNvPr>
          <p:cNvGrpSpPr/>
          <p:nvPr/>
        </p:nvGrpSpPr>
        <p:grpSpPr>
          <a:xfrm>
            <a:off x="2440762" y="4808607"/>
            <a:ext cx="3727395" cy="1333576"/>
            <a:chOff x="2368605" y="4808607"/>
            <a:chExt cx="3727395" cy="133357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5973A2-1632-4772-F6FC-5EA117F92722}"/>
                </a:ext>
              </a:extLst>
            </p:cNvPr>
            <p:cNvSpPr/>
            <p:nvPr/>
          </p:nvSpPr>
          <p:spPr>
            <a:xfrm>
              <a:off x="2437340" y="4979345"/>
              <a:ext cx="3658660" cy="1162838"/>
            </a:xfrm>
            <a:prstGeom prst="roundRect">
              <a:avLst/>
            </a:prstGeom>
            <a:solidFill>
              <a:srgbClr val="072159"/>
            </a:solidFill>
            <a:ln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EE434A-4453-198A-F7C8-F41CCCE3589C}"/>
                </a:ext>
              </a:extLst>
            </p:cNvPr>
            <p:cNvSpPr/>
            <p:nvPr/>
          </p:nvSpPr>
          <p:spPr>
            <a:xfrm>
              <a:off x="2437340" y="4906500"/>
              <a:ext cx="3658660" cy="11628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Encodings from a trained classical encoder are used to parameterize a quantum circuits in place of static encoding schemes such as Angle Encoding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61B933-5A45-2F14-E06E-60AF7EB895E8}"/>
                </a:ext>
              </a:extLst>
            </p:cNvPr>
            <p:cNvSpPr/>
            <p:nvPr/>
          </p:nvSpPr>
          <p:spPr>
            <a:xfrm>
              <a:off x="2368605" y="4808607"/>
              <a:ext cx="246209" cy="246209"/>
            </a:xfrm>
            <a:prstGeom prst="ellipse">
              <a:avLst/>
            </a:prstGeom>
            <a:solidFill>
              <a:srgbClr val="0721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06A4302-51ED-DF3E-B7D8-DBCA3F1BF352}"/>
              </a:ext>
            </a:extLst>
          </p:cNvPr>
          <p:cNvSpPr/>
          <p:nvPr/>
        </p:nvSpPr>
        <p:spPr>
          <a:xfrm>
            <a:off x="9898951" y="1395640"/>
            <a:ext cx="246209" cy="246209"/>
          </a:xfrm>
          <a:prstGeom prst="ellipse">
            <a:avLst/>
          </a:prstGeom>
          <a:solidFill>
            <a:srgbClr val="57B1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2E2D73-A0C1-0C32-7CE0-C965C5901258}"/>
              </a:ext>
            </a:extLst>
          </p:cNvPr>
          <p:cNvSpPr/>
          <p:nvPr/>
        </p:nvSpPr>
        <p:spPr>
          <a:xfrm>
            <a:off x="10776565" y="4829965"/>
            <a:ext cx="246209" cy="246209"/>
          </a:xfrm>
          <a:prstGeom prst="ellipse">
            <a:avLst/>
          </a:prstGeom>
          <a:solidFill>
            <a:srgbClr val="57B1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82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3" grpId="1" animBg="1"/>
      <p:bldP spid="7" grpId="0" animBg="1"/>
      <p:bldP spid="7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628653-1E28-A530-C61A-066D6478A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16" y="2277515"/>
            <a:ext cx="10351168" cy="1151605"/>
          </a:xfrm>
        </p:spPr>
        <p:txBody>
          <a:bodyPr/>
          <a:lstStyle/>
          <a:p>
            <a:r>
              <a:rPr lang="en-US">
                <a:solidFill>
                  <a:srgbClr val="072159"/>
                </a:solidFill>
              </a:rPr>
              <a:t>Background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72FB205-4F84-370E-937D-1E8F57995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9813"/>
            <a:ext cx="9144000" cy="551155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Understanding the QML and Metric Learning Landscapes</a:t>
            </a:r>
          </a:p>
        </p:txBody>
      </p:sp>
    </p:spTree>
    <p:extLst>
      <p:ext uri="{BB962C8B-B14F-4D97-AF65-F5344CB8AC3E}">
        <p14:creationId xmlns:p14="http://schemas.microsoft.com/office/powerpoint/2010/main" val="4122566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A6E88-A599-E21E-7542-D120C1AC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83DB74-A5C5-3B59-68C3-4C8B4EB2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8165152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Projective Metric Function (PMeF)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83085-BC3D-37FD-611E-20D42C5730C8}"/>
              </a:ext>
            </a:extLst>
          </p:cNvPr>
          <p:cNvSpPr txBox="1"/>
          <p:nvPr/>
        </p:nvSpPr>
        <p:spPr>
          <a:xfrm>
            <a:off x="321301" y="1836567"/>
            <a:ext cx="11240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is the "brain" of the quantum-aware loss function. It computes similarity using a two-step process: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9CC4A-2D09-76A0-311A-6687B1F0122E}"/>
              </a:ext>
            </a:extLst>
          </p:cNvPr>
          <p:cNvGrpSpPr/>
          <p:nvPr/>
        </p:nvGrpSpPr>
        <p:grpSpPr>
          <a:xfrm>
            <a:off x="2016296" y="3112594"/>
            <a:ext cx="7850822" cy="1828801"/>
            <a:chOff x="1915369" y="2813049"/>
            <a:chExt cx="7850822" cy="182880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6B7A0A3-1B9F-67F7-18EE-589B1196A406}"/>
                </a:ext>
              </a:extLst>
            </p:cNvPr>
            <p:cNvGrpSpPr/>
            <p:nvPr/>
          </p:nvGrpSpPr>
          <p:grpSpPr>
            <a:xfrm>
              <a:off x="1915369" y="2813049"/>
              <a:ext cx="3615559" cy="1828801"/>
              <a:chOff x="518369" y="2260599"/>
              <a:chExt cx="3615559" cy="18288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8E5F488-5689-A923-13C1-3416A2C8E0C0}"/>
                  </a:ext>
                </a:extLst>
              </p:cNvPr>
              <p:cNvGrpSpPr/>
              <p:nvPr/>
            </p:nvGrpSpPr>
            <p:grpSpPr>
              <a:xfrm>
                <a:off x="518369" y="2260599"/>
                <a:ext cx="3615559" cy="1828801"/>
                <a:chOff x="1319049" y="1926020"/>
                <a:chExt cx="2958662" cy="3079531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CF155930-0BB6-3768-E28D-1139FAC60304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rgbClr val="07215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B0D1F3E-C4BE-1A4D-0B92-FC5B599B6A15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2927619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07215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F6DCD-5E59-5AD3-74CD-D30163935E91}"/>
                  </a:ext>
                </a:extLst>
              </p:cNvPr>
              <p:cNvSpPr txBox="1"/>
              <p:nvPr/>
            </p:nvSpPr>
            <p:spPr>
              <a:xfrm>
                <a:off x="929772" y="2353330"/>
                <a:ext cx="27927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Step 1: Conversion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B3B81DE-0550-2128-8F53-725D5EA3F1E8}"/>
                      </a:ext>
                    </a:extLst>
                  </p:cNvPr>
                  <p:cNvSpPr txBox="1"/>
                  <p:nvPr/>
                </p:nvSpPr>
                <p:spPr>
                  <a:xfrm>
                    <a:off x="679450" y="2960794"/>
                    <a:ext cx="3293396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 algn="ctr">
                      <a:buNone/>
                    </a:pPr>
                    <a:r>
                      <a:rPr lang="en-US" b="0" i="0">
                        <a:solidFill>
                          <a:srgbClr val="072159"/>
                        </a:solidFill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a:t>Convert Polar angles to 3D Cartesian coordinates (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 Semibold" panose="020F0502020204030203" pitchFamily="34" charset="0"/>
                            <a:cs typeface="Lato Semibold" panose="020F0502020204030203" pitchFamily="34" charset="0"/>
                          </a:rPr>
                          <m:t>𝑧</m:t>
                        </m:r>
                      </m:oMath>
                    </a14:m>
                    <a:r>
                      <a:rPr lang="en-US" b="0" i="0">
                        <a:solidFill>
                          <a:srgbClr val="072159"/>
                        </a:solidFill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</a:rPr>
                      <a:t>).</a:t>
                    </a:r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B3B81DE-0550-2128-8F53-725D5EA3F1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450" y="2960794"/>
                    <a:ext cx="3293396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774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8FE835D-1E6A-D546-ECCF-4183EC9D8B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1891" y="2876550"/>
                <a:ext cx="2381216" cy="0"/>
              </a:xfrm>
              <a:prstGeom prst="line">
                <a:avLst/>
              </a:prstGeom>
              <a:ln w="28575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09CE986-6114-0EF7-34F5-EEAC6E8FEE3E}"/>
                </a:ext>
              </a:extLst>
            </p:cNvPr>
            <p:cNvGrpSpPr/>
            <p:nvPr/>
          </p:nvGrpSpPr>
          <p:grpSpPr>
            <a:xfrm>
              <a:off x="6150631" y="2813049"/>
              <a:ext cx="3615560" cy="1828801"/>
              <a:chOff x="7946554" y="4235449"/>
              <a:chExt cx="3615560" cy="1828801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DD79E00-0F46-3109-306F-AB8B08346660}"/>
                  </a:ext>
                </a:extLst>
              </p:cNvPr>
              <p:cNvGrpSpPr/>
              <p:nvPr/>
            </p:nvGrpSpPr>
            <p:grpSpPr>
              <a:xfrm>
                <a:off x="7946554" y="4235449"/>
                <a:ext cx="3615559" cy="1828801"/>
                <a:chOff x="1319049" y="1926020"/>
                <a:chExt cx="2958662" cy="3079531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E1A12F39-719D-2F9E-347F-D4E1DD5B921A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BA13EFD0-962D-0CD3-1FF7-4CCBF2121B1A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2958746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1F34C3-CA31-42C7-721A-03E5D1B79418}"/>
                  </a:ext>
                </a:extLst>
              </p:cNvPr>
              <p:cNvSpPr txBox="1"/>
              <p:nvPr/>
            </p:nvSpPr>
            <p:spPr>
              <a:xfrm>
                <a:off x="8686572" y="4328180"/>
                <a:ext cx="21355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Step 2: Kernel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1CC733B-9AEA-B4AF-7028-0CD0AEE3F8D8}"/>
                  </a:ext>
                </a:extLst>
              </p:cNvPr>
              <p:cNvSpPr txBox="1"/>
              <p:nvPr/>
            </p:nvSpPr>
            <p:spPr>
              <a:xfrm>
                <a:off x="7946554" y="4935644"/>
                <a:ext cx="361556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US" b="0" i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Apply the Complex Kernel Function (CKF) to compute Fidelity.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F58FD05-6FA7-9C56-357C-5DCCEA4022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0076" y="4848762"/>
                <a:ext cx="23812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41695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64112B6C-F318-EE0F-EB87-7F06D2D3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8165152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Complex Kernel Function (CKF)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834403-CD28-B84B-C6B9-BEF3A4CA35F2}"/>
                  </a:ext>
                </a:extLst>
              </p:cNvPr>
              <p:cNvSpPr txBox="1"/>
              <p:nvPr/>
            </p:nvSpPr>
            <p:spPr>
              <a:xfrm>
                <a:off x="1298672" y="2912801"/>
                <a:ext cx="95946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b="0" i="0">
                    <a:effectLst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 CKF computes fidelity </a:t>
                </a:r>
                <a:r>
                  <a:rPr lang="en-US" b="1" i="0">
                    <a:effectLst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using only the real </a:t>
                </a:r>
                <a:r>
                  <a:rPr lang="en-US" b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</a:t>
                </a:r>
                <a:r>
                  <a:rPr lang="en-US" b="1" i="0">
                    <a:effectLst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artesian vectors</a:t>
                </a:r>
                <a:r>
                  <a:rPr lang="en-US" b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0">
                    <a:effectLst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0"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834403-CD28-B84B-C6B9-BEF3A4CA3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72" y="2912801"/>
                <a:ext cx="9594655" cy="369332"/>
              </a:xfrm>
              <a:prstGeom prst="rect">
                <a:avLst/>
              </a:prstGeom>
              <a:blipFill>
                <a:blip r:embed="rId2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5589D6E-1F46-12A1-09F2-C32838334889}"/>
              </a:ext>
            </a:extLst>
          </p:cNvPr>
          <p:cNvGrpSpPr/>
          <p:nvPr/>
        </p:nvGrpSpPr>
        <p:grpSpPr>
          <a:xfrm>
            <a:off x="2015358" y="4318835"/>
            <a:ext cx="8161282" cy="1168081"/>
            <a:chOff x="1981201" y="3016498"/>
            <a:chExt cx="8161282" cy="5929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D2184DE-B277-F3EE-A108-43F22880DE9F}"/>
                </a:ext>
              </a:extLst>
            </p:cNvPr>
            <p:cNvSpPr/>
            <p:nvPr/>
          </p:nvSpPr>
          <p:spPr>
            <a:xfrm>
              <a:off x="1981201" y="3063796"/>
              <a:ext cx="8161282" cy="545690"/>
            </a:xfrm>
            <a:prstGeom prst="roundRect">
              <a:avLst>
                <a:gd name="adj" fmla="val 26297"/>
              </a:avLst>
            </a:prstGeom>
            <a:solidFill>
              <a:srgbClr val="072159"/>
            </a:solidFill>
            <a:ln w="28575"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7500119-0A54-BBAC-B5ED-A19353CD864F}"/>
                </a:ext>
              </a:extLst>
            </p:cNvPr>
            <p:cNvSpPr/>
            <p:nvPr/>
          </p:nvSpPr>
          <p:spPr>
            <a:xfrm>
              <a:off x="1981201" y="3016498"/>
              <a:ext cx="8161282" cy="545690"/>
            </a:xfrm>
            <a:prstGeom prst="roundRect">
              <a:avLst>
                <a:gd name="adj" fmla="val 26297"/>
              </a:avLst>
            </a:prstGeom>
            <a:solidFill>
              <a:schemeClr val="bg1"/>
            </a:solidFill>
            <a:ln w="28575"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B6DC8E2-D961-CD15-04C3-03707E94241A}"/>
                    </a:ext>
                  </a:extLst>
                </p:cNvPr>
                <p:cNvSpPr txBox="1"/>
                <p:nvPr/>
              </p:nvSpPr>
              <p:spPr>
                <a:xfrm>
                  <a:off x="2049517" y="3016498"/>
                  <a:ext cx="809296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𝐶𝐾𝐹</m:t>
                        </m:r>
                        <m:r>
                          <a:rPr lang="es-E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400" b="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2400" b="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) = </m:t>
                        </m:r>
                        <m:sSup>
                          <m:sSupPr>
                            <m:ctrlPr>
                              <a:rPr lang="es-ES" sz="2400" b="0" i="1" dirty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sz="2400" b="0" i="1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Lato" panose="020F0502020204030203" pitchFamily="34" charset="0"/>
                                    <a:cs typeface="Lato" panose="020F0502020204030203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Lato" panose="020F0502020204030203" pitchFamily="34" charset="0"/>
                                    <a:cs typeface="Lato" panose="020F0502020204030203" pitchFamily="34" charset="0"/>
                                  </a:rPr>
                                  <m:t> + </m:t>
                                </m:r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Lato" panose="020F0502020204030203" pitchFamily="34" charset="0"/>
                                    <a:cs typeface="Lato" panose="020F0502020204030203" pitchFamily="34" charset="0"/>
                                  </a:rPr>
                                  <m:t> + </m:t>
                                </m:r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s-ES" sz="2400" b="0" i="1" dirty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400" b="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 + </m:t>
                        </m:r>
                        <m:sSup>
                          <m:sSupPr>
                            <m:ctrlPr>
                              <a:rPr lang="es-ES" sz="2400" b="0" i="1" dirty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sz="2400" b="0" i="1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Lato" panose="020F0502020204030203" pitchFamily="34" charset="0"/>
                                    <a:cs typeface="Lato" panose="020F0502020204030203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Lato" panose="020F0502020204030203" pitchFamily="34" charset="0"/>
                                    <a:cs typeface="Lato" panose="020F0502020204030203" pitchFamily="34" charset="0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dirty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Lato" panose="020F0502020204030203" pitchFamily="34" charset="0"/>
                                        <a:cs typeface="Lato" panose="020F0502020204030203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s-ES" sz="2400" b="0" i="1" dirty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Lato" panose="020F0502020204030203" pitchFamily="34" charset="0"/>
                                <a:cs typeface="Lato" panose="020F050202020403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B6DC8E2-D961-CD15-04C3-03707E942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517" y="3016498"/>
                  <a:ext cx="809296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25F243-B7D5-EBD2-7495-5CCFEF326976}"/>
              </a:ext>
            </a:extLst>
          </p:cNvPr>
          <p:cNvSpPr txBox="1"/>
          <p:nvPr/>
        </p:nvSpPr>
        <p:spPr>
          <a:xfrm>
            <a:off x="333375" y="5633925"/>
            <a:ext cx="11525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buNone/>
            </a:pPr>
            <a:r>
              <a:rPr lang="en-US" sz="1600" b="0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Both of these </a:t>
            </a:r>
            <a:r>
              <a:rPr lang="en-US" sz="1600" b="1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operations are easily vector accelerated</a:t>
            </a:r>
            <a:r>
              <a:rPr lang="en-US" sz="1600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b="0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kernel allows the classical optimizer to "see" the distance between quantum states in linear time without complex numbers.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9C7A93-A68D-D089-93D5-13FC5453C818}"/>
              </a:ext>
            </a:extLst>
          </p:cNvPr>
          <p:cNvGrpSpPr/>
          <p:nvPr/>
        </p:nvGrpSpPr>
        <p:grpSpPr>
          <a:xfrm>
            <a:off x="3626121" y="3382321"/>
            <a:ext cx="4939753" cy="580782"/>
            <a:chOff x="3542091" y="3325634"/>
            <a:chExt cx="4939753" cy="5807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A09AA60-6C45-BC69-EB21-E7B7DA82F864}"/>
                </a:ext>
              </a:extLst>
            </p:cNvPr>
            <p:cNvGrpSpPr/>
            <p:nvPr/>
          </p:nvGrpSpPr>
          <p:grpSpPr>
            <a:xfrm>
              <a:off x="3542091" y="3325634"/>
              <a:ext cx="2312275" cy="580782"/>
              <a:chOff x="4014952" y="2117863"/>
              <a:chExt cx="2312275" cy="58078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CBABE7B-2A07-B0AF-2BAC-5F78070E0885}"/>
                  </a:ext>
                </a:extLst>
              </p:cNvPr>
              <p:cNvSpPr/>
              <p:nvPr/>
            </p:nvSpPr>
            <p:spPr>
              <a:xfrm>
                <a:off x="4014952" y="2152955"/>
                <a:ext cx="2312275" cy="545690"/>
              </a:xfrm>
              <a:prstGeom prst="roundRect">
                <a:avLst>
                  <a:gd name="adj" fmla="val 26297"/>
                </a:avLst>
              </a:prstGeom>
              <a:solidFill>
                <a:srgbClr val="57B189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866DE-3096-3463-1766-E5AFE01AED05}"/>
                  </a:ext>
                </a:extLst>
              </p:cNvPr>
              <p:cNvSpPr/>
              <p:nvPr/>
            </p:nvSpPr>
            <p:spPr>
              <a:xfrm>
                <a:off x="4014952" y="2117863"/>
                <a:ext cx="2312275" cy="545690"/>
              </a:xfrm>
              <a:prstGeom prst="roundRect">
                <a:avLst>
                  <a:gd name="adj" fmla="val 26297"/>
                </a:avLst>
              </a:prstGeom>
              <a:solidFill>
                <a:schemeClr val="bg1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BFF6D73-3651-293A-6D28-A1435E5CE374}"/>
                      </a:ext>
                    </a:extLst>
                  </p:cNvPr>
                  <p:cNvSpPr txBox="1"/>
                  <p:nvPr/>
                </p:nvSpPr>
                <p:spPr>
                  <a:xfrm>
                    <a:off x="4054365" y="2182959"/>
                    <a:ext cx="2233448" cy="415498"/>
                  </a:xfrm>
                  <a:prstGeom prst="rect">
                    <a:avLst/>
                  </a:prstGeom>
                  <a:noFill/>
                </p:spPr>
                <p:txBody>
                  <a:bodyPr wrap="square" t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BFF6D73-3651-293A-6D28-A1435E5CE3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4365" y="2182959"/>
                    <a:ext cx="2233448" cy="4154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2" r="-1907" b="-220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094EBA-6BD3-6C8E-DB9B-ECA514BC442D}"/>
                </a:ext>
              </a:extLst>
            </p:cNvPr>
            <p:cNvGrpSpPr/>
            <p:nvPr/>
          </p:nvGrpSpPr>
          <p:grpSpPr>
            <a:xfrm>
              <a:off x="6130157" y="3325634"/>
              <a:ext cx="2351687" cy="580782"/>
              <a:chOff x="4014952" y="2117863"/>
              <a:chExt cx="2351687" cy="58078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9864024-DF7F-0CDA-C90E-501AABB87294}"/>
                  </a:ext>
                </a:extLst>
              </p:cNvPr>
              <p:cNvSpPr/>
              <p:nvPr/>
            </p:nvSpPr>
            <p:spPr>
              <a:xfrm>
                <a:off x="4014952" y="2152955"/>
                <a:ext cx="2312275" cy="545690"/>
              </a:xfrm>
              <a:prstGeom prst="roundRect">
                <a:avLst>
                  <a:gd name="adj" fmla="val 26297"/>
                </a:avLst>
              </a:prstGeom>
              <a:solidFill>
                <a:srgbClr val="57B189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2721622-E2AF-A729-6FEF-D3DF77B6B34C}"/>
                  </a:ext>
                </a:extLst>
              </p:cNvPr>
              <p:cNvSpPr/>
              <p:nvPr/>
            </p:nvSpPr>
            <p:spPr>
              <a:xfrm>
                <a:off x="4014952" y="2117863"/>
                <a:ext cx="2312275" cy="545690"/>
              </a:xfrm>
              <a:prstGeom prst="roundRect">
                <a:avLst>
                  <a:gd name="adj" fmla="val 26297"/>
                </a:avLst>
              </a:prstGeom>
              <a:solidFill>
                <a:schemeClr val="bg1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303E3B7-4664-250A-5900-822C48577837}"/>
                      </a:ext>
                    </a:extLst>
                  </p:cNvPr>
                  <p:cNvSpPr txBox="1"/>
                  <p:nvPr/>
                </p:nvSpPr>
                <p:spPr>
                  <a:xfrm>
                    <a:off x="4054365" y="2182959"/>
                    <a:ext cx="2312274" cy="415498"/>
                  </a:xfrm>
                  <a:prstGeom prst="rect">
                    <a:avLst/>
                  </a:prstGeom>
                  <a:noFill/>
                </p:spPr>
                <p:txBody>
                  <a:bodyPr wrap="square" t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303E3B7-4664-250A-5900-822C48577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4365" y="2182959"/>
                    <a:ext cx="2312274" cy="4154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792" b="-220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7348A1-EC50-6D1F-B910-B6D3EAB5F7EB}"/>
                  </a:ext>
                </a:extLst>
              </p:cNvPr>
              <p:cNvSpPr txBox="1"/>
              <p:nvPr/>
            </p:nvSpPr>
            <p:spPr>
              <a:xfrm>
                <a:off x="0" y="931687"/>
                <a:ext cx="11984736" cy="868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None/>
                </a:pPr>
                <a:r>
                  <a:rPr lang="en-US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Consider the quantum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lang="en-US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their </a:t>
                </a:r>
                <a:r>
                  <a:rPr lang="en-US" b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fidelity</a:t>
                </a:r>
                <a:r>
                  <a:rPr lang="en-US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|⟨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⟩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) is computed using the operation.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7348A1-EC50-6D1F-B910-B6D3EAB5F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1687"/>
                <a:ext cx="11984736" cy="868636"/>
              </a:xfrm>
              <a:prstGeom prst="rect">
                <a:avLst/>
              </a:prstGeom>
              <a:blipFill>
                <a:blip r:embed="rId6"/>
                <a:stretch>
                  <a:fillRect t="-40141" b="-3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346E0F0-2DAC-71FE-B3F9-C8B7E037661D}"/>
              </a:ext>
            </a:extLst>
          </p:cNvPr>
          <p:cNvGrpSpPr/>
          <p:nvPr/>
        </p:nvGrpSpPr>
        <p:grpSpPr>
          <a:xfrm>
            <a:off x="2210116" y="1925968"/>
            <a:ext cx="7692042" cy="851553"/>
            <a:chOff x="2404872" y="1849351"/>
            <a:chExt cx="7692042" cy="8515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79676B-76DD-4A0C-BF6E-A28718338125}"/>
                </a:ext>
              </a:extLst>
            </p:cNvPr>
            <p:cNvGrpSpPr/>
            <p:nvPr/>
          </p:nvGrpSpPr>
          <p:grpSpPr>
            <a:xfrm>
              <a:off x="2404872" y="1849351"/>
              <a:ext cx="7692042" cy="851553"/>
              <a:chOff x="2404872" y="1849351"/>
              <a:chExt cx="7964424" cy="851553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BEF65FA-2BF3-CE15-5834-674ED9E896B6}"/>
                  </a:ext>
                </a:extLst>
              </p:cNvPr>
              <p:cNvSpPr/>
              <p:nvPr/>
            </p:nvSpPr>
            <p:spPr>
              <a:xfrm>
                <a:off x="2404872" y="1902241"/>
                <a:ext cx="7964424" cy="79866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049C5F2-24C4-4B40-53E4-770ED85D0AAA}"/>
                  </a:ext>
                </a:extLst>
              </p:cNvPr>
              <p:cNvSpPr/>
              <p:nvPr/>
            </p:nvSpPr>
            <p:spPr>
              <a:xfrm>
                <a:off x="2404872" y="1849351"/>
                <a:ext cx="7964424" cy="7986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A160E2C-9FB2-A823-F55B-8D4F830C2A9D}"/>
                    </a:ext>
                  </a:extLst>
                </p:cNvPr>
                <p:cNvSpPr txBox="1"/>
                <p:nvPr/>
              </p:nvSpPr>
              <p:spPr>
                <a:xfrm>
                  <a:off x="2484598" y="1926343"/>
                  <a:ext cx="7570919" cy="608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×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A160E2C-9FB2-A823-F55B-8D4F830C2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598" y="1926343"/>
                  <a:ext cx="7570919" cy="6085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F75CE9-F430-8732-78E8-2261AD82F778}"/>
                  </a:ext>
                </a:extLst>
              </p:cNvPr>
              <p:cNvSpPr txBox="1"/>
              <p:nvPr/>
            </p:nvSpPr>
            <p:spPr>
              <a:xfrm>
                <a:off x="4782258" y="4990813"/>
                <a:ext cx="21708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Vector Dot Product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endParaRPr lang="en-US" sz="140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F75CE9-F430-8732-78E8-2261AD82F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58" y="4990813"/>
                <a:ext cx="2170851" cy="215444"/>
              </a:xfrm>
              <a:prstGeom prst="rect">
                <a:avLst/>
              </a:prstGeom>
              <a:blipFill>
                <a:blip r:embed="rId8"/>
                <a:stretch>
                  <a:fillRect l="-5042" t="-31429" r="-1120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AB7D21D5-7000-5FEE-503C-14E58426626C}"/>
              </a:ext>
            </a:extLst>
          </p:cNvPr>
          <p:cNvSpPr txBox="1"/>
          <p:nvPr/>
        </p:nvSpPr>
        <p:spPr>
          <a:xfrm>
            <a:off x="7807160" y="4889726"/>
            <a:ext cx="2131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Indexed Vector Dot </a:t>
            </a:r>
          </a:p>
          <a:p>
            <a:pPr algn="ctr"/>
            <a:r>
              <a:rPr lang="en-US" sz="140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element-wise multiply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9F09FB0F-5E52-733B-BF20-1EA876D46926}"/>
              </a:ext>
            </a:extLst>
          </p:cNvPr>
          <p:cNvSpPr/>
          <p:nvPr/>
        </p:nvSpPr>
        <p:spPr>
          <a:xfrm rot="16200000">
            <a:off x="5708932" y="3424100"/>
            <a:ext cx="260648" cy="2900835"/>
          </a:xfrm>
          <a:prstGeom prst="leftBrace">
            <a:avLst>
              <a:gd name="adj1" fmla="val 67680"/>
              <a:gd name="adj2" fmla="val 508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364B21AD-5E92-7E09-FAF8-735923BE3DFF}"/>
              </a:ext>
            </a:extLst>
          </p:cNvPr>
          <p:cNvSpPr/>
          <p:nvPr/>
        </p:nvSpPr>
        <p:spPr>
          <a:xfrm rot="16200000">
            <a:off x="8867090" y="3869598"/>
            <a:ext cx="160478" cy="1909667"/>
          </a:xfrm>
          <a:prstGeom prst="leftBrace">
            <a:avLst>
              <a:gd name="adj1" fmla="val 67680"/>
              <a:gd name="adj2" fmla="val 508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77C4AF8-51FD-A28F-A281-81872ECC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50408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QPMeL Training</a:t>
            </a: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BF826997-D732-089D-4217-99FCEFE4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9" y="954086"/>
            <a:ext cx="11219486" cy="353353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B246DEE-20C1-D01D-73FD-250560943199}"/>
              </a:ext>
            </a:extLst>
          </p:cNvPr>
          <p:cNvGrpSpPr/>
          <p:nvPr/>
        </p:nvGrpSpPr>
        <p:grpSpPr>
          <a:xfrm>
            <a:off x="4105960" y="1925152"/>
            <a:ext cx="1121360" cy="1915329"/>
            <a:chOff x="4105960" y="1925152"/>
            <a:chExt cx="1121360" cy="191532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AEA2DB4-B66C-FB7D-A6D3-84376928CC64}"/>
                </a:ext>
              </a:extLst>
            </p:cNvPr>
            <p:cNvSpPr/>
            <p:nvPr/>
          </p:nvSpPr>
          <p:spPr>
            <a:xfrm>
              <a:off x="4229065" y="2048257"/>
              <a:ext cx="998255" cy="1792224"/>
            </a:xfrm>
            <a:prstGeom prst="roundRect">
              <a:avLst/>
            </a:prstGeom>
            <a:noFill/>
            <a:ln w="38100"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6F197E-8D8D-CD8E-A2C4-A2BC6C2420DD}"/>
                </a:ext>
              </a:extLst>
            </p:cNvPr>
            <p:cNvSpPr/>
            <p:nvPr/>
          </p:nvSpPr>
          <p:spPr>
            <a:xfrm>
              <a:off x="4105960" y="1925152"/>
              <a:ext cx="246209" cy="246209"/>
            </a:xfrm>
            <a:prstGeom prst="ellipse">
              <a:avLst/>
            </a:prstGeom>
            <a:solidFill>
              <a:srgbClr val="0721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CDA364-9427-71F0-FA8B-5C262DF224F0}"/>
              </a:ext>
            </a:extLst>
          </p:cNvPr>
          <p:cNvGrpSpPr/>
          <p:nvPr/>
        </p:nvGrpSpPr>
        <p:grpSpPr>
          <a:xfrm>
            <a:off x="1230888" y="5281141"/>
            <a:ext cx="2712995" cy="919581"/>
            <a:chOff x="3310142" y="5581897"/>
            <a:chExt cx="2712995" cy="9195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5F372B2-2A5B-B7BA-684C-01A25128084A}"/>
                </a:ext>
              </a:extLst>
            </p:cNvPr>
            <p:cNvSpPr/>
            <p:nvPr/>
          </p:nvSpPr>
          <p:spPr>
            <a:xfrm>
              <a:off x="3433247" y="5731277"/>
              <a:ext cx="2589890" cy="770201"/>
            </a:xfrm>
            <a:prstGeom prst="roundRect">
              <a:avLst/>
            </a:prstGeom>
            <a:solidFill>
              <a:srgbClr val="072159"/>
            </a:solidFill>
            <a:ln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D7B0688-6430-4F31-67A5-F2EDE5B17A19}"/>
                </a:ext>
              </a:extLst>
            </p:cNvPr>
            <p:cNvSpPr/>
            <p:nvPr/>
          </p:nvSpPr>
          <p:spPr>
            <a:xfrm>
              <a:off x="3426372" y="5678725"/>
              <a:ext cx="2589890" cy="7702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721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classical encoder creates split encodings as angular coordinates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CB64A13-9E87-B681-ECF6-96F779F929B7}"/>
                </a:ext>
              </a:extLst>
            </p:cNvPr>
            <p:cNvSpPr/>
            <p:nvPr/>
          </p:nvSpPr>
          <p:spPr>
            <a:xfrm>
              <a:off x="3310142" y="5581897"/>
              <a:ext cx="246209" cy="246209"/>
            </a:xfrm>
            <a:prstGeom prst="ellipse">
              <a:avLst/>
            </a:prstGeom>
            <a:solidFill>
              <a:srgbClr val="0721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E8420E-9CF8-FD12-089E-FE5941CE4E22}"/>
              </a:ext>
            </a:extLst>
          </p:cNvPr>
          <p:cNvGrpSpPr/>
          <p:nvPr/>
        </p:nvGrpSpPr>
        <p:grpSpPr>
          <a:xfrm>
            <a:off x="5491316" y="1925152"/>
            <a:ext cx="1744637" cy="1915329"/>
            <a:chOff x="5491316" y="1925152"/>
            <a:chExt cx="1744637" cy="191532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22E64C-3739-8B74-D082-13558CDF8276}"/>
                </a:ext>
              </a:extLst>
            </p:cNvPr>
            <p:cNvSpPr/>
            <p:nvPr/>
          </p:nvSpPr>
          <p:spPr>
            <a:xfrm>
              <a:off x="5614421" y="2048257"/>
              <a:ext cx="1621532" cy="1792224"/>
            </a:xfrm>
            <a:prstGeom prst="roundRect">
              <a:avLst>
                <a:gd name="adj" fmla="val 7917"/>
              </a:avLst>
            </a:prstGeom>
            <a:noFill/>
            <a:ln w="38100">
              <a:solidFill>
                <a:srgbClr val="57B1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8781BC-ABBC-E732-8149-7B01EB24FF28}"/>
                </a:ext>
              </a:extLst>
            </p:cNvPr>
            <p:cNvSpPr/>
            <p:nvPr/>
          </p:nvSpPr>
          <p:spPr>
            <a:xfrm>
              <a:off x="5491316" y="1925152"/>
              <a:ext cx="246209" cy="246209"/>
            </a:xfrm>
            <a:prstGeom prst="ellipse">
              <a:avLst/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940AD5-29F5-4CB1-E8D9-7EC8FE623A4A}"/>
              </a:ext>
            </a:extLst>
          </p:cNvPr>
          <p:cNvGrpSpPr/>
          <p:nvPr/>
        </p:nvGrpSpPr>
        <p:grpSpPr>
          <a:xfrm>
            <a:off x="4455490" y="5192993"/>
            <a:ext cx="3172810" cy="999095"/>
            <a:chOff x="4701917" y="4469525"/>
            <a:chExt cx="3172810" cy="99909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0FA0BA7-38C9-083D-46B3-47B015499411}"/>
                </a:ext>
              </a:extLst>
            </p:cNvPr>
            <p:cNvSpPr/>
            <p:nvPr/>
          </p:nvSpPr>
          <p:spPr>
            <a:xfrm>
              <a:off x="4820296" y="4634670"/>
              <a:ext cx="3054431" cy="833950"/>
            </a:xfrm>
            <a:prstGeom prst="roundRect">
              <a:avLst/>
            </a:prstGeom>
            <a:solidFill>
              <a:srgbClr val="57B189"/>
            </a:solidFill>
            <a:ln>
              <a:solidFill>
                <a:srgbClr val="57B1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41E611-EE18-8C5A-2D0F-26FD871C208C}"/>
                </a:ext>
              </a:extLst>
            </p:cNvPr>
            <p:cNvSpPr/>
            <p:nvPr/>
          </p:nvSpPr>
          <p:spPr>
            <a:xfrm>
              <a:off x="4815042" y="4585862"/>
              <a:ext cx="3054431" cy="8339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7B1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Angular Coordinates are converted into cartesian coordinates to be used with metric functions.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CC610A-E158-81DF-CEE2-6D1A71945F28}"/>
                </a:ext>
              </a:extLst>
            </p:cNvPr>
            <p:cNvSpPr/>
            <p:nvPr/>
          </p:nvSpPr>
          <p:spPr>
            <a:xfrm>
              <a:off x="4701917" y="4469525"/>
              <a:ext cx="246209" cy="246209"/>
            </a:xfrm>
            <a:prstGeom prst="ellipse">
              <a:avLst/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613FDB-EDDB-5DD5-691F-3D77375D6F90}"/>
              </a:ext>
            </a:extLst>
          </p:cNvPr>
          <p:cNvGrpSpPr/>
          <p:nvPr/>
        </p:nvGrpSpPr>
        <p:grpSpPr>
          <a:xfrm>
            <a:off x="8153657" y="5046185"/>
            <a:ext cx="2982053" cy="1267590"/>
            <a:chOff x="8153657" y="5192993"/>
            <a:chExt cx="2982053" cy="126759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EBF1B50-04EB-06B0-E9AE-79187F1F4262}"/>
                </a:ext>
              </a:extLst>
            </p:cNvPr>
            <p:cNvGrpSpPr/>
            <p:nvPr/>
          </p:nvGrpSpPr>
          <p:grpSpPr>
            <a:xfrm>
              <a:off x="8248118" y="5281449"/>
              <a:ext cx="2887592" cy="1179134"/>
              <a:chOff x="8006338" y="5571843"/>
              <a:chExt cx="3371152" cy="888739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006941E-A18D-3440-1C33-FA3081FCBC85}"/>
                  </a:ext>
                </a:extLst>
              </p:cNvPr>
              <p:cNvSpPr/>
              <p:nvPr/>
            </p:nvSpPr>
            <p:spPr>
              <a:xfrm>
                <a:off x="8006338" y="5626632"/>
                <a:ext cx="3371152" cy="83395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63F47BE-00A8-1A5F-3E4D-F06C75844201}"/>
                  </a:ext>
                </a:extLst>
              </p:cNvPr>
              <p:cNvSpPr/>
              <p:nvPr/>
            </p:nvSpPr>
            <p:spPr>
              <a:xfrm>
                <a:off x="8006338" y="5571843"/>
                <a:ext cx="3371152" cy="8339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 Complex Kernel Functions allows us to compute metric similarity in higher dimensional Hilbert Space.  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9687890-8EC4-855B-6233-000DC56DA9DC}"/>
                </a:ext>
              </a:extLst>
            </p:cNvPr>
            <p:cNvSpPr/>
            <p:nvPr/>
          </p:nvSpPr>
          <p:spPr>
            <a:xfrm>
              <a:off x="8153657" y="5192993"/>
              <a:ext cx="246209" cy="24620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D594B0-866B-F27E-A780-0279A1C8D7FF}"/>
              </a:ext>
            </a:extLst>
          </p:cNvPr>
          <p:cNvGrpSpPr/>
          <p:nvPr/>
        </p:nvGrpSpPr>
        <p:grpSpPr>
          <a:xfrm>
            <a:off x="8357593" y="2492894"/>
            <a:ext cx="2424138" cy="903721"/>
            <a:chOff x="8357593" y="2492894"/>
            <a:chExt cx="2424138" cy="9037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EF23C06-0533-05B4-96CE-B4AAEA22AA3A}"/>
                </a:ext>
              </a:extLst>
            </p:cNvPr>
            <p:cNvSpPr/>
            <p:nvPr/>
          </p:nvSpPr>
          <p:spPr>
            <a:xfrm>
              <a:off x="8480698" y="2603656"/>
              <a:ext cx="2301033" cy="792959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0D0757-8305-4168-0D41-E2A05D23F50B}"/>
                </a:ext>
              </a:extLst>
            </p:cNvPr>
            <p:cNvSpPr/>
            <p:nvPr/>
          </p:nvSpPr>
          <p:spPr>
            <a:xfrm>
              <a:off x="8357593" y="2492894"/>
              <a:ext cx="246209" cy="24620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54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BEED79-391E-93A1-082E-41146A64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60"/>
          <a:stretch>
            <a:fillRect/>
          </a:stretch>
        </p:blipFill>
        <p:spPr>
          <a:xfrm>
            <a:off x="1629420" y="1252286"/>
            <a:ext cx="8933160" cy="43534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41F8BEE9-00F0-4876-03AB-481DEC86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50408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86716-0314-BA36-78FA-8DDF5C0909EA}"/>
              </a:ext>
            </a:extLst>
          </p:cNvPr>
          <p:cNvSpPr txBox="1"/>
          <p:nvPr/>
        </p:nvSpPr>
        <p:spPr>
          <a:xfrm>
            <a:off x="2723646" y="235393"/>
            <a:ext cx="6131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Against current metric learning approaches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CD455-C948-4708-58EF-04413040B4B5}"/>
              </a:ext>
            </a:extLst>
          </p:cNvPr>
          <p:cNvSpPr txBox="1"/>
          <p:nvPr/>
        </p:nvSpPr>
        <p:spPr>
          <a:xfrm>
            <a:off x="1629421" y="5605713"/>
            <a:ext cx="893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QPMeL greatly outperforms previous metric learning models while using fewer qubits.</a:t>
            </a:r>
          </a:p>
        </p:txBody>
      </p:sp>
    </p:spTree>
    <p:extLst>
      <p:ext uri="{BB962C8B-B14F-4D97-AF65-F5344CB8AC3E}">
        <p14:creationId xmlns:p14="http://schemas.microsoft.com/office/powerpoint/2010/main" val="956826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503B4-A88C-872F-5903-D30B1C943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3989D0DB-A3AD-D1DF-B049-CA80119F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50408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19A2F-3AE3-918E-8D9C-57FDD7319D24}"/>
              </a:ext>
            </a:extLst>
          </p:cNvPr>
          <p:cNvSpPr txBox="1"/>
          <p:nvPr/>
        </p:nvSpPr>
        <p:spPr>
          <a:xfrm>
            <a:off x="2723646" y="235393"/>
            <a:ext cx="6131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Against current metric learning approaches on FSL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2128ED-14C9-A6BB-A976-1BFBDD2E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7"/>
          <a:stretch>
            <a:fillRect/>
          </a:stretch>
        </p:blipFill>
        <p:spPr>
          <a:xfrm>
            <a:off x="1223783" y="3362325"/>
            <a:ext cx="9744434" cy="25755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E16171-5DDD-8F63-9827-323C8E766FD0}"/>
              </a:ext>
            </a:extLst>
          </p:cNvPr>
          <p:cNvSpPr txBox="1"/>
          <p:nvPr/>
        </p:nvSpPr>
        <p:spPr>
          <a:xfrm>
            <a:off x="1223783" y="5937851"/>
            <a:ext cx="9744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QPMeL matches the few shot results of Liu et al while using 1/6</a:t>
            </a:r>
            <a:r>
              <a:rPr lang="en-US" b="0" i="0" baseline="300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b="0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number of qubits.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4F36A8-212E-F16A-DFCD-34FB8C67A49D}"/>
              </a:ext>
            </a:extLst>
          </p:cNvPr>
          <p:cNvGrpSpPr/>
          <p:nvPr/>
        </p:nvGrpSpPr>
        <p:grpSpPr>
          <a:xfrm>
            <a:off x="1197864" y="1205836"/>
            <a:ext cx="7123176" cy="1834461"/>
            <a:chOff x="182880" y="998572"/>
            <a:chExt cx="7123176" cy="183446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C523F2-0411-6717-C384-EA6CA21E7F76}"/>
                </a:ext>
              </a:extLst>
            </p:cNvPr>
            <p:cNvSpPr/>
            <p:nvPr/>
          </p:nvSpPr>
          <p:spPr>
            <a:xfrm>
              <a:off x="182880" y="998572"/>
              <a:ext cx="7123176" cy="1834461"/>
            </a:xfrm>
            <a:prstGeom prst="roundRect">
              <a:avLst>
                <a:gd name="adj" fmla="val 8692"/>
              </a:avLst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5078E910-BC47-0E25-2FBA-5ABCECB21074}"/>
                    </a:ext>
                  </a:extLst>
                </p:cNvPr>
                <p:cNvSpPr/>
                <p:nvPr/>
              </p:nvSpPr>
              <p:spPr>
                <a:xfrm>
                  <a:off x="265176" y="1787346"/>
                  <a:ext cx="552451" cy="48707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5078E910-BC47-0E25-2FBA-5ABCECB210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176" y="1787346"/>
                  <a:ext cx="552451" cy="487071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B9FECDC1-88FF-B2DB-4E9E-4A576CDC69A5}"/>
                    </a:ext>
                  </a:extLst>
                </p:cNvPr>
                <p:cNvSpPr/>
                <p:nvPr/>
              </p:nvSpPr>
              <p:spPr>
                <a:xfrm>
                  <a:off x="996490" y="1444119"/>
                  <a:ext cx="552451" cy="494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B9FECDC1-88FF-B2DB-4E9E-4A576CDC6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490" y="1444119"/>
                  <a:ext cx="552451" cy="494509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5FF42E77-E7A2-48B6-BC80-3748911C2F87}"/>
                    </a:ext>
                  </a:extLst>
                </p:cNvPr>
                <p:cNvSpPr/>
                <p:nvPr/>
              </p:nvSpPr>
              <p:spPr>
                <a:xfrm>
                  <a:off x="1647724" y="1455277"/>
                  <a:ext cx="552451" cy="494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5FF42E77-E7A2-48B6-BC80-3748911C2F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724" y="1455277"/>
                  <a:ext cx="552451" cy="49450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D736CE3B-F8CA-81BC-18FA-6AB0BB373F2E}"/>
                    </a:ext>
                  </a:extLst>
                </p:cNvPr>
                <p:cNvSpPr/>
                <p:nvPr/>
              </p:nvSpPr>
              <p:spPr>
                <a:xfrm>
                  <a:off x="2298961" y="1458996"/>
                  <a:ext cx="552451" cy="48707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D736CE3B-F8CA-81BC-18FA-6AB0BB373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961" y="1458996"/>
                  <a:ext cx="552451" cy="48707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6F085AD-C95D-6099-0677-7DE7AA3D8180}"/>
                </a:ext>
              </a:extLst>
            </p:cNvPr>
            <p:cNvSpPr/>
            <p:nvPr/>
          </p:nvSpPr>
          <p:spPr>
            <a:xfrm>
              <a:off x="996490" y="2274417"/>
              <a:ext cx="1854922" cy="290513"/>
            </a:xfrm>
            <a:prstGeom prst="roundRect">
              <a:avLst>
                <a:gd name="adj" fmla="val 5192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QPMeL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BF0F8C57-9018-1DB2-44EB-8400A2C57ACA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rot="16200000" flipH="1">
              <a:off x="1430439" y="1780904"/>
              <a:ext cx="335789" cy="651235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72200CDD-6EED-47F6-4D60-F303027DB310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rot="16200000" flipH="1">
              <a:off x="1761635" y="2112100"/>
              <a:ext cx="324631" cy="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3BA354B8-8136-2DA7-C62C-A7F59E8BFC8E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rot="5400000">
              <a:off x="2085394" y="1784623"/>
              <a:ext cx="328351" cy="65123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537EEB2D-D2C9-BC28-A00F-FDD61A3F5094}"/>
                </a:ext>
              </a:extLst>
            </p:cNvPr>
            <p:cNvCxnSpPr>
              <a:cxnSpLocks/>
              <a:stCxn id="8" idx="2"/>
              <a:endCxn id="12" idx="1"/>
            </p:cNvCxnSpPr>
            <p:nvPr/>
          </p:nvCxnSpPr>
          <p:spPr>
            <a:xfrm rot="16200000" flipH="1">
              <a:off x="696318" y="2119501"/>
              <a:ext cx="145257" cy="45508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A170A93F-A16E-3E75-4FBC-99AC714B64A3}"/>
                    </a:ext>
                  </a:extLst>
                </p:cNvPr>
                <p:cNvSpPr/>
                <p:nvPr/>
              </p:nvSpPr>
              <p:spPr>
                <a:xfrm>
                  <a:off x="3582726" y="1283196"/>
                  <a:ext cx="3587525" cy="421477"/>
                </a:xfrm>
                <a:prstGeom prst="round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𝑃𝑀𝐸𝐹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A170A93F-A16E-3E75-4FBC-99AC714B64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726" y="1283196"/>
                  <a:ext cx="3587525" cy="421477"/>
                </a:xfrm>
                <a:prstGeom prst="round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6240D4A3-3C32-D963-6A8C-976BA5565FB1}"/>
                    </a:ext>
                  </a:extLst>
                </p:cNvPr>
                <p:cNvSpPr/>
                <p:nvPr/>
              </p:nvSpPr>
              <p:spPr>
                <a:xfrm>
                  <a:off x="3582726" y="1798030"/>
                  <a:ext cx="3587525" cy="421477"/>
                </a:xfrm>
                <a:prstGeom prst="round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𝑃𝑀𝐸𝐹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6240D4A3-3C32-D963-6A8C-976BA5565F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726" y="1798030"/>
                  <a:ext cx="3587525" cy="421477"/>
                </a:xfrm>
                <a:prstGeom prst="roundRect">
                  <a:avLst/>
                </a:prstGeom>
                <a:blipFill>
                  <a:blip r:embed="rId8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9C55A041-BA81-12EB-1E7B-767BC72839E7}"/>
                    </a:ext>
                  </a:extLst>
                </p:cNvPr>
                <p:cNvSpPr/>
                <p:nvPr/>
              </p:nvSpPr>
              <p:spPr>
                <a:xfrm>
                  <a:off x="3582726" y="2312864"/>
                  <a:ext cx="3587525" cy="421477"/>
                </a:xfrm>
                <a:prstGeom prst="round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𝑃𝑀𝐸𝐹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9C55A041-BA81-12EB-1E7B-767BC72839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726" y="2312864"/>
                  <a:ext cx="3587525" cy="421477"/>
                </a:xfrm>
                <a:prstGeom prst="round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D040829-50D5-541A-5C76-2BE9E90D4308}"/>
                </a:ext>
              </a:extLst>
            </p:cNvPr>
            <p:cNvCxnSpPr>
              <a:cxnSpLocks/>
              <a:stCxn id="12" idx="3"/>
              <a:endCxn id="17" idx="1"/>
            </p:cNvCxnSpPr>
            <p:nvPr/>
          </p:nvCxnSpPr>
          <p:spPr>
            <a:xfrm flipV="1">
              <a:off x="2851412" y="1493935"/>
              <a:ext cx="731314" cy="92573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06825CA9-4820-515B-3A56-9928C6FF7DE5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 flipV="1">
              <a:off x="2851412" y="2008769"/>
              <a:ext cx="731314" cy="41090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D2455FE3-DE75-9AC3-7A55-8E39B4FADEBD}"/>
                </a:ext>
              </a:extLst>
            </p:cNvPr>
            <p:cNvCxnSpPr>
              <a:cxnSpLocks/>
              <a:stCxn id="12" idx="3"/>
              <a:endCxn id="19" idx="1"/>
            </p:cNvCxnSpPr>
            <p:nvPr/>
          </p:nvCxnSpPr>
          <p:spPr>
            <a:xfrm>
              <a:off x="2851412" y="2419674"/>
              <a:ext cx="731314" cy="10392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2A0D87-3DE1-07B2-1C74-75C9B08F01CE}"/>
                </a:ext>
              </a:extLst>
            </p:cNvPr>
            <p:cNvSpPr txBox="1"/>
            <p:nvPr/>
          </p:nvSpPr>
          <p:spPr>
            <a:xfrm>
              <a:off x="609189" y="1070094"/>
              <a:ext cx="88646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Same Class</a:t>
              </a:r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BF8E2E35-744B-0614-6935-F32ABE3C608F}"/>
                </a:ext>
              </a:extLst>
            </p:cNvPr>
            <p:cNvCxnSpPr>
              <a:stCxn id="10" idx="0"/>
              <a:endCxn id="8" idx="0"/>
            </p:cNvCxnSpPr>
            <p:nvPr/>
          </p:nvCxnSpPr>
          <p:spPr>
            <a:xfrm rot="16200000" flipH="1" flipV="1">
              <a:off x="1066641" y="930037"/>
              <a:ext cx="332069" cy="1382548"/>
            </a:xfrm>
            <a:prstGeom prst="bentConnector3">
              <a:avLst>
                <a:gd name="adj1" fmla="val -46812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080731-47CE-8A45-05F8-1B32A49EEE11}"/>
                  </a:ext>
                </a:extLst>
              </p:cNvPr>
              <p:cNvSpPr txBox="1"/>
              <p:nvPr/>
            </p:nvSpPr>
            <p:spPr>
              <a:xfrm>
                <a:off x="8589094" y="1780179"/>
                <a:ext cx="20465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b="1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Correct Classification: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Lato Medium" panose="020F0502020204030203" pitchFamily="34" charset="0"/>
                                  <a:cs typeface="Lato Medium" panose="020F050202020403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Lato Medium" panose="020F0502020204030203" pitchFamily="34" charset="0"/>
                                  <a:cs typeface="Lato Medium" panose="020F0502020204030203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Lato Medium" panose="020F0502020204030203" pitchFamily="34" charset="0"/>
                                  <a:cs typeface="Lato Medium" panose="020F0502020204030203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080731-47CE-8A45-05F8-1B32A49E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094" y="1780179"/>
                <a:ext cx="2046521" cy="492443"/>
              </a:xfrm>
              <a:prstGeom prst="rect">
                <a:avLst/>
              </a:prstGeom>
              <a:blipFill>
                <a:blip r:embed="rId10"/>
                <a:stretch>
                  <a:fillRect l="-7738" t="-13580" r="-773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FB7DC48-31B7-7EB7-9977-F7490EA4DD9A}"/>
              </a:ext>
            </a:extLst>
          </p:cNvPr>
          <p:cNvSpPr txBox="1"/>
          <p:nvPr/>
        </p:nvSpPr>
        <p:spPr>
          <a:xfrm>
            <a:off x="6568844" y="1067336"/>
            <a:ext cx="1468732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FSL (3-way)</a:t>
            </a:r>
          </a:p>
        </p:txBody>
      </p:sp>
    </p:spTree>
    <p:extLst>
      <p:ext uri="{BB962C8B-B14F-4D97-AF65-F5344CB8AC3E}">
        <p14:creationId xmlns:p14="http://schemas.microsoft.com/office/powerpoint/2010/main" val="2816617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6FFB2-D7DB-D8F3-1522-87A0BC7D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655F4B26-8819-C123-A731-E697251D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50408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CC225-AFF8-3D7B-6015-F525ABAB2CA5}"/>
              </a:ext>
            </a:extLst>
          </p:cNvPr>
          <p:cNvSpPr txBox="1"/>
          <p:nvPr/>
        </p:nvSpPr>
        <p:spPr>
          <a:xfrm>
            <a:off x="2723646" y="235393"/>
            <a:ext cx="6131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Multi-modal metric learning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08AE6-769C-A7F4-8B0A-7BE97BC4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3002771"/>
            <a:ext cx="8096250" cy="32010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723EF-9C65-9473-14DA-C9997FF77BC6}"/>
              </a:ext>
            </a:extLst>
          </p:cNvPr>
          <p:cNvSpPr txBox="1"/>
          <p:nvPr/>
        </p:nvSpPr>
        <p:spPr>
          <a:xfrm>
            <a:off x="2024620" y="6197962"/>
            <a:ext cx="8119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fully classical training of QPMeL enables learning multi-modal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embeddings.</a:t>
            </a:r>
            <a:endParaRPr lang="en-US" b="0" i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29173F4-E440-1D6F-F262-F48C98E5C08F}"/>
              </a:ext>
            </a:extLst>
          </p:cNvPr>
          <p:cNvGrpSpPr/>
          <p:nvPr/>
        </p:nvGrpSpPr>
        <p:grpSpPr>
          <a:xfrm>
            <a:off x="1197864" y="998572"/>
            <a:ext cx="7123176" cy="1834461"/>
            <a:chOff x="182880" y="998572"/>
            <a:chExt cx="7123176" cy="1834461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354229BB-A64E-C5A2-F02B-BF3C3B448E0A}"/>
                </a:ext>
              </a:extLst>
            </p:cNvPr>
            <p:cNvSpPr/>
            <p:nvPr/>
          </p:nvSpPr>
          <p:spPr>
            <a:xfrm>
              <a:off x="182880" y="998572"/>
              <a:ext cx="7123176" cy="1834461"/>
            </a:xfrm>
            <a:prstGeom prst="roundRect">
              <a:avLst>
                <a:gd name="adj" fmla="val 8692"/>
              </a:avLst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2904267C-F7C7-3D6B-0D08-71CE3075BC5F}"/>
                    </a:ext>
                  </a:extLst>
                </p:cNvPr>
                <p:cNvSpPr/>
                <p:nvPr/>
              </p:nvSpPr>
              <p:spPr>
                <a:xfrm>
                  <a:off x="265176" y="1787346"/>
                  <a:ext cx="552451" cy="48707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2904267C-F7C7-3D6B-0D08-71CE3075BC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176" y="1787346"/>
                  <a:ext cx="552451" cy="487071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55F21B94-F782-55A3-3C22-DE4B7B437DF5}"/>
                    </a:ext>
                  </a:extLst>
                </p:cNvPr>
                <p:cNvSpPr/>
                <p:nvPr/>
              </p:nvSpPr>
              <p:spPr>
                <a:xfrm>
                  <a:off x="996490" y="1444119"/>
                  <a:ext cx="552451" cy="494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55F21B94-F782-55A3-3C22-DE4B7B437D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490" y="1444119"/>
                  <a:ext cx="552451" cy="494509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E7FE62E8-AB08-498B-FF7F-527E57D6FF11}"/>
                    </a:ext>
                  </a:extLst>
                </p:cNvPr>
                <p:cNvSpPr/>
                <p:nvPr/>
              </p:nvSpPr>
              <p:spPr>
                <a:xfrm>
                  <a:off x="1647724" y="1455277"/>
                  <a:ext cx="552451" cy="494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E7FE62E8-AB08-498B-FF7F-527E57D6F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724" y="1455277"/>
                  <a:ext cx="552451" cy="49450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B91F15CD-34B2-A8D4-D743-377A190B75A4}"/>
                    </a:ext>
                  </a:extLst>
                </p:cNvPr>
                <p:cNvSpPr/>
                <p:nvPr/>
              </p:nvSpPr>
              <p:spPr>
                <a:xfrm>
                  <a:off x="2298961" y="1458996"/>
                  <a:ext cx="552451" cy="48707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B91F15CD-34B2-A8D4-D743-377A190B75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961" y="1458996"/>
                  <a:ext cx="552451" cy="48707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FCABAC3-1B4B-DCA5-F107-CD81E29F830E}"/>
                </a:ext>
              </a:extLst>
            </p:cNvPr>
            <p:cNvSpPr/>
            <p:nvPr/>
          </p:nvSpPr>
          <p:spPr>
            <a:xfrm>
              <a:off x="996490" y="2274417"/>
              <a:ext cx="1854922" cy="290513"/>
            </a:xfrm>
            <a:prstGeom prst="roundRect">
              <a:avLst>
                <a:gd name="adj" fmla="val 5192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QPMeL</a:t>
              </a:r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DE7EE394-8CEC-85B3-029D-6AE709913CB0}"/>
                </a:ext>
              </a:extLst>
            </p:cNvPr>
            <p:cNvCxnSpPr>
              <a:cxnSpLocks/>
              <a:stCxn id="24" idx="2"/>
              <a:endCxn id="27" idx="0"/>
            </p:cNvCxnSpPr>
            <p:nvPr/>
          </p:nvCxnSpPr>
          <p:spPr>
            <a:xfrm rot="16200000" flipH="1">
              <a:off x="1430439" y="1780904"/>
              <a:ext cx="335789" cy="651235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D69A197-E436-4C64-84C3-892B001EC665}"/>
                </a:ext>
              </a:extLst>
            </p:cNvPr>
            <p:cNvCxnSpPr>
              <a:cxnSpLocks/>
              <a:stCxn id="25" idx="2"/>
              <a:endCxn id="27" idx="0"/>
            </p:cNvCxnSpPr>
            <p:nvPr/>
          </p:nvCxnSpPr>
          <p:spPr>
            <a:xfrm rot="16200000" flipH="1">
              <a:off x="1761635" y="2112100"/>
              <a:ext cx="324631" cy="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9A4FA9C0-EDFD-5E6E-602C-48FA7C74B4BD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rot="5400000">
              <a:off x="2085394" y="1784623"/>
              <a:ext cx="328351" cy="65123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E70C20B6-93A1-7B6B-AAF2-57AAEE1BE648}"/>
                </a:ext>
              </a:extLst>
            </p:cNvPr>
            <p:cNvCxnSpPr>
              <a:cxnSpLocks/>
              <a:stCxn id="23" idx="2"/>
              <a:endCxn id="27" idx="1"/>
            </p:cNvCxnSpPr>
            <p:nvPr/>
          </p:nvCxnSpPr>
          <p:spPr>
            <a:xfrm rot="16200000" flipH="1">
              <a:off x="696318" y="2119501"/>
              <a:ext cx="145257" cy="45508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72D15941-5398-D18B-F08B-99D48023BA5E}"/>
                    </a:ext>
                  </a:extLst>
                </p:cNvPr>
                <p:cNvSpPr/>
                <p:nvPr/>
              </p:nvSpPr>
              <p:spPr>
                <a:xfrm>
                  <a:off x="3582726" y="1283196"/>
                  <a:ext cx="3587525" cy="421477"/>
                </a:xfrm>
                <a:prstGeom prst="round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𝑃𝑀𝐸𝐹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72D15941-5398-D18B-F08B-99D48023B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726" y="1283196"/>
                  <a:ext cx="3587525" cy="421477"/>
                </a:xfrm>
                <a:prstGeom prst="roundRect">
                  <a:avLst/>
                </a:prstGeom>
                <a:blipFill>
                  <a:blip r:embed="rId7"/>
                  <a:stretch>
                    <a:fillRect b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84E77EFD-325E-2B15-CCE4-C5901E57EC48}"/>
                    </a:ext>
                  </a:extLst>
                </p:cNvPr>
                <p:cNvSpPr/>
                <p:nvPr/>
              </p:nvSpPr>
              <p:spPr>
                <a:xfrm>
                  <a:off x="3582726" y="1798030"/>
                  <a:ext cx="3587525" cy="421477"/>
                </a:xfrm>
                <a:prstGeom prst="round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𝑃𝑀𝐸𝐹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84E77EFD-325E-2B15-CCE4-C5901E57EC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726" y="1798030"/>
                  <a:ext cx="3587525" cy="421477"/>
                </a:xfrm>
                <a:prstGeom prst="roundRect">
                  <a:avLst/>
                </a:prstGeom>
                <a:blipFill>
                  <a:blip r:embed="rId8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70CA9587-A8CB-2304-FE16-1C832BDB0A98}"/>
                    </a:ext>
                  </a:extLst>
                </p:cNvPr>
                <p:cNvSpPr/>
                <p:nvPr/>
              </p:nvSpPr>
              <p:spPr>
                <a:xfrm>
                  <a:off x="3582726" y="2312864"/>
                  <a:ext cx="3587525" cy="421477"/>
                </a:xfrm>
                <a:prstGeom prst="round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𝑃𝑀𝐸𝐹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70CA9587-A8CB-2304-FE16-1C832BDB0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726" y="2312864"/>
                  <a:ext cx="3587525" cy="421477"/>
                </a:xfrm>
                <a:prstGeom prst="round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2B41CCF8-0B64-A6D4-7EB1-C50A84B53A47}"/>
                </a:ext>
              </a:extLst>
            </p:cNvPr>
            <p:cNvCxnSpPr>
              <a:cxnSpLocks/>
              <a:stCxn id="27" idx="3"/>
              <a:endCxn id="50" idx="1"/>
            </p:cNvCxnSpPr>
            <p:nvPr/>
          </p:nvCxnSpPr>
          <p:spPr>
            <a:xfrm flipV="1">
              <a:off x="2851412" y="1493935"/>
              <a:ext cx="731314" cy="92573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0BAABC88-0275-CC86-37ED-7BA4530B8426}"/>
                </a:ext>
              </a:extLst>
            </p:cNvPr>
            <p:cNvCxnSpPr>
              <a:cxnSpLocks/>
              <a:stCxn id="27" idx="3"/>
              <a:endCxn id="51" idx="1"/>
            </p:cNvCxnSpPr>
            <p:nvPr/>
          </p:nvCxnSpPr>
          <p:spPr>
            <a:xfrm flipV="1">
              <a:off x="2851412" y="2008769"/>
              <a:ext cx="731314" cy="41090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81FF4A9A-76D7-FE08-2BE5-9068CA60E7EE}"/>
                </a:ext>
              </a:extLst>
            </p:cNvPr>
            <p:cNvCxnSpPr>
              <a:cxnSpLocks/>
              <a:stCxn id="27" idx="3"/>
              <a:endCxn id="52" idx="1"/>
            </p:cNvCxnSpPr>
            <p:nvPr/>
          </p:nvCxnSpPr>
          <p:spPr>
            <a:xfrm>
              <a:off x="2851412" y="2419674"/>
              <a:ext cx="731314" cy="10392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A450D7C-27E6-BA8A-09A3-DA66CF5F2088}"/>
                </a:ext>
              </a:extLst>
            </p:cNvPr>
            <p:cNvSpPr txBox="1"/>
            <p:nvPr/>
          </p:nvSpPr>
          <p:spPr>
            <a:xfrm>
              <a:off x="609189" y="1070094"/>
              <a:ext cx="88646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Same Class</a:t>
              </a:r>
            </a:p>
          </p:txBody>
        </p:sp>
        <p:cxnSp>
          <p:nvCxnSpPr>
            <p:cNvPr id="102" name="Connector: Elbow 101">
              <a:extLst>
                <a:ext uri="{FF2B5EF4-FFF2-40B4-BE49-F238E27FC236}">
                  <a16:creationId xmlns:a16="http://schemas.microsoft.com/office/drawing/2014/main" id="{5704CEA1-D2C7-473B-8DA3-F250DE93E2B2}"/>
                </a:ext>
              </a:extLst>
            </p:cNvPr>
            <p:cNvCxnSpPr>
              <a:stCxn id="25" idx="0"/>
              <a:endCxn id="23" idx="0"/>
            </p:cNvCxnSpPr>
            <p:nvPr/>
          </p:nvCxnSpPr>
          <p:spPr>
            <a:xfrm rot="16200000" flipH="1" flipV="1">
              <a:off x="1066641" y="930037"/>
              <a:ext cx="332069" cy="1382548"/>
            </a:xfrm>
            <a:prstGeom prst="bentConnector3">
              <a:avLst>
                <a:gd name="adj1" fmla="val -46812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2361B23-D6C5-A221-0DB5-023F130C0265}"/>
                  </a:ext>
                </a:extLst>
              </p:cNvPr>
              <p:cNvSpPr txBox="1"/>
              <p:nvPr/>
            </p:nvSpPr>
            <p:spPr>
              <a:xfrm>
                <a:off x="8419823" y="1572915"/>
                <a:ext cx="20465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b="1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Correct Classification: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Lato Medium" panose="020F0502020204030203" pitchFamily="34" charset="0"/>
                                  <a:cs typeface="Lato Medium" panose="020F050202020403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Lato Medium" panose="020F0502020204030203" pitchFamily="34" charset="0"/>
                                  <a:cs typeface="Lato Medium" panose="020F0502020204030203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Lato Medium" panose="020F0502020204030203" pitchFamily="34" charset="0"/>
                                  <a:cs typeface="Lato Medium" panose="020F0502020204030203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Lato Medium" panose="020F0502020204030203" pitchFamily="34" charset="0"/>
                                      <a:cs typeface="Lato Medium" panose="020F0502020204030203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Lato Medium" panose="020F0502020204030203" pitchFamily="34" charset="0"/>
                              <a:cs typeface="Lato Medium" panose="020F0502020204030203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2361B23-D6C5-A221-0DB5-023F130C0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823" y="1572915"/>
                <a:ext cx="2046521" cy="492443"/>
              </a:xfrm>
              <a:prstGeom prst="rect">
                <a:avLst/>
              </a:prstGeom>
              <a:blipFill>
                <a:blip r:embed="rId10"/>
                <a:stretch>
                  <a:fillRect l="-7440" t="-13580" r="-803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id="{57B3C7F5-3940-E3AE-7441-BD6FD2BA7643}"/>
              </a:ext>
            </a:extLst>
          </p:cNvPr>
          <p:cNvSpPr txBox="1"/>
          <p:nvPr/>
        </p:nvSpPr>
        <p:spPr>
          <a:xfrm>
            <a:off x="5789306" y="901564"/>
            <a:ext cx="2314575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Image – Text (3-way)</a:t>
            </a:r>
          </a:p>
        </p:txBody>
      </p:sp>
    </p:spTree>
    <p:extLst>
      <p:ext uri="{BB962C8B-B14F-4D97-AF65-F5344CB8AC3E}">
        <p14:creationId xmlns:p14="http://schemas.microsoft.com/office/powerpoint/2010/main" val="370611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494D0-3C27-7090-A5A8-DB47EBA07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B50CB228-9FC6-6359-0513-D707917A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50408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B7968-88AD-EEF7-F2B3-F5A2F1D7163E}"/>
              </a:ext>
            </a:extLst>
          </p:cNvPr>
          <p:cNvSpPr txBox="1"/>
          <p:nvPr/>
        </p:nvSpPr>
        <p:spPr>
          <a:xfrm>
            <a:off x="2723646" y="235393"/>
            <a:ext cx="6131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Improving on classical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4D2EA-2FAB-DAD5-7275-5349EA0B0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77" y="3653873"/>
            <a:ext cx="10310646" cy="20486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C1C41-785C-62EB-C6CB-0EF7B6024C3C}"/>
              </a:ext>
            </a:extLst>
          </p:cNvPr>
          <p:cNvSpPr txBox="1"/>
          <p:nvPr/>
        </p:nvSpPr>
        <p:spPr>
          <a:xfrm>
            <a:off x="1298672" y="5838745"/>
            <a:ext cx="9594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training classical models with PMeF we see an improvement in performance while also achieving a reduction in the size of the bottleneck or embedding vector.</a:t>
            </a:r>
            <a:endParaRPr lang="en-US" b="0" i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6CBC095-75F1-95A5-8020-17D1A377457B}"/>
              </a:ext>
            </a:extLst>
          </p:cNvPr>
          <p:cNvGrpSpPr/>
          <p:nvPr/>
        </p:nvGrpSpPr>
        <p:grpSpPr>
          <a:xfrm>
            <a:off x="940677" y="1107100"/>
            <a:ext cx="4919472" cy="2321900"/>
            <a:chOff x="813816" y="905932"/>
            <a:chExt cx="4919472" cy="232190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99BCF17F-692B-C27A-24F2-4ABF4A84AE4F}"/>
                </a:ext>
              </a:extLst>
            </p:cNvPr>
            <p:cNvSpPr/>
            <p:nvPr/>
          </p:nvSpPr>
          <p:spPr>
            <a:xfrm>
              <a:off x="813816" y="1049270"/>
              <a:ext cx="4919472" cy="2178562"/>
            </a:xfrm>
            <a:prstGeom prst="roundRect">
              <a:avLst>
                <a:gd name="adj" fmla="val 9972"/>
              </a:avLst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: Rounded Corners 1">
                  <a:extLst>
                    <a:ext uri="{FF2B5EF4-FFF2-40B4-BE49-F238E27FC236}">
                      <a16:creationId xmlns:a16="http://schemas.microsoft.com/office/drawing/2014/main" id="{27BA1468-424F-096A-25F2-ED117660AE5A}"/>
                    </a:ext>
                  </a:extLst>
                </p:cNvPr>
                <p:cNvSpPr/>
                <p:nvPr/>
              </p:nvSpPr>
              <p:spPr>
                <a:xfrm>
                  <a:off x="1162048" y="1420983"/>
                  <a:ext cx="552451" cy="58102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" name="Rectangle: Rounded Corners 1">
                  <a:extLst>
                    <a:ext uri="{FF2B5EF4-FFF2-40B4-BE49-F238E27FC236}">
                      <a16:creationId xmlns:a16="http://schemas.microsoft.com/office/drawing/2014/main" id="{27BA1468-424F-096A-25F2-ED117660AE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048" y="1420983"/>
                  <a:ext cx="552451" cy="581025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6689A6C1-3625-5EEA-2A83-3DDCE73CBEDB}"/>
                    </a:ext>
                  </a:extLst>
                </p:cNvPr>
                <p:cNvSpPr/>
                <p:nvPr/>
              </p:nvSpPr>
              <p:spPr>
                <a:xfrm>
                  <a:off x="1162048" y="2491822"/>
                  <a:ext cx="552451" cy="58102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6689A6C1-3625-5EEA-2A83-3DDCE73CBE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048" y="2491822"/>
                  <a:ext cx="552451" cy="581025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90BBB8-D4B7-D2C0-6808-0B1F93346046}"/>
                </a:ext>
              </a:extLst>
            </p:cNvPr>
            <p:cNvSpPr/>
            <p:nvPr/>
          </p:nvSpPr>
          <p:spPr>
            <a:xfrm>
              <a:off x="1962150" y="1934456"/>
              <a:ext cx="951492" cy="581026"/>
            </a:xfrm>
            <a:prstGeom prst="roundRect">
              <a:avLst>
                <a:gd name="adj" fmla="val 5192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Encoder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BA5FF62-891F-BB28-918D-ABD2824E2214}"/>
                    </a:ext>
                  </a:extLst>
                </p:cNvPr>
                <p:cNvSpPr/>
                <p:nvPr/>
              </p:nvSpPr>
              <p:spPr>
                <a:xfrm>
                  <a:off x="3488951" y="1425854"/>
                  <a:ext cx="552451" cy="58102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BA5FF62-891F-BB28-918D-ABD2824E22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951" y="1425854"/>
                  <a:ext cx="552451" cy="581025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EBEAB255-56EC-B192-BABA-CF49E4562A67}"/>
                    </a:ext>
                  </a:extLst>
                </p:cNvPr>
                <p:cNvSpPr/>
                <p:nvPr/>
              </p:nvSpPr>
              <p:spPr>
                <a:xfrm>
                  <a:off x="3488951" y="2491822"/>
                  <a:ext cx="552451" cy="58102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EBEAB255-56EC-B192-BABA-CF49E4562A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951" y="2491822"/>
                  <a:ext cx="552451" cy="581025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C64BA743-F8A3-E97D-D6EE-6C4C22A7C692}"/>
                </a:ext>
              </a:extLst>
            </p:cNvPr>
            <p:cNvCxnSpPr>
              <a:cxnSpLocks/>
              <a:stCxn id="2" idx="3"/>
              <a:endCxn id="9" idx="0"/>
            </p:cNvCxnSpPr>
            <p:nvPr/>
          </p:nvCxnSpPr>
          <p:spPr>
            <a:xfrm>
              <a:off x="1714499" y="1711496"/>
              <a:ext cx="723397" cy="22296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D1395244-E02B-A2E7-03A5-B9C822E79107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 flipV="1">
              <a:off x="2913642" y="1716367"/>
              <a:ext cx="575309" cy="50860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1180BF47-8BFC-9E78-EE31-DDE59D38D40C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>
              <a:off x="2913642" y="2224969"/>
              <a:ext cx="575309" cy="55736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948433E2-3530-15DD-8B99-FEB1CEEED968}"/>
                </a:ext>
              </a:extLst>
            </p:cNvPr>
            <p:cNvCxnSpPr>
              <a:cxnSpLocks/>
              <a:stCxn id="3" idx="3"/>
              <a:endCxn id="9" idx="2"/>
            </p:cNvCxnSpPr>
            <p:nvPr/>
          </p:nvCxnSpPr>
          <p:spPr>
            <a:xfrm flipV="1">
              <a:off x="1714499" y="2515482"/>
              <a:ext cx="723397" cy="266853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6F822A2-9FCB-26CF-6C0B-93A69206D3C9}"/>
                    </a:ext>
                  </a:extLst>
                </p:cNvPr>
                <p:cNvSpPr txBox="1"/>
                <p:nvPr/>
              </p:nvSpPr>
              <p:spPr>
                <a:xfrm>
                  <a:off x="3359712" y="1106884"/>
                  <a:ext cx="8109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×1)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6F822A2-9FCB-26CF-6C0B-93A69206D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712" y="1106884"/>
                  <a:ext cx="81092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9023" t="-2222" r="-9774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5E6B0C6-1515-C616-68D5-B07FA5F4D736}"/>
                    </a:ext>
                  </a:extLst>
                </p:cNvPr>
                <p:cNvSpPr txBox="1"/>
                <p:nvPr/>
              </p:nvSpPr>
              <p:spPr>
                <a:xfrm>
                  <a:off x="4304460" y="2086469"/>
                  <a:ext cx="8126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5E6B0C6-1515-C616-68D5-B07FA5F4D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460" y="2086469"/>
                  <a:ext cx="81265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9023" r="-9774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C8E68209-D485-640A-1AB3-C144D0A21B13}"/>
                </a:ext>
              </a:extLst>
            </p:cNvPr>
            <p:cNvCxnSpPr>
              <a:cxnSpLocks/>
              <a:stCxn id="10" idx="3"/>
              <a:endCxn id="57" idx="0"/>
            </p:cNvCxnSpPr>
            <p:nvPr/>
          </p:nvCxnSpPr>
          <p:spPr>
            <a:xfrm>
              <a:off x="4041402" y="1716367"/>
              <a:ext cx="669387" cy="37010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C3A97C96-CF8E-FB70-F952-3D17C47AAD9F}"/>
                </a:ext>
              </a:extLst>
            </p:cNvPr>
            <p:cNvCxnSpPr>
              <a:cxnSpLocks/>
              <a:stCxn id="11" idx="3"/>
              <a:endCxn id="57" idx="2"/>
            </p:cNvCxnSpPr>
            <p:nvPr/>
          </p:nvCxnSpPr>
          <p:spPr>
            <a:xfrm flipV="1">
              <a:off x="4041402" y="2363468"/>
              <a:ext cx="669387" cy="418867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083929-E1A2-A597-792C-07319421D3EF}"/>
                </a:ext>
              </a:extLst>
            </p:cNvPr>
            <p:cNvSpPr txBox="1"/>
            <p:nvPr/>
          </p:nvSpPr>
          <p:spPr>
            <a:xfrm>
              <a:off x="4819189" y="2433464"/>
              <a:ext cx="73417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Similarity</a:t>
              </a:r>
            </a:p>
            <a:p>
              <a:pPr algn="ctr"/>
              <a:r>
                <a:rPr lang="en-US" sz="14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Score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BD18F86-4965-FC92-5A6F-D08151520C0C}"/>
                </a:ext>
              </a:extLst>
            </p:cNvPr>
            <p:cNvSpPr txBox="1"/>
            <p:nvPr/>
          </p:nvSpPr>
          <p:spPr>
            <a:xfrm>
              <a:off x="1135645" y="905932"/>
              <a:ext cx="95111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Baseline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FBD3A1B-5B54-149A-6BED-199A7CA8FF8C}"/>
              </a:ext>
            </a:extLst>
          </p:cNvPr>
          <p:cNvGrpSpPr/>
          <p:nvPr/>
        </p:nvGrpSpPr>
        <p:grpSpPr>
          <a:xfrm>
            <a:off x="6336320" y="1107100"/>
            <a:ext cx="4919472" cy="2321900"/>
            <a:chOff x="813816" y="905932"/>
            <a:chExt cx="4919472" cy="2321900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7EC4ED0-DB4B-B0D2-2164-C4424ABE25DB}"/>
                </a:ext>
              </a:extLst>
            </p:cNvPr>
            <p:cNvSpPr/>
            <p:nvPr/>
          </p:nvSpPr>
          <p:spPr>
            <a:xfrm>
              <a:off x="813816" y="1049270"/>
              <a:ext cx="4919472" cy="2178562"/>
            </a:xfrm>
            <a:prstGeom prst="roundRect">
              <a:avLst>
                <a:gd name="adj" fmla="val 9972"/>
              </a:avLst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BE560307-26A0-3EFA-A388-362D3F9761FB}"/>
                    </a:ext>
                  </a:extLst>
                </p:cNvPr>
                <p:cNvSpPr/>
                <p:nvPr/>
              </p:nvSpPr>
              <p:spPr>
                <a:xfrm>
                  <a:off x="1162048" y="1420983"/>
                  <a:ext cx="552451" cy="58102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BE560307-26A0-3EFA-A388-362D3F9761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048" y="1420983"/>
                  <a:ext cx="552451" cy="581025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684D3DAF-9BA8-78F3-D720-B6D2C688F138}"/>
                    </a:ext>
                  </a:extLst>
                </p:cNvPr>
                <p:cNvSpPr/>
                <p:nvPr/>
              </p:nvSpPr>
              <p:spPr>
                <a:xfrm>
                  <a:off x="1162048" y="2491822"/>
                  <a:ext cx="552451" cy="58102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684D3DAF-9BA8-78F3-D720-B6D2C688F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048" y="2491822"/>
                  <a:ext cx="552451" cy="581025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907D098-F6B6-753A-40C2-839AEE62ACEF}"/>
                </a:ext>
              </a:extLst>
            </p:cNvPr>
            <p:cNvSpPr/>
            <p:nvPr/>
          </p:nvSpPr>
          <p:spPr>
            <a:xfrm>
              <a:off x="1962150" y="1934456"/>
              <a:ext cx="951492" cy="581026"/>
            </a:xfrm>
            <a:prstGeom prst="roundRect">
              <a:avLst>
                <a:gd name="adj" fmla="val 5192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QPMeL Encoder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9580FE41-440B-D77E-E3C4-83FB05C62401}"/>
                    </a:ext>
                  </a:extLst>
                </p:cNvPr>
                <p:cNvSpPr/>
                <p:nvPr/>
              </p:nvSpPr>
              <p:spPr>
                <a:xfrm>
                  <a:off x="3488951" y="1425854"/>
                  <a:ext cx="815509" cy="58102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9580FE41-440B-D77E-E3C4-83FB05C624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951" y="1425854"/>
                  <a:ext cx="815509" cy="581025"/>
                </a:xfrm>
                <a:prstGeom prst="roundRect">
                  <a:avLst/>
                </a:prstGeom>
                <a:blipFill>
                  <a:blip r:embed="rId11"/>
                  <a:stretch>
                    <a:fillRect l="-5072" r="-94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855F6374-AE22-9116-116D-6DE4EE62C4B3}"/>
                    </a:ext>
                  </a:extLst>
                </p:cNvPr>
                <p:cNvSpPr/>
                <p:nvPr/>
              </p:nvSpPr>
              <p:spPr>
                <a:xfrm>
                  <a:off x="3488951" y="2491822"/>
                  <a:ext cx="812658" cy="58102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855F6374-AE22-9116-116D-6DE4EE62C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951" y="2491822"/>
                  <a:ext cx="812658" cy="581025"/>
                </a:xfrm>
                <a:prstGeom prst="roundRect">
                  <a:avLst/>
                </a:prstGeom>
                <a:blipFill>
                  <a:blip r:embed="rId12"/>
                  <a:stretch>
                    <a:fillRect l="-5797" r="-94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17400F1F-7548-6411-3638-967B7F960377}"/>
                </a:ext>
              </a:extLst>
            </p:cNvPr>
            <p:cNvCxnSpPr>
              <a:cxnSpLocks/>
              <a:stCxn id="70" idx="3"/>
              <a:endCxn id="72" idx="0"/>
            </p:cNvCxnSpPr>
            <p:nvPr/>
          </p:nvCxnSpPr>
          <p:spPr>
            <a:xfrm>
              <a:off x="1714499" y="1711496"/>
              <a:ext cx="723397" cy="22296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B73DD7BD-C1E6-FF1C-EB80-CD0A087E355B}"/>
                </a:ext>
              </a:extLst>
            </p:cNvPr>
            <p:cNvCxnSpPr>
              <a:cxnSpLocks/>
              <a:stCxn id="72" idx="3"/>
              <a:endCxn id="73" idx="1"/>
            </p:cNvCxnSpPr>
            <p:nvPr/>
          </p:nvCxnSpPr>
          <p:spPr>
            <a:xfrm flipV="1">
              <a:off x="2913642" y="1716367"/>
              <a:ext cx="575309" cy="50860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1CD94A0B-C22F-6C46-2E6B-5304D5D64B82}"/>
                </a:ext>
              </a:extLst>
            </p:cNvPr>
            <p:cNvCxnSpPr>
              <a:cxnSpLocks/>
              <a:stCxn id="72" idx="3"/>
              <a:endCxn id="74" idx="1"/>
            </p:cNvCxnSpPr>
            <p:nvPr/>
          </p:nvCxnSpPr>
          <p:spPr>
            <a:xfrm>
              <a:off x="2913642" y="2224969"/>
              <a:ext cx="575309" cy="55736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CCA81B3C-8AA9-A3B3-818E-3062C2651C5E}"/>
                </a:ext>
              </a:extLst>
            </p:cNvPr>
            <p:cNvCxnSpPr>
              <a:cxnSpLocks/>
              <a:stCxn id="71" idx="3"/>
              <a:endCxn id="72" idx="2"/>
            </p:cNvCxnSpPr>
            <p:nvPr/>
          </p:nvCxnSpPr>
          <p:spPr>
            <a:xfrm flipV="1">
              <a:off x="1714499" y="2515482"/>
              <a:ext cx="723397" cy="266853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C35BAAB-11D7-2EAE-A1B9-664977619A2B}"/>
                    </a:ext>
                  </a:extLst>
                </p:cNvPr>
                <p:cNvSpPr txBox="1"/>
                <p:nvPr/>
              </p:nvSpPr>
              <p:spPr>
                <a:xfrm>
                  <a:off x="3359712" y="1106884"/>
                  <a:ext cx="9086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×2)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C35BAAB-11D7-2EAE-A1B9-664977619A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712" y="1106884"/>
                  <a:ext cx="908647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6711" t="-2222" r="-6711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48B6BC1-6C30-7902-96EB-7FF16C680448}"/>
                    </a:ext>
                  </a:extLst>
                </p:cNvPr>
                <p:cNvSpPr txBox="1"/>
                <p:nvPr/>
              </p:nvSpPr>
              <p:spPr>
                <a:xfrm>
                  <a:off x="4304460" y="2086469"/>
                  <a:ext cx="6678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𝑃𝑀𝑒𝐹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48B6BC1-6C30-7902-96EB-7FF16C680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460" y="2086469"/>
                  <a:ext cx="667875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6364" r="-636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1A229421-7BF1-7B67-7FC1-209508E2AE09}"/>
                </a:ext>
              </a:extLst>
            </p:cNvPr>
            <p:cNvCxnSpPr>
              <a:cxnSpLocks/>
              <a:stCxn id="73" idx="3"/>
              <a:endCxn id="80" idx="0"/>
            </p:cNvCxnSpPr>
            <p:nvPr/>
          </p:nvCxnSpPr>
          <p:spPr>
            <a:xfrm>
              <a:off x="4304460" y="1716367"/>
              <a:ext cx="333938" cy="37010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50C67F73-C6B8-8A43-BA29-D6FB21F11355}"/>
                </a:ext>
              </a:extLst>
            </p:cNvPr>
            <p:cNvCxnSpPr>
              <a:cxnSpLocks/>
              <a:stCxn id="74" idx="3"/>
              <a:endCxn id="80" idx="2"/>
            </p:cNvCxnSpPr>
            <p:nvPr/>
          </p:nvCxnSpPr>
          <p:spPr>
            <a:xfrm flipV="1">
              <a:off x="4301609" y="2363468"/>
              <a:ext cx="336789" cy="418867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380501F-D0F0-E086-E8F7-7B76253847CD}"/>
                </a:ext>
              </a:extLst>
            </p:cNvPr>
            <p:cNvSpPr txBox="1"/>
            <p:nvPr/>
          </p:nvSpPr>
          <p:spPr>
            <a:xfrm>
              <a:off x="4819189" y="2433464"/>
              <a:ext cx="73417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Similarity</a:t>
              </a:r>
            </a:p>
            <a:p>
              <a:pPr algn="ctr"/>
              <a:r>
                <a:rPr lang="en-US" sz="140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Score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7EBE337-C221-575A-8390-A1414F88C4FE}"/>
                </a:ext>
              </a:extLst>
            </p:cNvPr>
            <p:cNvSpPr txBox="1"/>
            <p:nvPr/>
          </p:nvSpPr>
          <p:spPr>
            <a:xfrm>
              <a:off x="1135645" y="905932"/>
              <a:ext cx="168391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QPMeL- Based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440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A9AA3-5877-D85C-E59A-91AB4CB56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97DB734-0AA4-0082-9690-B55B5755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50408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Summary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72607A-1EFC-4996-137B-32E50E5CF061}"/>
              </a:ext>
            </a:extLst>
          </p:cNvPr>
          <p:cNvSpPr txBox="1"/>
          <p:nvPr/>
        </p:nvSpPr>
        <p:spPr>
          <a:xfrm>
            <a:off x="382190" y="1329416"/>
            <a:ext cx="11427619" cy="39292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current generation of quantum computers dubbed the ‘</a:t>
            </a:r>
            <a:r>
              <a:rPr lang="en-US" i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NISQ-era</a:t>
            </a:r>
            <a:r>
              <a:rPr lang="en-US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’ devices are limited in – (1). Number of qubits, (2). Coherence times (how long the system is viable) , and (3). Circuit Depth (the number of gates we can apply).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>
                <a:latin typeface="Lato Medium"/>
                <a:ea typeface="Lato Medium"/>
                <a:cs typeface="Lato Medium"/>
              </a:rPr>
              <a:t>This creates a bottleneck in the amount of classical data that can be encoded onto to quantum computers for tasks such as machine learning. 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>
                <a:latin typeface="Lato Medium"/>
                <a:ea typeface="Lato Medium"/>
                <a:cs typeface="Lato Medium"/>
              </a:rPr>
              <a:t>Therefore, efficient encoding methods need to be devised to solve this task – often using machine learning (classical or quantum). 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>
                <a:latin typeface="Lato Medium"/>
                <a:ea typeface="Lato Medium"/>
                <a:cs typeface="Lato Medium"/>
              </a:rPr>
              <a:t>However, increasing the number of qubits or number of gates leads to ‘</a:t>
            </a:r>
            <a:r>
              <a:rPr lang="en-US" b="1">
                <a:latin typeface="Lato Medium"/>
                <a:ea typeface="Lato Medium"/>
                <a:cs typeface="Lato Medium"/>
              </a:rPr>
              <a:t>Barren Plateaus</a:t>
            </a:r>
            <a:r>
              <a:rPr lang="en-US">
                <a:latin typeface="Lato Medium"/>
                <a:ea typeface="Lato Medium"/>
                <a:cs typeface="Lato Medium"/>
              </a:rPr>
              <a:t>’ which makes training difficult.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>
                <a:latin typeface="Lato Medium"/>
                <a:ea typeface="Lato Medium"/>
                <a:cs typeface="Lato Medium"/>
              </a:rPr>
              <a:t>QPMeL introduces fully classically trained quantum-aware encoding scheme that during inference only uses 2 gates per qubit. QPMeL also uses fewer qubit compared to previous methods therefore addressing both causes of barren plateaus and the challenges of NISQ devices. </a:t>
            </a:r>
          </a:p>
        </p:txBody>
      </p:sp>
    </p:spTree>
    <p:extLst>
      <p:ext uri="{BB962C8B-B14F-4D97-AF65-F5344CB8AC3E}">
        <p14:creationId xmlns:p14="http://schemas.microsoft.com/office/powerpoint/2010/main" val="1137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48B964E-9212-2C31-9AD8-5C634D42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107734-70AC-3EC8-4AE5-1F23440D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48503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Metric Learning Basics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A0FDE8-09BC-88D2-FDF2-5470F60B1C39}"/>
              </a:ext>
            </a:extLst>
          </p:cNvPr>
          <p:cNvGrpSpPr/>
          <p:nvPr/>
        </p:nvGrpSpPr>
        <p:grpSpPr>
          <a:xfrm>
            <a:off x="3380392" y="1149059"/>
            <a:ext cx="5251804" cy="2060797"/>
            <a:chOff x="1447801" y="1727199"/>
            <a:chExt cx="5251804" cy="20607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47EE70-9C8D-B858-E88A-E7BBFE7CAC6F}"/>
                </a:ext>
              </a:extLst>
            </p:cNvPr>
            <p:cNvGrpSpPr/>
            <p:nvPr/>
          </p:nvGrpSpPr>
          <p:grpSpPr>
            <a:xfrm>
              <a:off x="1447801" y="1727199"/>
              <a:ext cx="5251804" cy="2060797"/>
              <a:chOff x="1319049" y="1926020"/>
              <a:chExt cx="2958662" cy="2783886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D4B81F8-D2D4-212F-0DE5-3DED07751287}"/>
                  </a:ext>
                </a:extLst>
              </p:cNvPr>
              <p:cNvSpPr/>
              <p:nvPr/>
            </p:nvSpPr>
            <p:spPr>
              <a:xfrm>
                <a:off x="1319049" y="1999593"/>
                <a:ext cx="2958662" cy="2710313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DDA73480-4484-E8CA-918F-3E4FF7AE37E2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2645243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D39EA0-8A91-465D-5E41-F919353B3ED6}"/>
                </a:ext>
              </a:extLst>
            </p:cNvPr>
            <p:cNvSpPr txBox="1"/>
            <p:nvPr/>
          </p:nvSpPr>
          <p:spPr>
            <a:xfrm>
              <a:off x="2432585" y="1805451"/>
              <a:ext cx="3212740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Learning Similarity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921DB0-7FBC-3C48-4225-25ACF2CE6880}"/>
                </a:ext>
              </a:extLst>
            </p:cNvPr>
            <p:cNvSpPr txBox="1"/>
            <p:nvPr/>
          </p:nvSpPr>
          <p:spPr>
            <a:xfrm>
              <a:off x="1609903" y="2348529"/>
              <a:ext cx="50165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None/>
              </a:pPr>
              <a:r>
                <a:rPr lang="en-US" b="0" i="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goal is to learn an embedding space where:</a:t>
              </a:r>
            </a:p>
            <a:p>
              <a:pPr marL="800100" lvl="1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b="1" i="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Similar items </a:t>
              </a:r>
              <a:r>
                <a:rPr lang="en-US" b="0" i="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are close together.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b="1" i="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Dissimilar items</a:t>
              </a:r>
              <a:r>
                <a:rPr lang="en-US" b="0" i="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are pushed far apart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E46D55-F126-E1DC-D08D-46675D00F28B}"/>
                </a:ext>
              </a:extLst>
            </p:cNvPr>
            <p:cNvCxnSpPr>
              <a:cxnSpLocks/>
            </p:cNvCxnSpPr>
            <p:nvPr/>
          </p:nvCxnSpPr>
          <p:spPr>
            <a:xfrm>
              <a:off x="2356561" y="2374731"/>
              <a:ext cx="3364789" cy="0"/>
            </a:xfrm>
            <a:prstGeom prst="line">
              <a:avLst/>
            </a:prstGeom>
            <a:ln w="28575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72D8EAC-B54E-EDAC-0931-7A9286EA6667}"/>
              </a:ext>
            </a:extLst>
          </p:cNvPr>
          <p:cNvGrpSpPr/>
          <p:nvPr/>
        </p:nvGrpSpPr>
        <p:grpSpPr>
          <a:xfrm>
            <a:off x="406463" y="3502492"/>
            <a:ext cx="4919125" cy="2821245"/>
            <a:chOff x="256125" y="3541455"/>
            <a:chExt cx="4919125" cy="282124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7857930-27C5-88CF-EEB1-8E3E3330444A}"/>
                </a:ext>
              </a:extLst>
            </p:cNvPr>
            <p:cNvGrpSpPr/>
            <p:nvPr/>
          </p:nvGrpSpPr>
          <p:grpSpPr>
            <a:xfrm>
              <a:off x="256125" y="3541455"/>
              <a:ext cx="4919125" cy="2821245"/>
              <a:chOff x="1319049" y="1926020"/>
              <a:chExt cx="2958662" cy="281445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BD8AE348-D26E-EDEA-2584-B5163CB4C485}"/>
                  </a:ext>
                </a:extLst>
              </p:cNvPr>
              <p:cNvSpPr/>
              <p:nvPr/>
            </p:nvSpPr>
            <p:spPr>
              <a:xfrm>
                <a:off x="1319049" y="1994135"/>
                <a:ext cx="2958662" cy="2746337"/>
              </a:xfrm>
              <a:prstGeom prst="roundRect">
                <a:avLst/>
              </a:prstGeom>
              <a:solidFill>
                <a:srgbClr val="0721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11FC4E1-B98C-346E-FCF9-9BF366FE8592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2685377"/>
              </a:xfrm>
              <a:prstGeom prst="roundRect">
                <a:avLst/>
              </a:prstGeom>
              <a:solidFill>
                <a:srgbClr val="57B189"/>
              </a:solidFill>
              <a:ln w="28575">
                <a:solidFill>
                  <a:srgbClr val="0721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BC6B59-F478-D170-C20D-ED30748CF114}"/>
                </a:ext>
              </a:extLst>
            </p:cNvPr>
            <p:cNvSpPr txBox="1"/>
            <p:nvPr/>
          </p:nvSpPr>
          <p:spPr>
            <a:xfrm>
              <a:off x="1518099" y="3755123"/>
              <a:ext cx="2335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bg1">
                      <a:lumMod val="9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Triplet Loss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83B9CB9-37C1-73EA-CEEE-4DB0289D6CF8}"/>
                </a:ext>
              </a:extLst>
            </p:cNvPr>
            <p:cNvSpPr txBox="1"/>
            <p:nvPr/>
          </p:nvSpPr>
          <p:spPr>
            <a:xfrm>
              <a:off x="342898" y="4443602"/>
              <a:ext cx="4686301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sz="200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Minimizes the distance between an anchor and a positive sample while maximizing the distance between the anchor and a negative sample by at least a predefined margin.</a:t>
              </a:r>
              <a:endParaRPr lang="en-US" sz="2000" b="0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EBB143-E220-CC33-3EDE-6AC091C14CC9}"/>
                </a:ext>
              </a:extLst>
            </p:cNvPr>
            <p:cNvCxnSpPr>
              <a:cxnSpLocks/>
            </p:cNvCxnSpPr>
            <p:nvPr/>
          </p:nvCxnSpPr>
          <p:spPr>
            <a:xfrm>
              <a:off x="918628" y="4374466"/>
              <a:ext cx="3534839" cy="0"/>
            </a:xfrm>
            <a:prstGeom prst="line">
              <a:avLst/>
            </a:prstGeom>
            <a:ln w="19050">
              <a:solidFill>
                <a:srgbClr val="EAEA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D460BB0-2DEE-B72B-F3B1-1714D01B1192}"/>
              </a:ext>
            </a:extLst>
          </p:cNvPr>
          <p:cNvGrpSpPr/>
          <p:nvPr/>
        </p:nvGrpSpPr>
        <p:grpSpPr>
          <a:xfrm>
            <a:off x="6857652" y="3502492"/>
            <a:ext cx="4841112" cy="2821245"/>
            <a:chOff x="6437224" y="3541455"/>
            <a:chExt cx="4841112" cy="282124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C0CD97A-2A1F-BA66-2B14-8C005A4CC865}"/>
                </a:ext>
              </a:extLst>
            </p:cNvPr>
            <p:cNvGrpSpPr/>
            <p:nvPr/>
          </p:nvGrpSpPr>
          <p:grpSpPr>
            <a:xfrm>
              <a:off x="6437224" y="3541455"/>
              <a:ext cx="4841112" cy="2821245"/>
              <a:chOff x="1319049" y="1926020"/>
              <a:chExt cx="2958662" cy="2814452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43681378-AE4E-0C3E-D8D7-F9B8FAD7A62E}"/>
                  </a:ext>
                </a:extLst>
              </p:cNvPr>
              <p:cNvSpPr/>
              <p:nvPr/>
            </p:nvSpPr>
            <p:spPr>
              <a:xfrm>
                <a:off x="1319049" y="1994135"/>
                <a:ext cx="2958662" cy="2746337"/>
              </a:xfrm>
              <a:prstGeom prst="roundRect">
                <a:avLst/>
              </a:prstGeom>
              <a:solidFill>
                <a:srgbClr val="0721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55C6DEAB-BDEE-9A8C-638E-D63B17CAF666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2685377"/>
              </a:xfrm>
              <a:prstGeom prst="roundRect">
                <a:avLst/>
              </a:prstGeom>
              <a:solidFill>
                <a:srgbClr val="57B189"/>
              </a:solidFill>
              <a:ln w="28575">
                <a:solidFill>
                  <a:srgbClr val="0721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BE94EB-D956-4BB1-45AF-329B441415E5}"/>
                </a:ext>
              </a:extLst>
            </p:cNvPr>
            <p:cNvSpPr txBox="1"/>
            <p:nvPr/>
          </p:nvSpPr>
          <p:spPr>
            <a:xfrm>
              <a:off x="7204622" y="3665753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bg1">
                      <a:lumMod val="9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Prototypical Loss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9C1394A-F46C-6D72-64BA-84AF4F57C42E}"/>
                </a:ext>
              </a:extLst>
            </p:cNvPr>
            <p:cNvSpPr txBox="1"/>
            <p:nvPr/>
          </p:nvSpPr>
          <p:spPr>
            <a:xfrm>
              <a:off x="6569626" y="4406126"/>
              <a:ext cx="457630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sz="200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Classifies samples by minimizing the Euclidean distance between a query point and the mean representation (prototype) of its corresponding class in an embedding space.</a:t>
              </a:r>
              <a:endParaRPr lang="en-US" sz="2000" b="0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0138152-0A4A-0460-F077-317960214226}"/>
                </a:ext>
              </a:extLst>
            </p:cNvPr>
            <p:cNvCxnSpPr>
              <a:cxnSpLocks/>
            </p:cNvCxnSpPr>
            <p:nvPr/>
          </p:nvCxnSpPr>
          <p:spPr>
            <a:xfrm>
              <a:off x="6959600" y="4279216"/>
              <a:ext cx="3638900" cy="0"/>
            </a:xfrm>
            <a:prstGeom prst="line">
              <a:avLst/>
            </a:prstGeom>
            <a:ln w="19050">
              <a:solidFill>
                <a:srgbClr val="EAEA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6" name="Connector: Elbow 1035">
            <a:extLst>
              <a:ext uri="{FF2B5EF4-FFF2-40B4-BE49-F238E27FC236}">
                <a16:creationId xmlns:a16="http://schemas.microsoft.com/office/drawing/2014/main" id="{329F737A-1525-9298-EC79-C8301B592DC1}"/>
              </a:ext>
            </a:extLst>
          </p:cNvPr>
          <p:cNvCxnSpPr>
            <a:stCxn id="24" idx="1"/>
            <a:endCxn id="48" idx="0"/>
          </p:cNvCxnSpPr>
          <p:nvPr/>
        </p:nvCxnSpPr>
        <p:spPr>
          <a:xfrm rot="10800000" flipV="1">
            <a:off x="2866026" y="2128142"/>
            <a:ext cx="514366" cy="137435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or: Elbow 1036">
            <a:extLst>
              <a:ext uri="{FF2B5EF4-FFF2-40B4-BE49-F238E27FC236}">
                <a16:creationId xmlns:a16="http://schemas.microsoft.com/office/drawing/2014/main" id="{B1B92A20-5284-170D-987E-C0C3C6CB36F9}"/>
              </a:ext>
            </a:extLst>
          </p:cNvPr>
          <p:cNvCxnSpPr>
            <a:cxnSpLocks/>
            <a:stCxn id="24" idx="3"/>
            <a:endCxn id="56" idx="0"/>
          </p:cNvCxnSpPr>
          <p:nvPr/>
        </p:nvCxnSpPr>
        <p:spPr>
          <a:xfrm>
            <a:off x="8632196" y="2128142"/>
            <a:ext cx="646012" cy="137435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>
            <a:extLst>
              <a:ext uri="{FF2B5EF4-FFF2-40B4-BE49-F238E27FC236}">
                <a16:creationId xmlns:a16="http://schemas.microsoft.com/office/drawing/2014/main" id="{00CC8ABB-7939-0380-3CD8-1E2D9AC43A73}"/>
              </a:ext>
            </a:extLst>
          </p:cNvPr>
          <p:cNvSpPr txBox="1"/>
          <p:nvPr/>
        </p:nvSpPr>
        <p:spPr>
          <a:xfrm>
            <a:off x="9278208" y="2316840"/>
            <a:ext cx="155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Loss</a:t>
            </a:r>
          </a:p>
          <a:p>
            <a:r>
              <a:rPr lang="en-US" sz="24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03331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970012E-E493-027B-773D-640D23201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C7C399-99C0-F798-B7C3-0819473F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5380129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Few-Shot Learning (FSL)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A5E82F-C563-BCF9-ADC7-4E81C72E3C06}"/>
              </a:ext>
            </a:extLst>
          </p:cNvPr>
          <p:cNvGrpSpPr/>
          <p:nvPr/>
        </p:nvGrpSpPr>
        <p:grpSpPr>
          <a:xfrm>
            <a:off x="6260034" y="4327554"/>
            <a:ext cx="3615559" cy="1579617"/>
            <a:chOff x="932481" y="1989739"/>
            <a:chExt cx="3615559" cy="287852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8C997A7-D6C2-3CF0-01B6-CF977CC42E4C}"/>
                </a:ext>
              </a:extLst>
            </p:cNvPr>
            <p:cNvGrpSpPr/>
            <p:nvPr/>
          </p:nvGrpSpPr>
          <p:grpSpPr>
            <a:xfrm>
              <a:off x="932481" y="1989739"/>
              <a:ext cx="3615559" cy="2878522"/>
              <a:chOff x="1319049" y="1926020"/>
              <a:chExt cx="2958662" cy="3079531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91B6635-5F21-24CD-68E2-B9B9F20003F7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3005959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E690606-8CC0-7A5B-CCCD-5F0E799999A5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3005959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205A19-043D-BDCD-D967-23545984D114}"/>
                </a:ext>
              </a:extLst>
            </p:cNvPr>
            <p:cNvSpPr txBox="1"/>
            <p:nvPr/>
          </p:nvSpPr>
          <p:spPr>
            <a:xfrm>
              <a:off x="2075075" y="2203342"/>
              <a:ext cx="1322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K-Shot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38A55B-213F-0FA4-58F8-DE168D49950D}"/>
                </a:ext>
              </a:extLst>
            </p:cNvPr>
            <p:cNvSpPr txBox="1"/>
            <p:nvPr/>
          </p:nvSpPr>
          <p:spPr>
            <a:xfrm>
              <a:off x="1309540" y="3372463"/>
              <a:ext cx="2925126" cy="646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b="0" i="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Examples per class (Support set).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17CFB24-EB90-6C82-9392-ADDDAE67E2C1}"/>
                </a:ext>
              </a:extLst>
            </p:cNvPr>
            <p:cNvCxnSpPr>
              <a:cxnSpLocks/>
            </p:cNvCxnSpPr>
            <p:nvPr/>
          </p:nvCxnSpPr>
          <p:spPr>
            <a:xfrm>
              <a:off x="1549653" y="3252144"/>
              <a:ext cx="2381216" cy="0"/>
            </a:xfrm>
            <a:prstGeom prst="line">
              <a:avLst/>
            </a:prstGeom>
            <a:ln w="19050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4DC1B57-DAF9-4367-520C-EE56D3457620}"/>
              </a:ext>
            </a:extLst>
          </p:cNvPr>
          <p:cNvSpPr txBox="1"/>
          <p:nvPr/>
        </p:nvSpPr>
        <p:spPr>
          <a:xfrm>
            <a:off x="364075" y="1106605"/>
            <a:ext cx="11456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FSL tests a model's ability to </a:t>
            </a:r>
            <a:r>
              <a:rPr lang="en-US" sz="2000" b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generalize</a:t>
            </a:r>
            <a:r>
              <a:rPr lang="en-US" sz="20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to new, unseen classes with minimal data. </a:t>
            </a:r>
            <a:r>
              <a:rPr lang="en-US" sz="2000" b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Prototypical Loss</a:t>
            </a:r>
            <a:r>
              <a:rPr lang="en-US" sz="20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used to train this family of models. There are </a:t>
            </a:r>
            <a:r>
              <a:rPr lang="en-US" sz="2000" b="1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 terms</a:t>
            </a:r>
            <a:r>
              <a:rPr lang="en-US" sz="20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which define training in FSL.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A5EE0A6-1B7C-8D4A-4AB8-8AF1E311CF97}"/>
              </a:ext>
            </a:extLst>
          </p:cNvPr>
          <p:cNvGrpSpPr/>
          <p:nvPr/>
        </p:nvGrpSpPr>
        <p:grpSpPr>
          <a:xfrm>
            <a:off x="6250997" y="2522663"/>
            <a:ext cx="3615559" cy="1579617"/>
            <a:chOff x="932481" y="1989739"/>
            <a:chExt cx="3615559" cy="287852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5FD9A67-6539-F56C-933A-46C24E5A0352}"/>
                </a:ext>
              </a:extLst>
            </p:cNvPr>
            <p:cNvGrpSpPr/>
            <p:nvPr/>
          </p:nvGrpSpPr>
          <p:grpSpPr>
            <a:xfrm>
              <a:off x="932481" y="1989739"/>
              <a:ext cx="3615559" cy="2878522"/>
              <a:chOff x="1319049" y="1926020"/>
              <a:chExt cx="2958662" cy="3079531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E342C533-1C37-F090-FFE5-E54AD9EC0CCC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3005959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5B5352A-7509-DBF6-D7CF-9AE4899BE1BB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3005959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230C6B9-509E-6FBE-F812-0F75F57D5DFD}"/>
                </a:ext>
              </a:extLst>
            </p:cNvPr>
            <p:cNvSpPr txBox="1"/>
            <p:nvPr/>
          </p:nvSpPr>
          <p:spPr>
            <a:xfrm>
              <a:off x="2075075" y="2203342"/>
              <a:ext cx="1348446" cy="953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N-Shot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4360745-9104-6A4D-27AF-DE69264969F3}"/>
                </a:ext>
              </a:extLst>
            </p:cNvPr>
            <p:cNvSpPr txBox="1"/>
            <p:nvPr/>
          </p:nvSpPr>
          <p:spPr>
            <a:xfrm>
              <a:off x="1309540" y="3372463"/>
              <a:ext cx="2925126" cy="1177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b="0" i="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Number of classes to choose from.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F542499-BE67-02CA-D425-6E3F0FAE64C9}"/>
                </a:ext>
              </a:extLst>
            </p:cNvPr>
            <p:cNvCxnSpPr>
              <a:cxnSpLocks/>
            </p:cNvCxnSpPr>
            <p:nvPr/>
          </p:nvCxnSpPr>
          <p:spPr>
            <a:xfrm>
              <a:off x="1549653" y="3252144"/>
              <a:ext cx="2381216" cy="0"/>
            </a:xfrm>
            <a:prstGeom prst="line">
              <a:avLst/>
            </a:prstGeom>
            <a:ln w="19050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828F4B4-DB58-A71B-99BE-D0EAD58E59F4}"/>
              </a:ext>
            </a:extLst>
          </p:cNvPr>
          <p:cNvGrpSpPr/>
          <p:nvPr/>
        </p:nvGrpSpPr>
        <p:grpSpPr>
          <a:xfrm>
            <a:off x="2018267" y="2522663"/>
            <a:ext cx="3615559" cy="1579617"/>
            <a:chOff x="932481" y="1989739"/>
            <a:chExt cx="3615559" cy="287852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BE8E0F0-DBBE-7B02-7A68-B3442B135A63}"/>
                </a:ext>
              </a:extLst>
            </p:cNvPr>
            <p:cNvGrpSpPr/>
            <p:nvPr/>
          </p:nvGrpSpPr>
          <p:grpSpPr>
            <a:xfrm>
              <a:off x="932481" y="1989739"/>
              <a:ext cx="3615559" cy="2878522"/>
              <a:chOff x="1319049" y="1926020"/>
              <a:chExt cx="2958662" cy="307953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DE244CF-D636-BB0E-164A-9A8559DA6029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3005959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36C6BA1D-F193-88E2-CF70-6E3AD23F0645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3005959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F8CEA11-8C71-EB62-45FD-C577029ECE66}"/>
                </a:ext>
              </a:extLst>
            </p:cNvPr>
            <p:cNvSpPr txBox="1"/>
            <p:nvPr/>
          </p:nvSpPr>
          <p:spPr>
            <a:xfrm>
              <a:off x="2075075" y="2203342"/>
              <a:ext cx="1645002" cy="953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Supports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2679380-9D69-3A21-70C6-E8F19A291043}"/>
                </a:ext>
              </a:extLst>
            </p:cNvPr>
            <p:cNvSpPr txBox="1"/>
            <p:nvPr/>
          </p:nvSpPr>
          <p:spPr>
            <a:xfrm>
              <a:off x="1186846" y="3372463"/>
              <a:ext cx="3170514" cy="1177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b="0" i="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Set of examples for the classes to classify from one.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668DA1C-9F20-D6C6-6E9D-0858A035B4CF}"/>
                </a:ext>
              </a:extLst>
            </p:cNvPr>
            <p:cNvCxnSpPr>
              <a:cxnSpLocks/>
            </p:cNvCxnSpPr>
            <p:nvPr/>
          </p:nvCxnSpPr>
          <p:spPr>
            <a:xfrm>
              <a:off x="1549653" y="3252144"/>
              <a:ext cx="2381216" cy="0"/>
            </a:xfrm>
            <a:prstGeom prst="line">
              <a:avLst/>
            </a:prstGeom>
            <a:ln w="19050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9EC3F34-BD42-BC18-F654-8707294A9E4F}"/>
              </a:ext>
            </a:extLst>
          </p:cNvPr>
          <p:cNvGrpSpPr/>
          <p:nvPr/>
        </p:nvGrpSpPr>
        <p:grpSpPr>
          <a:xfrm>
            <a:off x="2040480" y="4346422"/>
            <a:ext cx="3615559" cy="1579617"/>
            <a:chOff x="932481" y="1989739"/>
            <a:chExt cx="3615559" cy="287852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362F4D8-AE34-0197-6069-B8329027D2E4}"/>
                </a:ext>
              </a:extLst>
            </p:cNvPr>
            <p:cNvGrpSpPr/>
            <p:nvPr/>
          </p:nvGrpSpPr>
          <p:grpSpPr>
            <a:xfrm>
              <a:off x="932481" y="1989739"/>
              <a:ext cx="3615559" cy="2878522"/>
              <a:chOff x="1319049" y="1926020"/>
              <a:chExt cx="2958662" cy="3079531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2D2798B6-B3C2-EE0B-F928-4B93574C4564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3005959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92AE86DC-F705-5AC5-6A01-FC0ECD53D927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3005959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350847E-9526-8E5A-BA37-3F39B8B150CB}"/>
                </a:ext>
              </a:extLst>
            </p:cNvPr>
            <p:cNvSpPr txBox="1"/>
            <p:nvPr/>
          </p:nvSpPr>
          <p:spPr>
            <a:xfrm>
              <a:off x="2075075" y="2203342"/>
              <a:ext cx="1463862" cy="953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Queries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883AFAE-0D3D-D9F6-2A40-AB3E481B7C0D}"/>
                </a:ext>
              </a:extLst>
            </p:cNvPr>
            <p:cNvSpPr txBox="1"/>
            <p:nvPr/>
          </p:nvSpPr>
          <p:spPr>
            <a:xfrm>
              <a:off x="1309540" y="3372463"/>
              <a:ext cx="2925126" cy="1177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b="0" i="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New samples to classify based on Support.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20BA61-5968-3E0C-E1ED-E5DB85F004B4}"/>
                </a:ext>
              </a:extLst>
            </p:cNvPr>
            <p:cNvCxnSpPr>
              <a:cxnSpLocks/>
            </p:cNvCxnSpPr>
            <p:nvPr/>
          </p:nvCxnSpPr>
          <p:spPr>
            <a:xfrm>
              <a:off x="1549653" y="3252144"/>
              <a:ext cx="2381216" cy="0"/>
            </a:xfrm>
            <a:prstGeom prst="line">
              <a:avLst/>
            </a:prstGeom>
            <a:ln w="19050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626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F79B11-4AC7-88B9-E6C6-DDC638E5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1" y="198608"/>
            <a:ext cx="4680972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Promise of QML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72393B-83C4-306D-F33E-853D4F09829E}"/>
              </a:ext>
            </a:extLst>
          </p:cNvPr>
          <p:cNvGrpSpPr/>
          <p:nvPr/>
        </p:nvGrpSpPr>
        <p:grpSpPr>
          <a:xfrm>
            <a:off x="364075" y="2541533"/>
            <a:ext cx="11459061" cy="2878522"/>
            <a:chOff x="364075" y="1989739"/>
            <a:chExt cx="11459061" cy="28785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ADECF0-85E6-8ABD-D16E-1BEDDAF4F81D}"/>
                </a:ext>
              </a:extLst>
            </p:cNvPr>
            <p:cNvGrpSpPr/>
            <p:nvPr/>
          </p:nvGrpSpPr>
          <p:grpSpPr>
            <a:xfrm>
              <a:off x="364075" y="1989739"/>
              <a:ext cx="3615559" cy="2878522"/>
              <a:chOff x="932481" y="1989739"/>
              <a:chExt cx="3615559" cy="287852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C2CA92F-E1A9-1578-5FC1-B26372C5F3AC}"/>
                  </a:ext>
                </a:extLst>
              </p:cNvPr>
              <p:cNvGrpSpPr/>
              <p:nvPr/>
            </p:nvGrpSpPr>
            <p:grpSpPr>
              <a:xfrm>
                <a:off x="932481" y="1989739"/>
                <a:ext cx="3615559" cy="2878522"/>
                <a:chOff x="1319049" y="1926020"/>
                <a:chExt cx="2958662" cy="3079531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41AF0195-30EB-A77F-C517-79641BB27B37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57B1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A67B757D-D995-A72D-DE8F-EBAF1EA02B31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3005959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57B18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A17C94-B91F-957D-9CC1-F8F832A89CEF}"/>
                  </a:ext>
                </a:extLst>
              </p:cNvPr>
              <p:cNvSpPr txBox="1"/>
              <p:nvPr/>
            </p:nvSpPr>
            <p:spPr>
              <a:xfrm>
                <a:off x="1549653" y="2368826"/>
                <a:ext cx="2444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Superposition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FFC265-09E6-75F2-BFBA-4CCAEA394BE5}"/>
                  </a:ext>
                </a:extLst>
              </p:cNvPr>
              <p:cNvSpPr txBox="1"/>
              <p:nvPr/>
            </p:nvSpPr>
            <p:spPr>
              <a:xfrm>
                <a:off x="1309540" y="3201561"/>
                <a:ext cx="29251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US" b="0" i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Processing exponential information states simultaneously.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63E083E-D84D-2427-9DBC-B906140D0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653" y="3038650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C6BC770-340A-C870-1B30-58101507EF1C}"/>
                </a:ext>
              </a:extLst>
            </p:cNvPr>
            <p:cNvGrpSpPr/>
            <p:nvPr/>
          </p:nvGrpSpPr>
          <p:grpSpPr>
            <a:xfrm>
              <a:off x="4288220" y="1989739"/>
              <a:ext cx="3615559" cy="2878522"/>
              <a:chOff x="932481" y="1989739"/>
              <a:chExt cx="3615559" cy="287852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F85EFDE-EE0F-C5F5-AA98-A83E39245273}"/>
                  </a:ext>
                </a:extLst>
              </p:cNvPr>
              <p:cNvGrpSpPr/>
              <p:nvPr/>
            </p:nvGrpSpPr>
            <p:grpSpPr>
              <a:xfrm>
                <a:off x="932481" y="1989739"/>
                <a:ext cx="3615559" cy="2878522"/>
                <a:chOff x="1319049" y="1926020"/>
                <a:chExt cx="2958662" cy="3079531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BBCD7930-37D5-A744-200D-7FA99257731A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57B1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C6DCBE29-B144-8E84-11C0-C734AAD4D4C6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3005959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57B18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B85B11-6D9B-7496-2B5C-99CD0E741A08}"/>
                  </a:ext>
                </a:extLst>
              </p:cNvPr>
              <p:cNvSpPr txBox="1"/>
              <p:nvPr/>
            </p:nvSpPr>
            <p:spPr>
              <a:xfrm>
                <a:off x="1549653" y="2368826"/>
                <a:ext cx="2446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Entanglement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2FC1D1-DCF0-9E14-10A6-933E838E1BA2}"/>
                  </a:ext>
                </a:extLst>
              </p:cNvPr>
              <p:cNvSpPr txBox="1"/>
              <p:nvPr/>
            </p:nvSpPr>
            <p:spPr>
              <a:xfrm>
                <a:off x="1309540" y="3201561"/>
                <a:ext cx="29251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US" b="0" i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Creating complex correlations beyond classical reach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B0AC9A2-8AA8-A778-DF28-9B44B9DE1A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653" y="3038650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96BBB39-9BC9-4CB8-B17E-684587F2BFF7}"/>
                </a:ext>
              </a:extLst>
            </p:cNvPr>
            <p:cNvGrpSpPr/>
            <p:nvPr/>
          </p:nvGrpSpPr>
          <p:grpSpPr>
            <a:xfrm>
              <a:off x="8207577" y="1989739"/>
              <a:ext cx="3615559" cy="2878522"/>
              <a:chOff x="932481" y="1989739"/>
              <a:chExt cx="3615559" cy="287852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4CB44C5-D940-BB05-7956-5E40B5ED506E}"/>
                  </a:ext>
                </a:extLst>
              </p:cNvPr>
              <p:cNvGrpSpPr/>
              <p:nvPr/>
            </p:nvGrpSpPr>
            <p:grpSpPr>
              <a:xfrm>
                <a:off x="932481" y="1989739"/>
                <a:ext cx="3615559" cy="2878522"/>
                <a:chOff x="1319049" y="1926020"/>
                <a:chExt cx="2958662" cy="3079531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4753344-E2B8-09C8-6FC7-CB0980338E04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57B1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A8C4D373-41A5-F554-CFD6-D51DC094F9AF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3005959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57B18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63DF83-5637-B3BD-0F95-441CF8FC4D6F}"/>
                  </a:ext>
                </a:extLst>
              </p:cNvPr>
              <p:cNvSpPr txBox="1"/>
              <p:nvPr/>
            </p:nvSpPr>
            <p:spPr>
              <a:xfrm>
                <a:off x="1171742" y="2197356"/>
                <a:ext cx="31234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Enhanced Feature Spaces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EE88DE-F7B6-209F-FBC7-28F3152BAEDA}"/>
                  </a:ext>
                </a:extLst>
              </p:cNvPr>
              <p:cNvSpPr txBox="1"/>
              <p:nvPr/>
            </p:nvSpPr>
            <p:spPr>
              <a:xfrm>
                <a:off x="1399327" y="3487798"/>
                <a:ext cx="274555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US" b="0" i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Mapping data to high-dimensional Hilbert spaces.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F02814-1B3D-7B74-143B-58EE92C02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653" y="3220233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B677C39-6590-30D2-10FC-C1C2A08FD0F4}"/>
              </a:ext>
            </a:extLst>
          </p:cNvPr>
          <p:cNvSpPr txBox="1"/>
          <p:nvPr/>
        </p:nvSpPr>
        <p:spPr>
          <a:xfrm>
            <a:off x="367861" y="1506839"/>
            <a:ext cx="11456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Why QML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The goal of QML is to achieve richer representations and faster learning for complex tasks by leveraging the 		     following properties of quantum mechanics.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85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F1B4DCF6-3674-CDA9-CC1E-D64B81B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20563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Multi-Modal Encodings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078A8-4100-04C4-FAC6-069BBF4BC260}"/>
              </a:ext>
            </a:extLst>
          </p:cNvPr>
          <p:cNvSpPr txBox="1"/>
          <p:nvPr/>
        </p:nvSpPr>
        <p:spPr>
          <a:xfrm>
            <a:off x="367861" y="1081168"/>
            <a:ext cx="11456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 </a:t>
            </a:r>
            <a:r>
              <a:rPr lang="en-US" b="1" u="sng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Multi-Modal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AI aligns </a:t>
            </a:r>
            <a:r>
              <a: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images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and </a:t>
            </a:r>
            <a:r>
              <a: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into a single shared space for downstream tasks such as Image Generation or Few-Shot Classification. The </a:t>
            </a:r>
            <a:r>
              <a: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CLIP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 from OpenAI is a landmark model in this domain:</a:t>
            </a:r>
            <a:endParaRPr lang="en-IN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Training a CLIP Model from Scratch for Text-to-Image Retrieval">
            <a:extLst>
              <a:ext uri="{FF2B5EF4-FFF2-40B4-BE49-F238E27FC236}">
                <a16:creationId xmlns:a16="http://schemas.microsoft.com/office/drawing/2014/main" id="{635B4254-0E4C-D1A8-CACD-80078340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4" y="2378345"/>
            <a:ext cx="5118537" cy="3819095"/>
          </a:xfrm>
          <a:prstGeom prst="rect">
            <a:avLst/>
          </a:prstGeom>
          <a:noFill/>
          <a:ln w="28575">
            <a:solidFill>
              <a:srgbClr val="0721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ECFF94-C43D-ED7C-FBD0-5F64337053A1}"/>
              </a:ext>
            </a:extLst>
          </p:cNvPr>
          <p:cNvGrpSpPr/>
          <p:nvPr/>
        </p:nvGrpSpPr>
        <p:grpSpPr>
          <a:xfrm>
            <a:off x="294289" y="2467198"/>
            <a:ext cx="2943448" cy="1312787"/>
            <a:chOff x="278524" y="2457136"/>
            <a:chExt cx="2943448" cy="131278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476833-30B5-1AB3-C501-FE9D95CCFB57}"/>
                </a:ext>
              </a:extLst>
            </p:cNvPr>
            <p:cNvGrpSpPr/>
            <p:nvPr/>
          </p:nvGrpSpPr>
          <p:grpSpPr>
            <a:xfrm>
              <a:off x="278524" y="2457136"/>
              <a:ext cx="2943448" cy="1312787"/>
              <a:chOff x="223311" y="1993612"/>
              <a:chExt cx="3093745" cy="414996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FE90259-09F3-E9EE-CE01-F8BAE709D89C}"/>
                  </a:ext>
                </a:extLst>
              </p:cNvPr>
              <p:cNvSpPr/>
              <p:nvPr/>
            </p:nvSpPr>
            <p:spPr>
              <a:xfrm>
                <a:off x="223311" y="2092757"/>
                <a:ext cx="3093745" cy="4050822"/>
              </a:xfrm>
              <a:prstGeom prst="roundRect">
                <a:avLst/>
              </a:prstGeom>
              <a:solidFill>
                <a:srgbClr val="0721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99F7DBF-C60D-16BD-4450-55C5D4EA9588}"/>
                  </a:ext>
                </a:extLst>
              </p:cNvPr>
              <p:cNvSpPr/>
              <p:nvPr/>
            </p:nvSpPr>
            <p:spPr>
              <a:xfrm>
                <a:off x="223311" y="1993612"/>
                <a:ext cx="3093745" cy="390077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721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1CD17-22C5-3CFD-8057-A50301E2085E}"/>
                </a:ext>
              </a:extLst>
            </p:cNvPr>
            <p:cNvSpPr txBox="1"/>
            <p:nvPr/>
          </p:nvSpPr>
          <p:spPr>
            <a:xfrm>
              <a:off x="628644" y="2491073"/>
              <a:ext cx="22432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072159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Multi-Modal Encoders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1D72D5-24F0-ADBE-0ADC-FB322A491AFE}"/>
                </a:ext>
              </a:extLst>
            </p:cNvPr>
            <p:cNvCxnSpPr>
              <a:cxnSpLocks/>
            </p:cNvCxnSpPr>
            <p:nvPr/>
          </p:nvCxnSpPr>
          <p:spPr>
            <a:xfrm>
              <a:off x="671915" y="2829627"/>
              <a:ext cx="2156664" cy="0"/>
            </a:xfrm>
            <a:prstGeom prst="line">
              <a:avLst/>
            </a:prstGeom>
            <a:ln w="19050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2D5963-2E63-123D-1129-E3898E9E061B}"/>
                </a:ext>
              </a:extLst>
            </p:cNvPr>
            <p:cNvSpPr txBox="1"/>
            <p:nvPr/>
          </p:nvSpPr>
          <p:spPr>
            <a:xfrm>
              <a:off x="365509" y="2863564"/>
              <a:ext cx="27694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Clip uses separate </a:t>
              </a:r>
              <a:r>
                <a:rPr lang="en-US" sz="1400" b="1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text </a:t>
              </a:r>
              <a:r>
                <a:rPr lang="en-US" sz="140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</a:t>
              </a:r>
              <a:r>
                <a:rPr lang="en-US" sz="1400" b="1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image encoders</a:t>
              </a:r>
              <a:r>
                <a:rPr lang="en-US" sz="140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to encode data into feature vectors</a:t>
              </a:r>
              <a:endParaRPr lang="en-US" sz="1400" b="1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19B407-FC56-1071-3FA2-8B0AFC1E44D3}"/>
              </a:ext>
            </a:extLst>
          </p:cNvPr>
          <p:cNvSpPr/>
          <p:nvPr/>
        </p:nvSpPr>
        <p:spPr>
          <a:xfrm>
            <a:off x="5738648" y="2879834"/>
            <a:ext cx="930166" cy="1255987"/>
          </a:xfrm>
          <a:prstGeom prst="roundRect">
            <a:avLst/>
          </a:prstGeom>
          <a:noFill/>
          <a:ln>
            <a:solidFill>
              <a:srgbClr val="0721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08C79B-4DCB-A408-219E-61B54EA7A8FE}"/>
              </a:ext>
            </a:extLst>
          </p:cNvPr>
          <p:cNvSpPr/>
          <p:nvPr/>
        </p:nvSpPr>
        <p:spPr>
          <a:xfrm>
            <a:off x="5060730" y="4631726"/>
            <a:ext cx="930166" cy="1255987"/>
          </a:xfrm>
          <a:prstGeom prst="roundRect">
            <a:avLst/>
          </a:prstGeom>
          <a:noFill/>
          <a:ln>
            <a:solidFill>
              <a:srgbClr val="0721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28FFB1-33BB-FA93-C73C-4F8A879D8DF1}"/>
              </a:ext>
            </a:extLst>
          </p:cNvPr>
          <p:cNvSpPr/>
          <p:nvPr/>
        </p:nvSpPr>
        <p:spPr>
          <a:xfrm>
            <a:off x="6513202" y="2750521"/>
            <a:ext cx="246209" cy="246209"/>
          </a:xfrm>
          <a:prstGeom prst="ellipse">
            <a:avLst/>
          </a:prstGeom>
          <a:solidFill>
            <a:srgbClr val="57B189"/>
          </a:solidFill>
          <a:ln>
            <a:solidFill>
              <a:srgbClr val="0721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198E411-FC24-D9D2-28F1-6C7D08BC1BCF}"/>
              </a:ext>
            </a:extLst>
          </p:cNvPr>
          <p:cNvSpPr/>
          <p:nvPr/>
        </p:nvSpPr>
        <p:spPr>
          <a:xfrm>
            <a:off x="5849143" y="4570855"/>
            <a:ext cx="246209" cy="246209"/>
          </a:xfrm>
          <a:prstGeom prst="ellipse">
            <a:avLst/>
          </a:prstGeom>
          <a:solidFill>
            <a:srgbClr val="57B189"/>
          </a:solidFill>
          <a:ln>
            <a:solidFill>
              <a:srgbClr val="0721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9B83CA-0DF5-659E-5FA4-DA9712DC72A6}"/>
              </a:ext>
            </a:extLst>
          </p:cNvPr>
          <p:cNvSpPr/>
          <p:nvPr/>
        </p:nvSpPr>
        <p:spPr>
          <a:xfrm>
            <a:off x="3062858" y="2388370"/>
            <a:ext cx="246209" cy="246209"/>
          </a:xfrm>
          <a:prstGeom prst="ellipse">
            <a:avLst/>
          </a:prstGeom>
          <a:solidFill>
            <a:srgbClr val="57B189"/>
          </a:solidFill>
          <a:ln>
            <a:solidFill>
              <a:srgbClr val="0721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81D628-FE5B-2065-EE62-EB71904C7E9C}"/>
              </a:ext>
            </a:extLst>
          </p:cNvPr>
          <p:cNvGrpSpPr/>
          <p:nvPr/>
        </p:nvGrpSpPr>
        <p:grpSpPr>
          <a:xfrm>
            <a:off x="8952968" y="2378345"/>
            <a:ext cx="2943448" cy="1312787"/>
            <a:chOff x="278524" y="2457136"/>
            <a:chExt cx="2943448" cy="131278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B1402D5-45B0-3290-CD5A-461F02FFC3FF}"/>
                </a:ext>
              </a:extLst>
            </p:cNvPr>
            <p:cNvGrpSpPr/>
            <p:nvPr/>
          </p:nvGrpSpPr>
          <p:grpSpPr>
            <a:xfrm>
              <a:off x="278524" y="2457136"/>
              <a:ext cx="2943448" cy="1312787"/>
              <a:chOff x="223311" y="1993612"/>
              <a:chExt cx="3093745" cy="4149967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E92DAED-72AF-0390-8D76-9BADE5FD4E72}"/>
                  </a:ext>
                </a:extLst>
              </p:cNvPr>
              <p:cNvSpPr/>
              <p:nvPr/>
            </p:nvSpPr>
            <p:spPr>
              <a:xfrm>
                <a:off x="223311" y="2092757"/>
                <a:ext cx="3093745" cy="4050822"/>
              </a:xfrm>
              <a:prstGeom prst="roundRect">
                <a:avLst/>
              </a:prstGeom>
              <a:solidFill>
                <a:srgbClr val="0721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942CC22F-7C20-F9BA-A177-C1352E5A11DD}"/>
                  </a:ext>
                </a:extLst>
              </p:cNvPr>
              <p:cNvSpPr/>
              <p:nvPr/>
            </p:nvSpPr>
            <p:spPr>
              <a:xfrm>
                <a:off x="223311" y="1993612"/>
                <a:ext cx="3093745" cy="390077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721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BF4CA9-4434-D9FF-E5EE-E47191B09101}"/>
                </a:ext>
              </a:extLst>
            </p:cNvPr>
            <p:cNvSpPr txBox="1"/>
            <p:nvPr/>
          </p:nvSpPr>
          <p:spPr>
            <a:xfrm>
              <a:off x="628644" y="2491073"/>
              <a:ext cx="22432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072159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Unified Feature Space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CF53C3-612C-426B-A8CC-2AAA8F81AA44}"/>
                </a:ext>
              </a:extLst>
            </p:cNvPr>
            <p:cNvCxnSpPr>
              <a:cxnSpLocks/>
            </p:cNvCxnSpPr>
            <p:nvPr/>
          </p:nvCxnSpPr>
          <p:spPr>
            <a:xfrm>
              <a:off x="671915" y="2829627"/>
              <a:ext cx="2156664" cy="0"/>
            </a:xfrm>
            <a:prstGeom prst="line">
              <a:avLst/>
            </a:prstGeom>
            <a:ln w="19050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B3A6B0-EBD1-A4D3-5E4E-8CB645EFD9BA}"/>
                </a:ext>
              </a:extLst>
            </p:cNvPr>
            <p:cNvSpPr txBox="1"/>
            <p:nvPr/>
          </p:nvSpPr>
          <p:spPr>
            <a:xfrm>
              <a:off x="365509" y="2863564"/>
              <a:ext cx="27694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Clip trains both encoders such that the embeddings are in the same vector space.</a:t>
              </a:r>
              <a:endParaRPr lang="en-US" sz="1400" b="1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6C8275-E437-8BD8-FC20-3418B7CB5661}"/>
              </a:ext>
            </a:extLst>
          </p:cNvPr>
          <p:cNvGrpSpPr/>
          <p:nvPr/>
        </p:nvGrpSpPr>
        <p:grpSpPr>
          <a:xfrm>
            <a:off x="8952967" y="4631726"/>
            <a:ext cx="2943448" cy="1536759"/>
            <a:chOff x="8952967" y="4758938"/>
            <a:chExt cx="2943448" cy="153675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0EB7132-2618-764F-9777-0F187A0D4321}"/>
                </a:ext>
              </a:extLst>
            </p:cNvPr>
            <p:cNvGrpSpPr/>
            <p:nvPr/>
          </p:nvGrpSpPr>
          <p:grpSpPr>
            <a:xfrm>
              <a:off x="8952967" y="4758938"/>
              <a:ext cx="2943448" cy="1536759"/>
              <a:chOff x="223311" y="1993612"/>
              <a:chExt cx="3093745" cy="4149967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0CA48FB-ACD7-0D3B-8FD2-8D3D7BDD43CD}"/>
                  </a:ext>
                </a:extLst>
              </p:cNvPr>
              <p:cNvSpPr/>
              <p:nvPr/>
            </p:nvSpPr>
            <p:spPr>
              <a:xfrm>
                <a:off x="223311" y="2092757"/>
                <a:ext cx="3093745" cy="4050822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4D529B7-3356-D4CF-6195-BBC4AD050037}"/>
                  </a:ext>
                </a:extLst>
              </p:cNvPr>
              <p:cNvSpPr/>
              <p:nvPr/>
            </p:nvSpPr>
            <p:spPr>
              <a:xfrm>
                <a:off x="223311" y="1993612"/>
                <a:ext cx="3093745" cy="390077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37B504-D0CF-641C-D131-F7F3E09DD27B}"/>
                </a:ext>
              </a:extLst>
            </p:cNvPr>
            <p:cNvSpPr txBox="1"/>
            <p:nvPr/>
          </p:nvSpPr>
          <p:spPr>
            <a:xfrm>
              <a:off x="9303087" y="4792875"/>
              <a:ext cx="22432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C00000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Inner Product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521291-BA90-0129-AF34-97EF651B472D}"/>
                </a:ext>
              </a:extLst>
            </p:cNvPr>
            <p:cNvCxnSpPr>
              <a:cxnSpLocks/>
            </p:cNvCxnSpPr>
            <p:nvPr/>
          </p:nvCxnSpPr>
          <p:spPr>
            <a:xfrm>
              <a:off x="9346358" y="5131429"/>
              <a:ext cx="215666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BB40AF-B2EC-C662-B56E-BF3450C6053A}"/>
                </a:ext>
              </a:extLst>
            </p:cNvPr>
            <p:cNvSpPr txBox="1"/>
            <p:nvPr/>
          </p:nvSpPr>
          <p:spPr>
            <a:xfrm>
              <a:off x="9039952" y="5165366"/>
              <a:ext cx="27694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C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Due to being in the same feature space, the inner product is the similarity between the text and images for a trained model</a:t>
              </a:r>
              <a:endParaRPr lang="en-US" sz="1400" b="1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675384D-AA85-76BD-D69A-9AB3804A0532}"/>
              </a:ext>
            </a:extLst>
          </p:cNvPr>
          <p:cNvSpPr/>
          <p:nvPr/>
        </p:nvSpPr>
        <p:spPr>
          <a:xfrm>
            <a:off x="6636306" y="5004217"/>
            <a:ext cx="1966540" cy="1148503"/>
          </a:xfrm>
          <a:prstGeom prst="roundRect">
            <a:avLst>
              <a:gd name="adj" fmla="val 898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5FC615-D744-6096-139C-E230157DBFC1}"/>
              </a:ext>
            </a:extLst>
          </p:cNvPr>
          <p:cNvSpPr/>
          <p:nvPr/>
        </p:nvSpPr>
        <p:spPr>
          <a:xfrm>
            <a:off x="6526726" y="5901256"/>
            <a:ext cx="246209" cy="24620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5C823A-BFC7-01BB-4350-AB7CAFA374C4}"/>
              </a:ext>
            </a:extLst>
          </p:cNvPr>
          <p:cNvSpPr/>
          <p:nvPr/>
        </p:nvSpPr>
        <p:spPr>
          <a:xfrm>
            <a:off x="8952966" y="4570854"/>
            <a:ext cx="246209" cy="24620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164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54A32-9C35-2F7B-A41D-BF35B127A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4EC4B8-44CC-98F2-437F-FC90E480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1" y="198608"/>
            <a:ext cx="4680972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NISQ Era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312480-69C9-2918-B64A-32BE3C3748A1}"/>
              </a:ext>
            </a:extLst>
          </p:cNvPr>
          <p:cNvGrpSpPr/>
          <p:nvPr/>
        </p:nvGrpSpPr>
        <p:grpSpPr>
          <a:xfrm>
            <a:off x="364075" y="2541533"/>
            <a:ext cx="11459061" cy="2878522"/>
            <a:chOff x="364075" y="1989739"/>
            <a:chExt cx="11459061" cy="28785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78C589E-F2B4-A006-D5EB-4A31428DD6DD}"/>
                </a:ext>
              </a:extLst>
            </p:cNvPr>
            <p:cNvGrpSpPr/>
            <p:nvPr/>
          </p:nvGrpSpPr>
          <p:grpSpPr>
            <a:xfrm>
              <a:off x="364075" y="1989739"/>
              <a:ext cx="3615559" cy="2878522"/>
              <a:chOff x="932481" y="1989739"/>
              <a:chExt cx="3615559" cy="287852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B3FFC05-5299-1C7E-71E7-FC92E888DD4E}"/>
                  </a:ext>
                </a:extLst>
              </p:cNvPr>
              <p:cNvGrpSpPr/>
              <p:nvPr/>
            </p:nvGrpSpPr>
            <p:grpSpPr>
              <a:xfrm>
                <a:off x="932481" y="1989739"/>
                <a:ext cx="3615559" cy="2878522"/>
                <a:chOff x="1319049" y="1926020"/>
                <a:chExt cx="2958662" cy="3079531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DB7F2DA5-1472-A6BE-831D-2A11F00B6FB6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57B1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321F0F3F-92F2-F8FF-4EDB-B707D73F61AD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3005959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57B18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7BAE53-2EBA-6158-D632-C2101EABD977}"/>
                  </a:ext>
                </a:extLst>
              </p:cNvPr>
              <p:cNvSpPr txBox="1"/>
              <p:nvPr/>
            </p:nvSpPr>
            <p:spPr>
              <a:xfrm>
                <a:off x="1475113" y="2415109"/>
                <a:ext cx="2593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Limited Qubits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F53411-CA35-AF60-15D3-0A4AD26EED61}"/>
                  </a:ext>
                </a:extLst>
              </p:cNvPr>
              <p:cNvSpPr txBox="1"/>
              <p:nvPr/>
            </p:nvSpPr>
            <p:spPr>
              <a:xfrm>
                <a:off x="1475113" y="3201561"/>
                <a:ext cx="259398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US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</a:t>
                </a:r>
                <a:r>
                  <a:rPr lang="en-US" b="0" i="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urrently supports dozens, not thousands, of stable qubits.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E199568-8807-EE94-E3E8-BD78BAC38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653" y="3038650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9BF0A75-2B35-2563-0D2C-19C2A2B5DCEC}"/>
                </a:ext>
              </a:extLst>
            </p:cNvPr>
            <p:cNvGrpSpPr/>
            <p:nvPr/>
          </p:nvGrpSpPr>
          <p:grpSpPr>
            <a:xfrm>
              <a:off x="4288220" y="1989739"/>
              <a:ext cx="3615559" cy="2878522"/>
              <a:chOff x="932481" y="1989739"/>
              <a:chExt cx="3615559" cy="287852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3783BE9-97AC-5190-F4A0-1EE37C7BFEAC}"/>
                  </a:ext>
                </a:extLst>
              </p:cNvPr>
              <p:cNvGrpSpPr/>
              <p:nvPr/>
            </p:nvGrpSpPr>
            <p:grpSpPr>
              <a:xfrm>
                <a:off x="932481" y="1989739"/>
                <a:ext cx="3615559" cy="2878522"/>
                <a:chOff x="1319049" y="1926020"/>
                <a:chExt cx="2958662" cy="3079531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D279D2BB-3559-9EED-23DF-8BB9BC19BA47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57B1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4D2B16E7-6AFB-E18A-128A-B781BE3A0C39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3005959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57B18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E18C7D-66C5-0605-CA4E-1B80664D52AC}"/>
                  </a:ext>
                </a:extLst>
              </p:cNvPr>
              <p:cNvSpPr txBox="1"/>
              <p:nvPr/>
            </p:nvSpPr>
            <p:spPr>
              <a:xfrm>
                <a:off x="1325449" y="2412799"/>
                <a:ext cx="2829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Coherence Time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8AB7B7-4BCA-1671-A399-67C487A7B63C}"/>
                  </a:ext>
                </a:extLst>
              </p:cNvPr>
              <p:cNvSpPr txBox="1"/>
              <p:nvPr/>
            </p:nvSpPr>
            <p:spPr>
              <a:xfrm>
                <a:off x="1309540" y="3201561"/>
                <a:ext cx="292512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US" b="0" i="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Quantum states are fragile </a:t>
                </a:r>
                <a:r>
                  <a:rPr lang="en-US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and quickly decohere into </a:t>
                </a:r>
                <a:r>
                  <a:rPr lang="en-US" b="0" i="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noise collapsing the computation.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70468F4-3FBC-6330-ED66-42CF0A9C9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653" y="3038650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CC1C96B-9198-D239-CC67-484DDC1961D4}"/>
                </a:ext>
              </a:extLst>
            </p:cNvPr>
            <p:cNvGrpSpPr/>
            <p:nvPr/>
          </p:nvGrpSpPr>
          <p:grpSpPr>
            <a:xfrm>
              <a:off x="8207577" y="1989739"/>
              <a:ext cx="3615559" cy="2878522"/>
              <a:chOff x="932481" y="1989739"/>
              <a:chExt cx="3615559" cy="287852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BA1A1-6634-2B75-EB27-96013BAEB11C}"/>
                  </a:ext>
                </a:extLst>
              </p:cNvPr>
              <p:cNvGrpSpPr/>
              <p:nvPr/>
            </p:nvGrpSpPr>
            <p:grpSpPr>
              <a:xfrm>
                <a:off x="932481" y="1989739"/>
                <a:ext cx="3615559" cy="2878522"/>
                <a:chOff x="1319049" y="1926020"/>
                <a:chExt cx="2958662" cy="3079531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4601D77A-08E4-B4CE-B033-6CF187DE38F4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57B18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8768346F-6CA7-5133-6C7D-BA7F7234DCD6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3005959"/>
                </a:xfrm>
                <a:prstGeom prst="roundRect">
                  <a:avLst/>
                </a:prstGeom>
                <a:solidFill>
                  <a:srgbClr val="EAEAEA"/>
                </a:solidFill>
                <a:ln w="28575">
                  <a:solidFill>
                    <a:srgbClr val="57B18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C3F91D-7BE3-DE28-4D3E-D92EB79930AF}"/>
                  </a:ext>
                </a:extLst>
              </p:cNvPr>
              <p:cNvSpPr txBox="1"/>
              <p:nvPr/>
            </p:nvSpPr>
            <p:spPr>
              <a:xfrm>
                <a:off x="1171742" y="2408656"/>
                <a:ext cx="31234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72159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Circuit Depth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4708A80-6034-7378-1481-7CD669B5271B}"/>
                  </a:ext>
                </a:extLst>
              </p:cNvPr>
              <p:cNvSpPr txBox="1"/>
              <p:nvPr/>
            </p:nvSpPr>
            <p:spPr>
              <a:xfrm>
                <a:off x="1171742" y="3201561"/>
                <a:ext cx="320072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US" b="0" i="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Deeper circuits accumulate errors, requiring shallow implementations.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508FCEA-03E5-9BD5-53CB-932CC0378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9653" y="3038650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1C9F9BC-8B6F-D3AC-2FA8-AC34DA10E155}"/>
              </a:ext>
            </a:extLst>
          </p:cNvPr>
          <p:cNvSpPr txBox="1"/>
          <p:nvPr/>
        </p:nvSpPr>
        <p:spPr>
          <a:xfrm>
            <a:off x="364075" y="1425881"/>
            <a:ext cx="11456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NISQ </a:t>
            </a:r>
            <a:r>
              <a:rPr lang="en-US">
                <a:solidFill>
                  <a:srgbClr val="07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NISQ or </a:t>
            </a:r>
            <a:r>
              <a:rPr lang="en-US" b="1">
                <a:solidFill>
                  <a:srgbClr val="07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Intermediate Scale Quantum</a:t>
            </a:r>
            <a:r>
              <a:rPr lang="en-US">
                <a:solidFill>
                  <a:srgbClr val="07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refers to the current generation of quantum devices which are 	      limited in their functionality. Specifically, they suffer from the following challenges - </a:t>
            </a:r>
            <a:endParaRPr lang="en-IN" b="1">
              <a:solidFill>
                <a:srgbClr val="072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8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3" name="Connector: Elbow 2102">
            <a:extLst>
              <a:ext uri="{FF2B5EF4-FFF2-40B4-BE49-F238E27FC236}">
                <a16:creationId xmlns:a16="http://schemas.microsoft.com/office/drawing/2014/main" id="{7AFA1007-B868-C4F1-A99B-1E5F12D4D4CB}"/>
              </a:ext>
            </a:extLst>
          </p:cNvPr>
          <p:cNvCxnSpPr>
            <a:cxnSpLocks/>
            <a:stCxn id="2065" idx="1"/>
            <a:endCxn id="2097" idx="1"/>
          </p:cNvCxnSpPr>
          <p:nvPr/>
        </p:nvCxnSpPr>
        <p:spPr>
          <a:xfrm rot="10800000" flipH="1" flipV="1">
            <a:off x="342899" y="2565343"/>
            <a:ext cx="1165675" cy="2759055"/>
          </a:xfrm>
          <a:prstGeom prst="bentConnector3">
            <a:avLst>
              <a:gd name="adj1" fmla="val 4891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6">
            <a:extLst>
              <a:ext uri="{FF2B5EF4-FFF2-40B4-BE49-F238E27FC236}">
                <a16:creationId xmlns:a16="http://schemas.microsoft.com/office/drawing/2014/main" id="{EB1EB029-6FC2-40F5-2651-E03103F9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5380129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Qubit Geometry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CFE0E1-D8A2-B6A3-D3D9-E69BB0C8FC94}"/>
              </a:ext>
            </a:extLst>
          </p:cNvPr>
          <p:cNvGrpSpPr/>
          <p:nvPr/>
        </p:nvGrpSpPr>
        <p:grpSpPr>
          <a:xfrm>
            <a:off x="8058108" y="1023700"/>
            <a:ext cx="3391070" cy="1178217"/>
            <a:chOff x="317600" y="981658"/>
            <a:chExt cx="3391070" cy="117821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26E494-ADB8-9528-CB00-3D845CF9729C}"/>
                </a:ext>
              </a:extLst>
            </p:cNvPr>
            <p:cNvGrpSpPr/>
            <p:nvPr/>
          </p:nvGrpSpPr>
          <p:grpSpPr>
            <a:xfrm>
              <a:off x="317600" y="981658"/>
              <a:ext cx="3391070" cy="1178217"/>
              <a:chOff x="1319049" y="1926020"/>
              <a:chExt cx="2958662" cy="3079531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572E55A-0DFE-0213-B489-A4792D04ED8A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3005959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F0CAD9A-7016-BCC6-E2D0-33794FD9537B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2927619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F58588-2B61-3CC8-8A46-3C9356A34489}"/>
                </a:ext>
              </a:extLst>
            </p:cNvPr>
            <p:cNvSpPr txBox="1"/>
            <p:nvPr/>
          </p:nvSpPr>
          <p:spPr>
            <a:xfrm>
              <a:off x="1160339" y="1026878"/>
              <a:ext cx="17123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Bloch Sphere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E7CCF0-AE7C-EA61-B93B-657447B184B3}"/>
                </a:ext>
              </a:extLst>
            </p:cNvPr>
            <p:cNvSpPr txBox="1"/>
            <p:nvPr/>
          </p:nvSpPr>
          <p:spPr>
            <a:xfrm>
              <a:off x="369805" y="1453919"/>
              <a:ext cx="32933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sz="1400" b="0" i="0">
                  <a:solidFill>
                    <a:srgbClr val="072159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 single qubit state is a point on a unit sphere known as the Bloch Sphere.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BAFA4B-1104-3454-444F-184E3F00B4D2}"/>
                </a:ext>
              </a:extLst>
            </p:cNvPr>
            <p:cNvCxnSpPr>
              <a:cxnSpLocks/>
            </p:cNvCxnSpPr>
            <p:nvPr/>
          </p:nvCxnSpPr>
          <p:spPr>
            <a:xfrm>
              <a:off x="832246" y="1426988"/>
              <a:ext cx="2381216" cy="0"/>
            </a:xfrm>
            <a:prstGeom prst="line">
              <a:avLst/>
            </a:prstGeom>
            <a:ln w="28575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Bloch Sphere">
            <a:extLst>
              <a:ext uri="{FF2B5EF4-FFF2-40B4-BE49-F238E27FC236}">
                <a16:creationId xmlns:a16="http://schemas.microsoft.com/office/drawing/2014/main" id="{BEB0EE7E-FD2B-AAAF-0CCA-D1769DCE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08" y="2391101"/>
            <a:ext cx="3676679" cy="38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870D87FF-6DF1-D8D9-EC34-527221214AFE}"/>
              </a:ext>
            </a:extLst>
          </p:cNvPr>
          <p:cNvGrpSpPr/>
          <p:nvPr/>
        </p:nvGrpSpPr>
        <p:grpSpPr>
          <a:xfrm>
            <a:off x="342900" y="1051848"/>
            <a:ext cx="6931410" cy="3106261"/>
            <a:chOff x="342900" y="1120904"/>
            <a:chExt cx="6931410" cy="3106261"/>
          </a:xfrm>
        </p:grpSpPr>
        <p:grpSp>
          <p:nvGrpSpPr>
            <p:cNvPr id="2060" name="Group 2059">
              <a:extLst>
                <a:ext uri="{FF2B5EF4-FFF2-40B4-BE49-F238E27FC236}">
                  <a16:creationId xmlns:a16="http://schemas.microsoft.com/office/drawing/2014/main" id="{450C8B0F-CBCD-5B7F-5BA8-8950C0E65DCE}"/>
                </a:ext>
              </a:extLst>
            </p:cNvPr>
            <p:cNvGrpSpPr/>
            <p:nvPr/>
          </p:nvGrpSpPr>
          <p:grpSpPr>
            <a:xfrm>
              <a:off x="342900" y="1120904"/>
              <a:ext cx="6931410" cy="3106261"/>
              <a:chOff x="1319049" y="1926020"/>
              <a:chExt cx="2958662" cy="3004287"/>
            </a:xfrm>
          </p:grpSpPr>
          <p:sp>
            <p:nvSpPr>
              <p:cNvPr id="2064" name="Rectangle: Rounded Corners 2063">
                <a:extLst>
                  <a:ext uri="{FF2B5EF4-FFF2-40B4-BE49-F238E27FC236}">
                    <a16:creationId xmlns:a16="http://schemas.microsoft.com/office/drawing/2014/main" id="{14C8D132-B47D-F541-910B-9DE4DEBBD27D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2930715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2065" name="Rectangle: Rounded Corners 2064">
                <a:extLst>
                  <a:ext uri="{FF2B5EF4-FFF2-40B4-BE49-F238E27FC236}">
                    <a16:creationId xmlns:a16="http://schemas.microsoft.com/office/drawing/2014/main" id="{4FE9F82F-D658-26A5-52E0-3E9F9DD5DDE9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2927619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E3980D9-2FC8-7D18-82CD-979E15ED2569}"/>
                    </a:ext>
                  </a:extLst>
                </p:cNvPr>
                <p:cNvSpPr txBox="1"/>
                <p:nvPr/>
              </p:nvSpPr>
              <p:spPr>
                <a:xfrm>
                  <a:off x="557209" y="1697244"/>
                  <a:ext cx="638593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Unlike a bit, a qubit is a linear combination of the basis states of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I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IN" sz="160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I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|1⟩</m:t>
                      </m:r>
                    </m:oMath>
                  </a14:m>
                  <a:r>
                    <a:rPr lang="en-IN" sz="160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. </a:t>
                  </a: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E3980D9-2FC8-7D18-82CD-979E15ED2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09" y="1697244"/>
                  <a:ext cx="6385939" cy="584775"/>
                </a:xfrm>
                <a:prstGeom prst="rect">
                  <a:avLst/>
                </a:prstGeom>
                <a:blipFill>
                  <a:blip r:embed="rId3"/>
                  <a:stretch>
                    <a:fillRect t="-4167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43DDE19-450C-39D3-C540-7EA118D3D58F}"/>
                </a:ext>
              </a:extLst>
            </p:cNvPr>
            <p:cNvSpPr txBox="1"/>
            <p:nvPr/>
          </p:nvSpPr>
          <p:spPr>
            <a:xfrm>
              <a:off x="498357" y="2278103"/>
              <a:ext cx="6531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i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Without the loss of generality, we can represent any given qubit </a:t>
              </a:r>
              <a:r>
                <a:rPr lang="en-IN" sz="1600" b="1" i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with its </a:t>
              </a:r>
              <a:r>
                <a:rPr lang="en-IN" sz="1600" b="1" i="1" u="sng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state vector</a:t>
              </a:r>
              <a:r>
                <a:rPr lang="en-IN" sz="1600" i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:</a:t>
              </a:r>
            </a:p>
          </p:txBody>
        </p:sp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AC098DD4-7BBB-8269-3F41-F8908816898F}"/>
                </a:ext>
              </a:extLst>
            </p:cNvPr>
            <p:cNvGrpSpPr/>
            <p:nvPr/>
          </p:nvGrpSpPr>
          <p:grpSpPr>
            <a:xfrm>
              <a:off x="568359" y="2967437"/>
              <a:ext cx="6596503" cy="798371"/>
              <a:chOff x="392511" y="5535850"/>
              <a:chExt cx="6596503" cy="79837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AFF61E7C-8C56-8AE6-D436-4135432AF76D}"/>
                      </a:ext>
                    </a:extLst>
                  </p:cNvPr>
                  <p:cNvSpPr txBox="1"/>
                  <p:nvPr/>
                </p:nvSpPr>
                <p:spPr>
                  <a:xfrm>
                    <a:off x="529611" y="5652114"/>
                    <a:ext cx="6459403" cy="4060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14:m>
                      <m:oMath xmlns:m="http://schemas.openxmlformats.org/officeDocument/2006/math"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|1⟩</m:t>
                        </m:r>
                      </m:oMath>
                    </a14:m>
                    <a:r>
                      <a:rPr lang="en-IN" sz="2000" b="0" i="1">
                        <a:latin typeface="Cambria Math" panose="02040503050406030204" pitchFamily="18" charset="0"/>
                      </a:rPr>
                      <a:t> </a:t>
                    </a:r>
                    <a:r>
                      <a:rPr lang="en-IN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en-IN" sz="2000" b="0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where </a:t>
                    </a:r>
                    <a14:m>
                      <m:oMath xmlns:m="http://schemas.openxmlformats.org/officeDocument/2006/math"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ℂ</m:t>
                        </m:r>
                      </m:oMath>
                    </a14:m>
                    <a:r>
                      <a:rPr lang="en-IN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IN" sz="2000" b="0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and</a:t>
                    </a:r>
                    <a:r>
                      <a:rPr lang="en-IN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+|</m:t>
                        </m:r>
                        <m:sSup>
                          <m:s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oMath>
                    </a14:m>
                    <a:endParaRPr lang="en-IN" sz="2000" b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AFF61E7C-8C56-8AE6-D436-4135432AF7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611" y="5652114"/>
                    <a:ext cx="6459403" cy="4060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09091" b="-19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E2FB4CE-239F-3B51-435F-3F002D12C84F}"/>
                  </a:ext>
                </a:extLst>
              </p:cNvPr>
              <p:cNvGrpSpPr/>
              <p:nvPr/>
            </p:nvGrpSpPr>
            <p:grpSpPr>
              <a:xfrm>
                <a:off x="392511" y="5767751"/>
                <a:ext cx="1311003" cy="566470"/>
                <a:chOff x="6735948" y="-83791"/>
                <a:chExt cx="1317990" cy="56647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1A17575-504C-F1D7-F63F-4E8C3B8A19AA}"/>
                    </a:ext>
                  </a:extLst>
                </p:cNvPr>
                <p:cNvSpPr/>
                <p:nvPr/>
              </p:nvSpPr>
              <p:spPr>
                <a:xfrm>
                  <a:off x="7175367" y="-83791"/>
                  <a:ext cx="439152" cy="31255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00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EBD7174-D60E-4E96-F495-6BDED6A965A5}"/>
                    </a:ext>
                  </a:extLst>
                </p:cNvPr>
                <p:cNvSpPr txBox="1"/>
                <p:nvPr/>
              </p:nvSpPr>
              <p:spPr>
                <a:xfrm>
                  <a:off x="6735948" y="228763"/>
                  <a:ext cx="131799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05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Generic Qubit ‘state’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53B178E-ACBF-DC37-220F-3355DD9E6E4F}"/>
                  </a:ext>
                </a:extLst>
              </p:cNvPr>
              <p:cNvGrpSpPr/>
              <p:nvPr/>
            </p:nvGrpSpPr>
            <p:grpSpPr>
              <a:xfrm>
                <a:off x="1332726" y="5535850"/>
                <a:ext cx="1730356" cy="544455"/>
                <a:chOff x="6964570" y="-315692"/>
                <a:chExt cx="1739579" cy="544455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3AF319C-AA99-A30C-3CC7-34984C3177FF}"/>
                    </a:ext>
                  </a:extLst>
                </p:cNvPr>
                <p:cNvSpPr/>
                <p:nvPr/>
              </p:nvSpPr>
              <p:spPr>
                <a:xfrm>
                  <a:off x="7175366" y="-83791"/>
                  <a:ext cx="1317989" cy="31255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000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B1EAE74-1D31-179C-E757-B2EAAD642783}"/>
                    </a:ext>
                  </a:extLst>
                </p:cNvPr>
                <p:cNvSpPr txBox="1"/>
                <p:nvPr/>
              </p:nvSpPr>
              <p:spPr>
                <a:xfrm>
                  <a:off x="6964570" y="-315692"/>
                  <a:ext cx="1739579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05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Linear Combination of Basis</a:t>
                  </a:r>
                </a:p>
              </p:txBody>
            </p:sp>
          </p:grpSp>
          <p:grpSp>
            <p:nvGrpSpPr>
              <p:cNvPr id="2048" name="Group 2047">
                <a:extLst>
                  <a:ext uri="{FF2B5EF4-FFF2-40B4-BE49-F238E27FC236}">
                    <a16:creationId xmlns:a16="http://schemas.microsoft.com/office/drawing/2014/main" id="{55A3EEB9-1F00-7E62-831F-1A9FC2E005E2}"/>
                  </a:ext>
                </a:extLst>
              </p:cNvPr>
              <p:cNvGrpSpPr/>
              <p:nvPr/>
            </p:nvGrpSpPr>
            <p:grpSpPr>
              <a:xfrm>
                <a:off x="3150951" y="5767751"/>
                <a:ext cx="1928075" cy="566470"/>
                <a:chOff x="6696211" y="-83791"/>
                <a:chExt cx="1938351" cy="566470"/>
              </a:xfrm>
            </p:grpSpPr>
            <p:sp>
              <p:nvSpPr>
                <p:cNvPr id="2049" name="Rectangle 2048">
                  <a:extLst>
                    <a:ext uri="{FF2B5EF4-FFF2-40B4-BE49-F238E27FC236}">
                      <a16:creationId xmlns:a16="http://schemas.microsoft.com/office/drawing/2014/main" id="{7AC285E4-2828-397E-7DCA-83E5B885F915}"/>
                    </a:ext>
                  </a:extLst>
                </p:cNvPr>
                <p:cNvSpPr/>
                <p:nvPr/>
              </p:nvSpPr>
              <p:spPr>
                <a:xfrm>
                  <a:off x="7175366" y="-83791"/>
                  <a:ext cx="974083" cy="31255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000"/>
                </a:p>
              </p:txBody>
            </p:sp>
            <p:sp>
              <p:nvSpPr>
                <p:cNvPr id="2051" name="TextBox 2050">
                  <a:extLst>
                    <a:ext uri="{FF2B5EF4-FFF2-40B4-BE49-F238E27FC236}">
                      <a16:creationId xmlns:a16="http://schemas.microsoft.com/office/drawing/2014/main" id="{367A1A1D-CB1A-8CC0-6566-B273FFC638AF}"/>
                    </a:ext>
                  </a:extLst>
                </p:cNvPr>
                <p:cNvSpPr txBox="1"/>
                <p:nvPr/>
              </p:nvSpPr>
              <p:spPr>
                <a:xfrm>
                  <a:off x="6696211" y="228763"/>
                  <a:ext cx="193835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05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Constants are complex numbers.</a:t>
                  </a:r>
                </a:p>
              </p:txBody>
            </p:sp>
          </p:grpSp>
          <p:grpSp>
            <p:nvGrpSpPr>
              <p:cNvPr id="2052" name="Group 2051">
                <a:extLst>
                  <a:ext uri="{FF2B5EF4-FFF2-40B4-BE49-F238E27FC236}">
                    <a16:creationId xmlns:a16="http://schemas.microsoft.com/office/drawing/2014/main" id="{76230A5D-EDA4-C88E-0769-6D384B8DEE35}"/>
                  </a:ext>
                </a:extLst>
              </p:cNvPr>
              <p:cNvGrpSpPr/>
              <p:nvPr/>
            </p:nvGrpSpPr>
            <p:grpSpPr>
              <a:xfrm>
                <a:off x="4938085" y="5535931"/>
                <a:ext cx="1829215" cy="544374"/>
                <a:chOff x="7126055" y="-315611"/>
                <a:chExt cx="1838965" cy="544374"/>
              </a:xfrm>
            </p:grpSpPr>
            <p:sp>
              <p:nvSpPr>
                <p:cNvPr id="2053" name="Rectangle 2052">
                  <a:extLst>
                    <a:ext uri="{FF2B5EF4-FFF2-40B4-BE49-F238E27FC236}">
                      <a16:creationId xmlns:a16="http://schemas.microsoft.com/office/drawing/2014/main" id="{0ABB1B54-738C-97AA-1749-AB26848185DA}"/>
                    </a:ext>
                  </a:extLst>
                </p:cNvPr>
                <p:cNvSpPr/>
                <p:nvPr/>
              </p:nvSpPr>
              <p:spPr>
                <a:xfrm>
                  <a:off x="7175366" y="-83791"/>
                  <a:ext cx="1740345" cy="31255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000"/>
                </a:p>
              </p:txBody>
            </p:sp>
            <p:sp>
              <p:nvSpPr>
                <p:cNvPr id="2054" name="TextBox 2053">
                  <a:extLst>
                    <a:ext uri="{FF2B5EF4-FFF2-40B4-BE49-F238E27FC236}">
                      <a16:creationId xmlns:a16="http://schemas.microsoft.com/office/drawing/2014/main" id="{C166B1EA-B21A-8883-11B6-6C48084C45E5}"/>
                    </a:ext>
                  </a:extLst>
                </p:cNvPr>
                <p:cNvSpPr txBox="1"/>
                <p:nvPr/>
              </p:nvSpPr>
              <p:spPr>
                <a:xfrm>
                  <a:off x="7126055" y="-315611"/>
                  <a:ext cx="183896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05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Creates a convex combination.</a:t>
                  </a:r>
                </a:p>
              </p:txBody>
            </p:sp>
          </p:grpSp>
        </p:grpSp>
        <p:sp>
          <p:nvSpPr>
            <p:cNvPr id="2061" name="TextBox 2060">
              <a:extLst>
                <a:ext uri="{FF2B5EF4-FFF2-40B4-BE49-F238E27FC236}">
                  <a16:creationId xmlns:a16="http://schemas.microsoft.com/office/drawing/2014/main" id="{6BCF890D-045B-D9B1-C9A6-83C1C152A9D5}"/>
                </a:ext>
              </a:extLst>
            </p:cNvPr>
            <p:cNvSpPr txBox="1"/>
            <p:nvPr/>
          </p:nvSpPr>
          <p:spPr>
            <a:xfrm>
              <a:off x="2719304" y="1192575"/>
              <a:ext cx="2484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Qubit State Vectors</a:t>
              </a:r>
            </a:p>
          </p:txBody>
        </p: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ABBD70F2-5902-F67B-4EBF-ABB2D03ECB38}"/>
                </a:ext>
              </a:extLst>
            </p:cNvPr>
            <p:cNvCxnSpPr>
              <a:cxnSpLocks/>
            </p:cNvCxnSpPr>
            <p:nvPr/>
          </p:nvCxnSpPr>
          <p:spPr>
            <a:xfrm>
              <a:off x="1112253" y="1626882"/>
              <a:ext cx="4983747" cy="0"/>
            </a:xfrm>
            <a:prstGeom prst="line">
              <a:avLst/>
            </a:prstGeom>
            <a:ln w="28575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1" name="Group 2100">
            <a:extLst>
              <a:ext uri="{FF2B5EF4-FFF2-40B4-BE49-F238E27FC236}">
                <a16:creationId xmlns:a16="http://schemas.microsoft.com/office/drawing/2014/main" id="{C81AE489-B2C3-871D-E3BF-0746905EC98E}"/>
              </a:ext>
            </a:extLst>
          </p:cNvPr>
          <p:cNvGrpSpPr/>
          <p:nvPr/>
        </p:nvGrpSpPr>
        <p:grpSpPr>
          <a:xfrm>
            <a:off x="1508574" y="4339966"/>
            <a:ext cx="5707334" cy="2063501"/>
            <a:chOff x="1169717" y="4508748"/>
            <a:chExt cx="5707334" cy="2063501"/>
          </a:xfrm>
        </p:grpSpPr>
        <p:grpSp>
          <p:nvGrpSpPr>
            <p:cNvPr id="2095" name="Group 2094">
              <a:extLst>
                <a:ext uri="{FF2B5EF4-FFF2-40B4-BE49-F238E27FC236}">
                  <a16:creationId xmlns:a16="http://schemas.microsoft.com/office/drawing/2014/main" id="{CEA89A80-C00B-39C9-8309-5F59410CB59C}"/>
                </a:ext>
              </a:extLst>
            </p:cNvPr>
            <p:cNvGrpSpPr/>
            <p:nvPr/>
          </p:nvGrpSpPr>
          <p:grpSpPr>
            <a:xfrm>
              <a:off x="1169718" y="4508748"/>
              <a:ext cx="5707333" cy="2063501"/>
              <a:chOff x="1526144" y="1926020"/>
              <a:chExt cx="2751567" cy="2814452"/>
            </a:xfrm>
          </p:grpSpPr>
          <p:sp>
            <p:nvSpPr>
              <p:cNvPr id="2096" name="Rectangle: Rounded Corners 2095">
                <a:extLst>
                  <a:ext uri="{FF2B5EF4-FFF2-40B4-BE49-F238E27FC236}">
                    <a16:creationId xmlns:a16="http://schemas.microsoft.com/office/drawing/2014/main" id="{28C61A19-D9C0-3F3C-2DEF-0619C9A57491}"/>
                  </a:ext>
                </a:extLst>
              </p:cNvPr>
              <p:cNvSpPr/>
              <p:nvPr/>
            </p:nvSpPr>
            <p:spPr>
              <a:xfrm>
                <a:off x="1526144" y="1994136"/>
                <a:ext cx="2751567" cy="2746336"/>
              </a:xfrm>
              <a:prstGeom prst="roundRect">
                <a:avLst/>
              </a:prstGeom>
              <a:solidFill>
                <a:srgbClr val="07215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2097" name="Rectangle: Rounded Corners 2096">
                <a:extLst>
                  <a:ext uri="{FF2B5EF4-FFF2-40B4-BE49-F238E27FC236}">
                    <a16:creationId xmlns:a16="http://schemas.microsoft.com/office/drawing/2014/main" id="{D3547DF1-0F19-6076-9975-EA4D8C2BA54A}"/>
                  </a:ext>
                </a:extLst>
              </p:cNvPr>
              <p:cNvSpPr/>
              <p:nvPr/>
            </p:nvSpPr>
            <p:spPr>
              <a:xfrm>
                <a:off x="1526144" y="1926020"/>
                <a:ext cx="2751567" cy="2685377"/>
              </a:xfrm>
              <a:prstGeom prst="roundRect">
                <a:avLst/>
              </a:prstGeom>
              <a:solidFill>
                <a:srgbClr val="57B189"/>
              </a:solidFill>
              <a:ln w="28575">
                <a:solidFill>
                  <a:srgbClr val="0721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92" name="TextBox 2091">
                  <a:extLst>
                    <a:ext uri="{FF2B5EF4-FFF2-40B4-BE49-F238E27FC236}">
                      <a16:creationId xmlns:a16="http://schemas.microsoft.com/office/drawing/2014/main" id="{D8B859EA-EBC6-D971-0EDA-2912691E97AD}"/>
                    </a:ext>
                  </a:extLst>
                </p:cNvPr>
                <p:cNvSpPr txBox="1"/>
                <p:nvPr/>
              </p:nvSpPr>
              <p:spPr>
                <a:xfrm>
                  <a:off x="1869111" y="5492708"/>
                  <a:ext cx="4159810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𝚿</m:t>
                            </m:r>
                          </m:e>
                        </m:d>
                        <m:r>
                          <a:rPr lang="en-I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I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IN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IN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d>
                          <m:dPr>
                            <m:begChr m:val="|"/>
                            <m:endChr m:val="⟩"/>
                            <m:ctrlP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I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𝝓</m:t>
                            </m:r>
                          </m:sup>
                        </m:sSup>
                        <m:func>
                          <m:funcPr>
                            <m:ctrlP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I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IN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𝜽</m:t>
                                    </m:r>
                                  </m:num>
                                  <m:den>
                                    <m:r>
                                      <a:rPr lang="en-IN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I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⟩</m:t>
                            </m:r>
                          </m:e>
                        </m:func>
                      </m:oMath>
                    </m:oMathPara>
                  </a14:m>
                  <a:endParaRPr lang="en-IN" sz="20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092" name="TextBox 2091">
                  <a:extLst>
                    <a:ext uri="{FF2B5EF4-FFF2-40B4-BE49-F238E27FC236}">
                      <a16:creationId xmlns:a16="http://schemas.microsoft.com/office/drawing/2014/main" id="{D8B859EA-EBC6-D971-0EDA-2912691E97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9111" y="5492708"/>
                  <a:ext cx="4159810" cy="783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8" name="TextBox 2097">
              <a:extLst>
                <a:ext uri="{FF2B5EF4-FFF2-40B4-BE49-F238E27FC236}">
                  <a16:creationId xmlns:a16="http://schemas.microsoft.com/office/drawing/2014/main" id="{3E4C6FE0-0412-4842-5A6A-62D431E30C75}"/>
                </a:ext>
              </a:extLst>
            </p:cNvPr>
            <p:cNvSpPr txBox="1"/>
            <p:nvPr/>
          </p:nvSpPr>
          <p:spPr>
            <a:xfrm>
              <a:off x="2900073" y="4579110"/>
              <a:ext cx="21932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Qubit Polar Form</a:t>
              </a:r>
            </a:p>
          </p:txBody>
        </p:sp>
        <p:cxnSp>
          <p:nvCxnSpPr>
            <p:cNvPr id="2099" name="Straight Connector 2098">
              <a:extLst>
                <a:ext uri="{FF2B5EF4-FFF2-40B4-BE49-F238E27FC236}">
                  <a16:creationId xmlns:a16="http://schemas.microsoft.com/office/drawing/2014/main" id="{D3C1C1DE-4650-6904-68FB-783BE2088056}"/>
                </a:ext>
              </a:extLst>
            </p:cNvPr>
            <p:cNvCxnSpPr>
              <a:cxnSpLocks/>
            </p:cNvCxnSpPr>
            <p:nvPr/>
          </p:nvCxnSpPr>
          <p:spPr>
            <a:xfrm>
              <a:off x="1540505" y="5013417"/>
              <a:ext cx="498374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0" name="TextBox 2099">
              <a:extLst>
                <a:ext uri="{FF2B5EF4-FFF2-40B4-BE49-F238E27FC236}">
                  <a16:creationId xmlns:a16="http://schemas.microsoft.com/office/drawing/2014/main" id="{AFE3AD9F-FBC8-9675-EB37-918DF2FB7ADF}"/>
                </a:ext>
              </a:extLst>
            </p:cNvPr>
            <p:cNvSpPr txBox="1"/>
            <p:nvPr/>
          </p:nvSpPr>
          <p:spPr>
            <a:xfrm>
              <a:off x="1169717" y="5104213"/>
              <a:ext cx="558764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Qubits state vectors can also be written in a </a:t>
              </a:r>
              <a:r>
                <a:rPr lang="en-US" sz="1600" b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Polar Form </a:t>
              </a:r>
              <a:r>
                <a:rPr lang="en-US" sz="16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as:</a:t>
              </a:r>
              <a:endParaRPr lang="en-IN"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111" name="TextBox 2110">
            <a:extLst>
              <a:ext uri="{FF2B5EF4-FFF2-40B4-BE49-F238E27FC236}">
                <a16:creationId xmlns:a16="http://schemas.microsoft.com/office/drawing/2014/main" id="{13DD9CB8-03E6-D21A-AA66-C3185013A720}"/>
              </a:ext>
            </a:extLst>
          </p:cNvPr>
          <p:cNvSpPr txBox="1"/>
          <p:nvPr/>
        </p:nvSpPr>
        <p:spPr>
          <a:xfrm>
            <a:off x="8346792" y="6288832"/>
            <a:ext cx="2813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Bloch Sphere Demystified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11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318EF07-B352-B5AD-6D9E-3C97BC506088}"/>
              </a:ext>
            </a:extLst>
          </p:cNvPr>
          <p:cNvGrpSpPr/>
          <p:nvPr/>
        </p:nvGrpSpPr>
        <p:grpSpPr>
          <a:xfrm>
            <a:off x="1774710" y="2270124"/>
            <a:ext cx="8642580" cy="2317751"/>
            <a:chOff x="665795" y="1155699"/>
            <a:chExt cx="8642580" cy="23177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E6CBF2-75B9-3294-594D-2C44F16C3E36}"/>
                </a:ext>
              </a:extLst>
            </p:cNvPr>
            <p:cNvGrpSpPr/>
            <p:nvPr/>
          </p:nvGrpSpPr>
          <p:grpSpPr>
            <a:xfrm>
              <a:off x="665795" y="1155699"/>
              <a:ext cx="8642580" cy="2317751"/>
              <a:chOff x="1319049" y="1926020"/>
              <a:chExt cx="2958662" cy="3004287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83A71FC-D6AD-0DC3-C680-7CB5C1DD6240}"/>
                  </a:ext>
                </a:extLst>
              </p:cNvPr>
              <p:cNvSpPr/>
              <p:nvPr/>
            </p:nvSpPr>
            <p:spPr>
              <a:xfrm>
                <a:off x="1319049" y="1999592"/>
                <a:ext cx="2958662" cy="2930715"/>
              </a:xfrm>
              <a:prstGeom prst="roundRect">
                <a:avLst/>
              </a:prstGeom>
              <a:solidFill>
                <a:srgbClr val="57B18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532BD36B-1636-C92D-E27F-F07F7545BC55}"/>
                  </a:ext>
                </a:extLst>
              </p:cNvPr>
              <p:cNvSpPr/>
              <p:nvPr/>
            </p:nvSpPr>
            <p:spPr>
              <a:xfrm>
                <a:off x="1319049" y="1926020"/>
                <a:ext cx="2958662" cy="2927619"/>
              </a:xfrm>
              <a:prstGeom prst="roundRect">
                <a:avLst/>
              </a:prstGeom>
              <a:solidFill>
                <a:srgbClr val="EAEAEA"/>
              </a:solidFill>
              <a:ln w="28575">
                <a:solidFill>
                  <a:srgbClr val="57B18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72159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9D34DF-A24C-28A7-EF6F-A2F859F56532}"/>
                </a:ext>
              </a:extLst>
            </p:cNvPr>
            <p:cNvSpPr txBox="1"/>
            <p:nvPr/>
          </p:nvSpPr>
          <p:spPr>
            <a:xfrm>
              <a:off x="3678365" y="1290510"/>
              <a:ext cx="26741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7215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Geometric Properties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B9F6C3-DC2D-7E2E-23E9-231F41F361C0}"/>
                    </a:ext>
                  </a:extLst>
                </p:cNvPr>
                <p:cNvSpPr txBox="1"/>
                <p:nvPr/>
              </p:nvSpPr>
              <p:spPr>
                <a:xfrm>
                  <a:off x="944010" y="1776477"/>
                  <a:ext cx="8142839" cy="1276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buNone/>
                  </a:pPr>
                  <a:r>
                    <a:rPr lang="en-US" sz="160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The geometry of quantum states leads to the following properties on the state vectors</a:t>
                  </a:r>
                </a:p>
                <a:p>
                  <a:pPr lvl="0">
                    <a:buNone/>
                  </a:pPr>
                  <a:endParaRPr lang="en-US" sz="16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  <a:p>
                  <a:pPr marL="342900" lvl="0" indent="-342900">
                    <a:lnSpc>
                      <a:spcPct val="150000"/>
                    </a:lnSpc>
                    <a:buFont typeface="+mj-lt"/>
                    <a:buAutoNum type="arabicPeriod"/>
                  </a:pPr>
                  <a:r>
                    <a:rPr lang="en-US" sz="1600" b="1" i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Periodicity</a:t>
                  </a:r>
                  <a:r>
                    <a:rPr lang="en-US" sz="1600" b="0" i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: The 0 and 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2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𝜋</m:t>
                      </m:r>
                    </m:oMath>
                  </a14:m>
                  <a:r>
                    <a:rPr lang="en-US" sz="1600" b="0" i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angles represent the same state.</a:t>
                  </a:r>
                </a:p>
                <a:p>
                  <a:pPr marL="342900" lvl="0" indent="-342900">
                    <a:lnSpc>
                      <a:spcPct val="150000"/>
                    </a:lnSpc>
                    <a:buFont typeface="+mj-lt"/>
                    <a:buAutoNum type="arabicPeriod"/>
                  </a:pPr>
                  <a:r>
                    <a:rPr lang="en-US" sz="1600" b="1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Fidelity</a:t>
                  </a:r>
                  <a:r>
                    <a:rPr lang="en-US" sz="160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: Similarity in quantum space is measured by Fidelity (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|⟨ </m:t>
                      </m:r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𝜓</m:t>
                      </m:r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 | </m:t>
                      </m:r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𝜙</m:t>
                      </m:r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 ⟩</m:t>
                      </m:r>
                      <m:sSup>
                        <m:sSupPr>
                          <m:ctrlP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Lato" panose="020F0502020204030203" pitchFamily="34" charset="0"/>
                                  <a:cs typeface="Lato" panose="020F0502020204030203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Lato" panose="020F0502020204030203" pitchFamily="34" charset="0"/>
                              <a:cs typeface="Lato" panose="020F0502020204030203" pitchFamily="34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60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).</a:t>
                  </a:r>
                  <a:endParaRPr lang="en-US" sz="1600" b="0" i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B9F6C3-DC2D-7E2E-23E9-231F41F361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010" y="1776477"/>
                  <a:ext cx="8142839" cy="1276375"/>
                </a:xfrm>
                <a:prstGeom prst="rect">
                  <a:avLst/>
                </a:prstGeom>
                <a:blipFill>
                  <a:blip r:embed="rId2"/>
                  <a:stretch>
                    <a:fillRect l="-599" t="-1905" b="-4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48213B9-123E-674F-3D4F-96ECB665E2A7}"/>
                </a:ext>
              </a:extLst>
            </p:cNvPr>
            <p:cNvCxnSpPr>
              <a:cxnSpLocks/>
            </p:cNvCxnSpPr>
            <p:nvPr/>
          </p:nvCxnSpPr>
          <p:spPr>
            <a:xfrm>
              <a:off x="1052421" y="1733548"/>
              <a:ext cx="7869329" cy="0"/>
            </a:xfrm>
            <a:prstGeom prst="line">
              <a:avLst/>
            </a:prstGeom>
            <a:ln w="19050">
              <a:solidFill>
                <a:srgbClr val="072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6">
            <a:extLst>
              <a:ext uri="{FF2B5EF4-FFF2-40B4-BE49-F238E27FC236}">
                <a16:creationId xmlns:a16="http://schemas.microsoft.com/office/drawing/2014/main" id="{F301147B-1CFF-0A4D-A85E-DD8AD502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20563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Qubit Geometric Properties</a:t>
            </a:r>
          </a:p>
        </p:txBody>
      </p:sp>
    </p:spTree>
    <p:extLst>
      <p:ext uri="{BB962C8B-B14F-4D97-AF65-F5344CB8AC3E}">
        <p14:creationId xmlns:p14="http://schemas.microsoft.com/office/powerpoint/2010/main" val="111805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5C044F-DB4A-3627-062B-75B88B63A2F3}"/>
              </a:ext>
            </a:extLst>
          </p:cNvPr>
          <p:cNvSpPr txBox="1"/>
          <p:nvPr/>
        </p:nvSpPr>
        <p:spPr>
          <a:xfrm>
            <a:off x="308953" y="1122062"/>
            <a:ext cx="116559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0" i="0" u="none" strike="noStrike" baseline="0">
                <a:solidFill>
                  <a:schemeClr val="bg1"/>
                </a:solidFill>
                <a:highlight>
                  <a:srgbClr val="0000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Brief</a:t>
            </a:r>
            <a:r>
              <a:rPr lang="en-US" sz="1600">
                <a:solidFill>
                  <a:schemeClr val="bg1"/>
                </a:solidFill>
                <a:highlight>
                  <a:srgbClr val="0000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Rotational Gates are parametrized operations that rotate the quantum state by a controllable angle around a specific axis </a:t>
            </a:r>
            <a:endParaRPr lang="en-IN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F83C1D-8EE0-5290-A02B-C9CFF52FBE20}"/>
              </a:ext>
            </a:extLst>
          </p:cNvPr>
          <p:cNvGrpSpPr/>
          <p:nvPr/>
        </p:nvGrpSpPr>
        <p:grpSpPr>
          <a:xfrm>
            <a:off x="817145" y="1998585"/>
            <a:ext cx="10479925" cy="4149967"/>
            <a:chOff x="817145" y="1998585"/>
            <a:chExt cx="10479925" cy="414996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C35E55-C0B5-051E-7BEC-93A6DBC74CFB}"/>
                </a:ext>
              </a:extLst>
            </p:cNvPr>
            <p:cNvGrpSpPr/>
            <p:nvPr/>
          </p:nvGrpSpPr>
          <p:grpSpPr>
            <a:xfrm>
              <a:off x="4461337" y="1998585"/>
              <a:ext cx="3093745" cy="4149967"/>
              <a:chOff x="4461337" y="1998585"/>
              <a:chExt cx="3093745" cy="414996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578D24C-EA14-35E4-D6C0-E6F1DCB4394E}"/>
                  </a:ext>
                </a:extLst>
              </p:cNvPr>
              <p:cNvGrpSpPr/>
              <p:nvPr/>
            </p:nvGrpSpPr>
            <p:grpSpPr>
              <a:xfrm>
                <a:off x="4461337" y="1998585"/>
                <a:ext cx="3093745" cy="4149967"/>
                <a:chOff x="1319049" y="1926020"/>
                <a:chExt cx="2958662" cy="3079531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E349E5AF-AACC-DEF0-5602-A5FE8DDAE76C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07215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FB222E78-EFF9-8377-4B70-DA6302E4608F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3005959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7215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DD8E0511-D4E3-1F2D-1742-45BD308A000A}"/>
                      </a:ext>
                    </a:extLst>
                  </p:cNvPr>
                  <p:cNvSpPr txBox="1"/>
                  <p:nvPr/>
                </p:nvSpPr>
                <p:spPr>
                  <a:xfrm>
                    <a:off x="5502620" y="2048797"/>
                    <a:ext cx="1008546" cy="3947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72159"/>
                                </a:solidFill>
                                <a:latin typeface="Cambria Math" panose="02040503050406030204" pitchFamily="18" charset="0"/>
                                <a:ea typeface="Lato Black" panose="020F0502020204030203" pitchFamily="34" charset="0"/>
                                <a:cs typeface="Lato Black" panose="020F0502020204030203" pitchFamily="34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72159"/>
                                </a:solidFill>
                                <a:latin typeface="Cambria Math" panose="02040503050406030204" pitchFamily="18" charset="0"/>
                                <a:ea typeface="Lato Black" panose="020F0502020204030203" pitchFamily="34" charset="0"/>
                                <a:cs typeface="Lato Black" panose="020F0502020204030203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72159"/>
                                </a:solidFill>
                                <a:latin typeface="Cambria Math" panose="02040503050406030204" pitchFamily="18" charset="0"/>
                                <a:ea typeface="Lato Black" panose="020F0502020204030203" pitchFamily="34" charset="0"/>
                                <a:cs typeface="Lato Black" panose="020F0502020204030203" pitchFamily="34" charset="0"/>
                              </a:rPr>
                              <m:t>𝒚</m:t>
                            </m:r>
                          </m:sub>
                        </m:sSub>
                      </m:oMath>
                    </a14:m>
                    <a:r>
                      <a:rPr lang="en-US" b="1">
                        <a:solidFill>
                          <a:srgbClr val="072159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rPr>
                      <a:t> Gate</a:t>
                    </a:r>
                  </a:p>
                </p:txBody>
              </p:sp>
            </mc:Choice>
            <mc:Fallback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DD8E0511-D4E3-1F2D-1742-45BD308A00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2620" y="2048797"/>
                    <a:ext cx="1008546" cy="39478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7692" r="-6061" b="-16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33A5E0A-BFB8-7D5B-77EF-E55AEAD70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8879" y="2439712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63B68F8-A48D-DAFF-7E10-EF421B4911E9}"/>
                  </a:ext>
                </a:extLst>
              </p:cNvPr>
              <p:cNvGrpSpPr/>
              <p:nvPr/>
            </p:nvGrpSpPr>
            <p:grpSpPr>
              <a:xfrm>
                <a:off x="4555450" y="2668215"/>
                <a:ext cx="2663452" cy="3123269"/>
                <a:chOff x="4494815" y="1976616"/>
                <a:chExt cx="2663452" cy="312326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0E0C3376-D26A-5487-671C-98489BF95D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4815" y="4045879"/>
                      <a:ext cx="2663452" cy="10540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os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𝑠𝑖𝑛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𝑠𝑖𝑛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os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en-US" sz="1600"/>
                    </a:p>
                  </p:txBody>
                </p:sp>
              </mc:Choice>
              <mc:Fallback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0E0C3376-D26A-5487-671C-98489BF95D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4815" y="4045879"/>
                      <a:ext cx="2663452" cy="105400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73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6" name="Picture 15" descr="A diagram of a sphere&#10;&#10;AI-generated content may be incorrect.">
                  <a:extLst>
                    <a:ext uri="{FF2B5EF4-FFF2-40B4-BE49-F238E27FC236}">
                      <a16:creationId xmlns:a16="http://schemas.microsoft.com/office/drawing/2014/main" id="{7E5F7166-43A7-B887-9A5A-BB4366D468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662" r="35149"/>
                <a:stretch>
                  <a:fillRect/>
                </a:stretch>
              </p:blipFill>
              <p:spPr>
                <a:xfrm>
                  <a:off x="5218810" y="1976616"/>
                  <a:ext cx="1714991" cy="193364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C7BF354-81E9-63B9-F882-0BDB2600BCD6}"/>
                </a:ext>
              </a:extLst>
            </p:cNvPr>
            <p:cNvGrpSpPr/>
            <p:nvPr/>
          </p:nvGrpSpPr>
          <p:grpSpPr>
            <a:xfrm>
              <a:off x="8203325" y="1998585"/>
              <a:ext cx="3093745" cy="4149967"/>
              <a:chOff x="8203325" y="1998585"/>
              <a:chExt cx="3093745" cy="414996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C3609B4-4142-2D78-38A6-681B357D0696}"/>
                  </a:ext>
                </a:extLst>
              </p:cNvPr>
              <p:cNvGrpSpPr/>
              <p:nvPr/>
            </p:nvGrpSpPr>
            <p:grpSpPr>
              <a:xfrm>
                <a:off x="8203325" y="1998585"/>
                <a:ext cx="3093745" cy="4149967"/>
                <a:chOff x="1319049" y="1926020"/>
                <a:chExt cx="2958662" cy="3079531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AA5439FA-BCAB-590F-A9C7-27E0910E4ACB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07215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DC2DEA94-C107-BD50-A75A-58923D28334C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3005959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7215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C814CF2-B3DD-FDB8-25DA-9DC9863D1420}"/>
                      </a:ext>
                    </a:extLst>
                  </p:cNvPr>
                  <p:cNvSpPr txBox="1"/>
                  <p:nvPr/>
                </p:nvSpPr>
                <p:spPr>
                  <a:xfrm>
                    <a:off x="9281393" y="2048797"/>
                    <a:ext cx="9941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72159"/>
                                </a:solidFill>
                                <a:latin typeface="Cambria Math" panose="02040503050406030204" pitchFamily="18" charset="0"/>
                                <a:ea typeface="Lato Black" panose="020F0502020204030203" pitchFamily="34" charset="0"/>
                                <a:cs typeface="Lato Black" panose="020F0502020204030203" pitchFamily="34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72159"/>
                                </a:solidFill>
                                <a:latin typeface="Cambria Math" panose="02040503050406030204" pitchFamily="18" charset="0"/>
                                <a:ea typeface="Lato Black" panose="020F0502020204030203" pitchFamily="34" charset="0"/>
                                <a:cs typeface="Lato Black" panose="020F0502020204030203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72159"/>
                                </a:solidFill>
                                <a:latin typeface="Cambria Math" panose="02040503050406030204" pitchFamily="18" charset="0"/>
                                <a:ea typeface="Lato Black" panose="020F0502020204030203" pitchFamily="34" charset="0"/>
                                <a:cs typeface="Lato Black" panose="020F0502020204030203" pitchFamily="34" charset="0"/>
                              </a:rPr>
                              <m:t>𝒛</m:t>
                            </m:r>
                          </m:sub>
                        </m:sSub>
                      </m:oMath>
                    </a14:m>
                    <a:r>
                      <a:rPr lang="en-US" b="1">
                        <a:solidFill>
                          <a:srgbClr val="072159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rPr>
                      <a:t> Gate</a:t>
                    </a:r>
                  </a:p>
                </p:txBody>
              </p:sp>
            </mc:Choice>
            <mc:Fallback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C814CF2-B3DD-FDB8-25DA-9DC9863D14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1393" y="2048797"/>
                    <a:ext cx="99411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557" r="-6135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4CC2806-64EE-67D8-A6E4-9946A59B61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7652" y="2439712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FF4C1C9-A4D7-2595-39A1-E2555C649ADA}"/>
                  </a:ext>
                </a:extLst>
              </p:cNvPr>
              <p:cNvGrpSpPr/>
              <p:nvPr/>
            </p:nvGrpSpPr>
            <p:grpSpPr>
              <a:xfrm>
                <a:off x="8498177" y="2668215"/>
                <a:ext cx="2500289" cy="3137920"/>
                <a:chOff x="8071432" y="1976616"/>
                <a:chExt cx="2500289" cy="3137920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F1985792-D745-1860-01E4-DE572ECD28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71432" y="4141834"/>
                      <a:ext cx="2500289" cy="9727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num>
                                            <m:den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num>
                                            <m:den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en-US"/>
                    </a:p>
                  </p:txBody>
                </p:sp>
              </mc:Choice>
              <mc:Fallback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F1985792-D745-1860-01E4-DE572ECD28A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1432" y="4141834"/>
                      <a:ext cx="2500289" cy="97270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23" name="Picture 22" descr="A diagram of a sphere&#10;&#10;AI-generated content may be incorrect.">
                  <a:extLst>
                    <a:ext uri="{FF2B5EF4-FFF2-40B4-BE49-F238E27FC236}">
                      <a16:creationId xmlns:a16="http://schemas.microsoft.com/office/drawing/2014/main" id="{79D42000-1AD0-8FE1-F802-99462230C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812"/>
                <a:stretch>
                  <a:fillRect/>
                </a:stretch>
              </p:blipFill>
              <p:spPr>
                <a:xfrm>
                  <a:off x="8464080" y="1976616"/>
                  <a:ext cx="1714992" cy="193364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F199DFB-EB01-C798-9BC2-D14920A74302}"/>
                </a:ext>
              </a:extLst>
            </p:cNvPr>
            <p:cNvGrpSpPr/>
            <p:nvPr/>
          </p:nvGrpSpPr>
          <p:grpSpPr>
            <a:xfrm>
              <a:off x="817145" y="1998585"/>
              <a:ext cx="3093745" cy="4149967"/>
              <a:chOff x="817145" y="1998585"/>
              <a:chExt cx="3093745" cy="414996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F1EB9F9-605A-4929-D7E4-B687445BBDF2}"/>
                  </a:ext>
                </a:extLst>
              </p:cNvPr>
              <p:cNvGrpSpPr/>
              <p:nvPr/>
            </p:nvGrpSpPr>
            <p:grpSpPr>
              <a:xfrm>
                <a:off x="817145" y="1998585"/>
                <a:ext cx="3093745" cy="4149967"/>
                <a:chOff x="1319049" y="1926020"/>
                <a:chExt cx="2958662" cy="3079531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958C4F12-AAA1-8146-75FF-9F7CC0F1F7AD}"/>
                    </a:ext>
                  </a:extLst>
                </p:cNvPr>
                <p:cNvSpPr/>
                <p:nvPr/>
              </p:nvSpPr>
              <p:spPr>
                <a:xfrm>
                  <a:off x="1319049" y="1999592"/>
                  <a:ext cx="2958662" cy="3005959"/>
                </a:xfrm>
                <a:prstGeom prst="roundRect">
                  <a:avLst/>
                </a:prstGeom>
                <a:solidFill>
                  <a:srgbClr val="07215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9470B05D-6873-B245-00B2-82BC6288F991}"/>
                    </a:ext>
                  </a:extLst>
                </p:cNvPr>
                <p:cNvSpPr/>
                <p:nvPr/>
              </p:nvSpPr>
              <p:spPr>
                <a:xfrm>
                  <a:off x="1319049" y="1926020"/>
                  <a:ext cx="2958662" cy="3005959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7215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7FE78C6-D375-0DE0-658C-53F7A5C852EC}"/>
                  </a:ext>
                </a:extLst>
              </p:cNvPr>
              <p:cNvGrpSpPr/>
              <p:nvPr/>
            </p:nvGrpSpPr>
            <p:grpSpPr>
              <a:xfrm>
                <a:off x="858145" y="2668215"/>
                <a:ext cx="2814270" cy="3123269"/>
                <a:chOff x="1155044" y="1976616"/>
                <a:chExt cx="2814270" cy="3123269"/>
              </a:xfrm>
            </p:grpSpPr>
            <p:pic>
              <p:nvPicPr>
                <p:cNvPr id="8" name="Picture 7" descr="A diagram of a sphere&#10;&#10;AI-generated content may be incorrect.">
                  <a:extLst>
                    <a:ext uri="{FF2B5EF4-FFF2-40B4-BE49-F238E27FC236}">
                      <a16:creationId xmlns:a16="http://schemas.microsoft.com/office/drawing/2014/main" id="{1535E4DD-7C8A-3F43-F4E0-46C4743032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9626"/>
                <a:stretch>
                  <a:fillRect/>
                </a:stretch>
              </p:blipFill>
              <p:spPr>
                <a:xfrm>
                  <a:off x="1959600" y="1976616"/>
                  <a:ext cx="1670232" cy="1933647"/>
                </a:xfrm>
                <a:prstGeom prst="rect">
                  <a:avLst/>
                </a:prstGeom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F6A23827-B86D-0830-614A-846BEF957C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5044" y="4045879"/>
                      <a:ext cx="2814270" cy="10540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os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𝑖𝑠𝑖𝑛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𝑖𝑠𝑖𝑛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os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d>
                          </m:oMath>
                        </m:oMathPara>
                      </a14:m>
                      <a:endParaRPr lang="en-US" sz="1600"/>
                    </a:p>
                  </p:txBody>
                </p:sp>
              </mc:Choice>
              <mc:Fallback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F6A23827-B86D-0830-614A-846BEF957C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5044" y="4045879"/>
                      <a:ext cx="2814270" cy="105400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ADB7FEA-4AE9-67BF-7D8A-39F68148ABBD}"/>
                      </a:ext>
                    </a:extLst>
                  </p:cNvPr>
                  <p:cNvSpPr txBox="1"/>
                  <p:nvPr/>
                </p:nvSpPr>
                <p:spPr>
                  <a:xfrm>
                    <a:off x="1851730" y="2048797"/>
                    <a:ext cx="1024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72159"/>
                                </a:solidFill>
                                <a:latin typeface="Cambria Math" panose="02040503050406030204" pitchFamily="18" charset="0"/>
                                <a:ea typeface="Lato Black" panose="020F0502020204030203" pitchFamily="34" charset="0"/>
                                <a:cs typeface="Lato Black" panose="020F0502020204030203" pitchFamily="34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72159"/>
                                </a:solidFill>
                                <a:latin typeface="Cambria Math" panose="02040503050406030204" pitchFamily="18" charset="0"/>
                                <a:ea typeface="Lato Black" panose="020F0502020204030203" pitchFamily="34" charset="0"/>
                                <a:cs typeface="Lato Black" panose="020F0502020204030203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72159"/>
                                </a:solidFill>
                                <a:latin typeface="Cambria Math" panose="02040503050406030204" pitchFamily="18" charset="0"/>
                                <a:ea typeface="Lato Black" panose="020F0502020204030203" pitchFamily="34" charset="0"/>
                                <a:cs typeface="Lato Black" panose="020F0502020204030203" pitchFamily="34" charset="0"/>
                              </a:rPr>
                              <m:t>𝑿</m:t>
                            </m:r>
                          </m:sub>
                        </m:sSub>
                      </m:oMath>
                    </a14:m>
                    <a:r>
                      <a:rPr lang="en-US" b="1">
                        <a:solidFill>
                          <a:srgbClr val="072159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rPr>
                      <a:t> Gate</a:t>
                    </a:r>
                  </a:p>
                </p:txBody>
              </p:sp>
            </mc:Choice>
            <mc:Fallback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ADB7FEA-4AE9-67BF-7D8A-39F68148AB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1730" y="2048797"/>
                    <a:ext cx="102457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6557" r="-5952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6E1A95E-6721-A087-3B47-F9184DAF1B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989" y="2439712"/>
                <a:ext cx="2381216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itle 6">
            <a:extLst>
              <a:ext uri="{FF2B5EF4-FFF2-40B4-BE49-F238E27FC236}">
                <a16:creationId xmlns:a16="http://schemas.microsoft.com/office/drawing/2014/main" id="{58BD7EF2-A694-7F89-E3B0-BDE10102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20563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Rotational Computation</a:t>
            </a:r>
          </a:p>
        </p:txBody>
      </p:sp>
    </p:spTree>
    <p:extLst>
      <p:ext uri="{BB962C8B-B14F-4D97-AF65-F5344CB8AC3E}">
        <p14:creationId xmlns:p14="http://schemas.microsoft.com/office/powerpoint/2010/main" val="103676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09FF175E-1E79-525D-B653-0CF29725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19" y="198608"/>
            <a:ext cx="9157509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QML Model Skeleton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C16AF6-E4EB-01D0-EBE3-5724EB24C059}"/>
                  </a:ext>
                </a:extLst>
              </p:cNvPr>
              <p:cNvSpPr txBox="1"/>
              <p:nvPr/>
            </p:nvSpPr>
            <p:spPr>
              <a:xfrm>
                <a:off x="475594" y="1094683"/>
                <a:ext cx="11240812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Trainable quantum circuits consist of data encoding gates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𝜙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72159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72159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72159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) and trainable gates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72159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72159"/>
                            </a:solidFill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72159"/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When we alternate these as shown below, we get data re-uploading models.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C16AF6-E4EB-01D0-EBE3-5724EB24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94" y="1094683"/>
                <a:ext cx="11240812" cy="735201"/>
              </a:xfrm>
              <a:prstGeom prst="rect">
                <a:avLst/>
              </a:prstGeom>
              <a:blipFill>
                <a:blip r:embed="rId2"/>
                <a:stretch>
                  <a:fillRect t="-5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113A4-547C-FBBC-4351-2D59004352A4}"/>
              </a:ext>
            </a:extLst>
          </p:cNvPr>
          <p:cNvGrpSpPr/>
          <p:nvPr/>
        </p:nvGrpSpPr>
        <p:grpSpPr>
          <a:xfrm>
            <a:off x="828362" y="4791973"/>
            <a:ext cx="3050874" cy="1418687"/>
            <a:chOff x="379565" y="5098482"/>
            <a:chExt cx="3050874" cy="141868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0A88B38-5A7D-0AD8-D855-597A3CC781C4}"/>
                </a:ext>
              </a:extLst>
            </p:cNvPr>
            <p:cNvGrpSpPr/>
            <p:nvPr/>
          </p:nvGrpSpPr>
          <p:grpSpPr>
            <a:xfrm>
              <a:off x="379565" y="5204382"/>
              <a:ext cx="2943448" cy="1312787"/>
              <a:chOff x="278524" y="2457136"/>
              <a:chExt cx="2943448" cy="131278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C6610B5-F9C9-94BC-4F5C-0BA008BE73B9}"/>
                  </a:ext>
                </a:extLst>
              </p:cNvPr>
              <p:cNvGrpSpPr/>
              <p:nvPr/>
            </p:nvGrpSpPr>
            <p:grpSpPr>
              <a:xfrm>
                <a:off x="278524" y="2457136"/>
                <a:ext cx="2943448" cy="1312787"/>
                <a:chOff x="223311" y="1993612"/>
                <a:chExt cx="3093745" cy="4149967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788845E1-03DF-971E-27FD-B6C59234173B}"/>
                    </a:ext>
                  </a:extLst>
                </p:cNvPr>
                <p:cNvSpPr/>
                <p:nvPr/>
              </p:nvSpPr>
              <p:spPr>
                <a:xfrm>
                  <a:off x="223311" y="2092757"/>
                  <a:ext cx="3093745" cy="4050822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54C66E1-2DD2-4C12-86D2-2D216F616C8F}"/>
                    </a:ext>
                  </a:extLst>
                </p:cNvPr>
                <p:cNvSpPr/>
                <p:nvPr/>
              </p:nvSpPr>
              <p:spPr>
                <a:xfrm>
                  <a:off x="223311" y="1993612"/>
                  <a:ext cx="3093745" cy="3900777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6574C0-A9E6-379B-2971-9BCC5595DCE7}"/>
                  </a:ext>
                </a:extLst>
              </p:cNvPr>
              <p:cNvSpPr txBox="1"/>
              <p:nvPr/>
            </p:nvSpPr>
            <p:spPr>
              <a:xfrm>
                <a:off x="628644" y="2491073"/>
                <a:ext cx="22432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72159"/>
                    </a:solidFill>
                    <a:latin typeface="Lato Bold" panose="020F0502020204030203" pitchFamily="34" charset="0"/>
                    <a:ea typeface="Lato Bold" panose="020F0502020204030203" pitchFamily="34" charset="0"/>
                    <a:cs typeface="Lato Bold" panose="020F0502020204030203" pitchFamily="34" charset="0"/>
                  </a:rPr>
                  <a:t>Model Layer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7F3B11-8CF0-A68A-2EB5-310634998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915" y="2829627"/>
                <a:ext cx="2156664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4AECE3C-7A28-925F-D4D4-9960F53AACA0}"/>
                  </a:ext>
                </a:extLst>
              </p:cNvPr>
              <p:cNvSpPr txBox="1"/>
              <p:nvPr/>
            </p:nvSpPr>
            <p:spPr>
              <a:xfrm>
                <a:off x="365509" y="2863564"/>
                <a:ext cx="27694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 combination of data-encoding and trainable unitaries is a layer in a quantum model.</a:t>
                </a:r>
                <a:endParaRPr lang="en-US" sz="1400" b="1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6BB7D8A-9E30-1201-2455-2407A42CB4E0}"/>
                </a:ext>
              </a:extLst>
            </p:cNvPr>
            <p:cNvSpPr/>
            <p:nvPr/>
          </p:nvSpPr>
          <p:spPr>
            <a:xfrm>
              <a:off x="3184230" y="5098482"/>
              <a:ext cx="246209" cy="2462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53128B3-E675-4E5D-B72C-A53781C9ACC2}"/>
              </a:ext>
            </a:extLst>
          </p:cNvPr>
          <p:cNvGrpSpPr/>
          <p:nvPr/>
        </p:nvGrpSpPr>
        <p:grpSpPr>
          <a:xfrm>
            <a:off x="4497206" y="4819045"/>
            <a:ext cx="3014778" cy="1391615"/>
            <a:chOff x="379565" y="5125554"/>
            <a:chExt cx="3014778" cy="139161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FB4EE9-5E44-2EAA-CBC8-1BA1AFE56503}"/>
                </a:ext>
              </a:extLst>
            </p:cNvPr>
            <p:cNvGrpSpPr/>
            <p:nvPr/>
          </p:nvGrpSpPr>
          <p:grpSpPr>
            <a:xfrm>
              <a:off x="379565" y="5204382"/>
              <a:ext cx="2943448" cy="1312787"/>
              <a:chOff x="278524" y="2457136"/>
              <a:chExt cx="2943448" cy="13127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9BDB753-0F09-928F-F8FE-466D862EB777}"/>
                  </a:ext>
                </a:extLst>
              </p:cNvPr>
              <p:cNvGrpSpPr/>
              <p:nvPr/>
            </p:nvGrpSpPr>
            <p:grpSpPr>
              <a:xfrm>
                <a:off x="278524" y="2457136"/>
                <a:ext cx="2943448" cy="1312787"/>
                <a:chOff x="223311" y="1993612"/>
                <a:chExt cx="3093745" cy="4149967"/>
              </a:xfrm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63869AB2-20C4-4B37-0920-16FB04829DD1}"/>
                    </a:ext>
                  </a:extLst>
                </p:cNvPr>
                <p:cNvSpPr/>
                <p:nvPr/>
              </p:nvSpPr>
              <p:spPr>
                <a:xfrm>
                  <a:off x="223311" y="2092757"/>
                  <a:ext cx="3093745" cy="405082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912CF8BA-9267-E078-B383-B500BD42329E}"/>
                    </a:ext>
                  </a:extLst>
                </p:cNvPr>
                <p:cNvSpPr/>
                <p:nvPr/>
              </p:nvSpPr>
              <p:spPr>
                <a:xfrm>
                  <a:off x="223311" y="1993612"/>
                  <a:ext cx="3093745" cy="3900777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7465AC-0C08-3A87-D96A-41ECBEBF3193}"/>
                  </a:ext>
                </a:extLst>
              </p:cNvPr>
              <p:cNvSpPr txBox="1"/>
              <p:nvPr/>
            </p:nvSpPr>
            <p:spPr>
              <a:xfrm>
                <a:off x="628644" y="2491073"/>
                <a:ext cx="22432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72159"/>
                    </a:solidFill>
                    <a:latin typeface="Lato Bold" panose="020F0502020204030203" pitchFamily="34" charset="0"/>
                    <a:ea typeface="Lato Bold" panose="020F0502020204030203" pitchFamily="34" charset="0"/>
                    <a:cs typeface="Lato Bold" panose="020F0502020204030203" pitchFamily="34" charset="0"/>
                  </a:rPr>
                  <a:t>Model Output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F6A85C8-D76E-5B92-BE74-2A8B8F7EC7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915" y="2829627"/>
                <a:ext cx="2156664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4534C1B-46EB-75BC-5CA0-DB3ADDC4E10B}"/>
                  </a:ext>
                </a:extLst>
              </p:cNvPr>
              <p:cNvSpPr txBox="1"/>
              <p:nvPr/>
            </p:nvSpPr>
            <p:spPr>
              <a:xfrm>
                <a:off x="365509" y="2863564"/>
                <a:ext cx="27694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 output of quantum models is a measurable quantity (ex. Expectation) of the final state.</a:t>
                </a:r>
                <a:endParaRPr lang="en-US" sz="1400" b="1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ACFF4F-CE66-FB8E-059D-709C799C1B6E}"/>
                </a:ext>
              </a:extLst>
            </p:cNvPr>
            <p:cNvSpPr/>
            <p:nvPr/>
          </p:nvSpPr>
          <p:spPr>
            <a:xfrm>
              <a:off x="3148134" y="5125554"/>
              <a:ext cx="246209" cy="24620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AE55D97-AB4B-585E-595B-63FC7251FBB7}"/>
              </a:ext>
            </a:extLst>
          </p:cNvPr>
          <p:cNvGrpSpPr/>
          <p:nvPr/>
        </p:nvGrpSpPr>
        <p:grpSpPr>
          <a:xfrm>
            <a:off x="8058624" y="4819044"/>
            <a:ext cx="3444700" cy="1391615"/>
            <a:chOff x="195852" y="5125554"/>
            <a:chExt cx="3444700" cy="139161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FE6BD16-34E7-63E4-1B3F-12BD4FE21F7C}"/>
                </a:ext>
              </a:extLst>
            </p:cNvPr>
            <p:cNvGrpSpPr/>
            <p:nvPr/>
          </p:nvGrpSpPr>
          <p:grpSpPr>
            <a:xfrm>
              <a:off x="195852" y="5204382"/>
              <a:ext cx="3310874" cy="1312787"/>
              <a:chOff x="94811" y="2457136"/>
              <a:chExt cx="3310874" cy="1312787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8A624A7-1A9C-1F01-37FC-9FCAB6574CBB}"/>
                  </a:ext>
                </a:extLst>
              </p:cNvPr>
              <p:cNvGrpSpPr/>
              <p:nvPr/>
            </p:nvGrpSpPr>
            <p:grpSpPr>
              <a:xfrm>
                <a:off x="94811" y="2457136"/>
                <a:ext cx="3310874" cy="1312787"/>
                <a:chOff x="30217" y="1993612"/>
                <a:chExt cx="3479932" cy="4149967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1D2CD0FB-2B3C-9474-73B6-4581A6B32927}"/>
                    </a:ext>
                  </a:extLst>
                </p:cNvPr>
                <p:cNvSpPr/>
                <p:nvPr/>
              </p:nvSpPr>
              <p:spPr>
                <a:xfrm>
                  <a:off x="30217" y="2092756"/>
                  <a:ext cx="3479932" cy="4050823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7F2FDB79-8FAB-7AC9-C3A6-441246BA00BE}"/>
                    </a:ext>
                  </a:extLst>
                </p:cNvPr>
                <p:cNvSpPr/>
                <p:nvPr/>
              </p:nvSpPr>
              <p:spPr>
                <a:xfrm>
                  <a:off x="30217" y="1993612"/>
                  <a:ext cx="3479932" cy="3900777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72159"/>
                    </a:solidFill>
                  </a:endParaRPr>
                </a:p>
              </p:txBody>
            </p:sp>
          </p:grp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729102F-24EB-DBCC-12BE-D4C38AA9C665}"/>
                  </a:ext>
                </a:extLst>
              </p:cNvPr>
              <p:cNvSpPr txBox="1"/>
              <p:nvPr/>
            </p:nvSpPr>
            <p:spPr>
              <a:xfrm>
                <a:off x="628644" y="2491073"/>
                <a:ext cx="22432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72159"/>
                    </a:solidFill>
                    <a:latin typeface="Lato Bold" panose="020F0502020204030203" pitchFamily="34" charset="0"/>
                    <a:ea typeface="Lato Bold" panose="020F0502020204030203" pitchFamily="34" charset="0"/>
                    <a:cs typeface="Lato Bold" panose="020F0502020204030203" pitchFamily="34" charset="0"/>
                  </a:rPr>
                  <a:t>Training and updates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673BEFB-0963-26E4-D98C-5DE43E3C4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915" y="2829627"/>
                <a:ext cx="2156664" cy="0"/>
              </a:xfrm>
              <a:prstGeom prst="line">
                <a:avLst/>
              </a:prstGeom>
              <a:ln w="19050">
                <a:solidFill>
                  <a:srgbClr val="0721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57F0346-3184-5629-D85E-DB0581B3B42D}"/>
                  </a:ext>
                </a:extLst>
              </p:cNvPr>
              <p:cNvSpPr txBox="1"/>
              <p:nvPr/>
            </p:nvSpPr>
            <p:spPr>
              <a:xfrm>
                <a:off x="187336" y="2863564"/>
                <a:ext cx="31258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72159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 measured outputs are used with loss functions and optimizers to update the trainable parameters</a:t>
                </a:r>
                <a:endParaRPr lang="en-US" sz="1400" b="1">
                  <a:solidFill>
                    <a:srgbClr val="0721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F6DE208-9C04-CC64-D461-424986A6E380}"/>
                </a:ext>
              </a:extLst>
            </p:cNvPr>
            <p:cNvSpPr/>
            <p:nvPr/>
          </p:nvSpPr>
          <p:spPr>
            <a:xfrm>
              <a:off x="3394343" y="5125554"/>
              <a:ext cx="246209" cy="24620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513FB7E-CC24-6442-39F1-3F4BF07E96CC}"/>
              </a:ext>
            </a:extLst>
          </p:cNvPr>
          <p:cNvGrpSpPr/>
          <p:nvPr/>
        </p:nvGrpSpPr>
        <p:grpSpPr>
          <a:xfrm>
            <a:off x="1221753" y="2083576"/>
            <a:ext cx="8844951" cy="2240172"/>
            <a:chOff x="1364977" y="2083576"/>
            <a:chExt cx="8844951" cy="22401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FC85AB-0521-4126-3913-27811E44EC8B}"/>
                </a:ext>
              </a:extLst>
            </p:cNvPr>
            <p:cNvGrpSpPr/>
            <p:nvPr/>
          </p:nvGrpSpPr>
          <p:grpSpPr>
            <a:xfrm>
              <a:off x="2389733" y="2605958"/>
              <a:ext cx="5027611" cy="1544320"/>
              <a:chOff x="965200" y="2499360"/>
              <a:chExt cx="5027611" cy="154432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95D038D-5CA4-C838-5E82-67CA0988C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8217" y="3804643"/>
                <a:ext cx="6828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CBC1987-053B-FF17-9CBB-06A4022C1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357" y="2684026"/>
                <a:ext cx="6828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88AABEA-8804-A946-F105-35B27D6B84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2379" y="3804643"/>
                <a:ext cx="1351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2593261-1CAE-082B-9933-B3DD5B101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2379" y="2688031"/>
                <a:ext cx="840542" cy="552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E82B177-3C68-38AC-CD55-3D090412D6D9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>
                <a:off x="1428468" y="2684026"/>
                <a:ext cx="23866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BB46BA0-D28B-7FB1-56AF-5E8389697961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1428468" y="3804643"/>
                <a:ext cx="23866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FB9C6E89-04C3-E2EE-6F90-9637EADF8FBD}"/>
                      </a:ext>
                    </a:extLst>
                  </p:cNvPr>
                  <p:cNvSpPr txBox="1"/>
                  <p:nvPr/>
                </p:nvSpPr>
                <p:spPr>
                  <a:xfrm>
                    <a:off x="965200" y="2499360"/>
                    <a:ext cx="46326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</m:oMath>
                      </m:oMathPara>
                    </a14:m>
                    <a:endParaRPr lang="en-US" sz="2400" b="0"/>
                  </a:p>
                </p:txBody>
              </p:sp>
            </mc:Choice>
            <mc:Fallback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FB9C6E89-04C3-E2EE-6F90-9637EADF8F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200" y="2499360"/>
                    <a:ext cx="463268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2368" r="-21053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58A9CE37-63AF-6E20-50BE-0C35F97F03EF}"/>
                      </a:ext>
                    </a:extLst>
                  </p:cNvPr>
                  <p:cNvSpPr txBox="1"/>
                  <p:nvPr/>
                </p:nvSpPr>
                <p:spPr>
                  <a:xfrm>
                    <a:off x="965200" y="3619977"/>
                    <a:ext cx="46326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</m:oMath>
                      </m:oMathPara>
                    </a14:m>
                    <a:endParaRPr lang="en-US" sz="2400" b="0"/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58A9CE37-63AF-6E20-50BE-0C35F97F03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200" y="3619977"/>
                    <a:ext cx="463268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2368" r="-21053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E171695-EDDC-C68A-5035-82EFFD676E02}"/>
                  </a:ext>
                </a:extLst>
              </p:cNvPr>
              <p:cNvCxnSpPr>
                <a:cxnSpLocks/>
                <a:stCxn id="6" idx="2"/>
                <a:endCxn id="7" idx="0"/>
              </p:cNvCxnSpPr>
              <p:nvPr/>
            </p:nvCxnSpPr>
            <p:spPr>
              <a:xfrm>
                <a:off x="1196834" y="2868692"/>
                <a:ext cx="0" cy="75128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Rectangle: Rounded Corners 10">
                    <a:extLst>
                      <a:ext uri="{FF2B5EF4-FFF2-40B4-BE49-F238E27FC236}">
                        <a16:creationId xmlns:a16="http://schemas.microsoft.com/office/drawing/2014/main" id="{00A661B7-8D8E-BD72-0223-F7D7424DC65D}"/>
                      </a:ext>
                    </a:extLst>
                  </p:cNvPr>
                  <p:cNvSpPr/>
                  <p:nvPr/>
                </p:nvSpPr>
                <p:spPr>
                  <a:xfrm>
                    <a:off x="1789155" y="2499360"/>
                    <a:ext cx="803684" cy="1544320"/>
                  </a:xfrm>
                  <a:prstGeom prst="roundRect">
                    <a:avLst/>
                  </a:prstGeom>
                  <a:solidFill>
                    <a:srgbClr val="FFFFCC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Rectangle: Rounded Corners 10">
                    <a:extLst>
                      <a:ext uri="{FF2B5EF4-FFF2-40B4-BE49-F238E27FC236}">
                        <a16:creationId xmlns:a16="http://schemas.microsoft.com/office/drawing/2014/main" id="{00A661B7-8D8E-BD72-0223-F7D7424DC6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9155" y="2499360"/>
                    <a:ext cx="803684" cy="154432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l="-29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: Rounded Corners 11">
                    <a:extLst>
                      <a:ext uri="{FF2B5EF4-FFF2-40B4-BE49-F238E27FC236}">
                        <a16:creationId xmlns:a16="http://schemas.microsoft.com/office/drawing/2014/main" id="{96139728-1DA1-F66E-783A-676563DA4336}"/>
                      </a:ext>
                    </a:extLst>
                  </p:cNvPr>
                  <p:cNvSpPr/>
                  <p:nvPr/>
                </p:nvSpPr>
                <p:spPr>
                  <a:xfrm>
                    <a:off x="2746588" y="2499360"/>
                    <a:ext cx="836851" cy="1544320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  <a:lumOff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" name="Rectangle: Rounded Corners 11">
                    <a:extLst>
                      <a:ext uri="{FF2B5EF4-FFF2-40B4-BE49-F238E27FC236}">
                        <a16:creationId xmlns:a16="http://schemas.microsoft.com/office/drawing/2014/main" id="{96139728-1DA1-F66E-783A-676563DA43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6588" y="2499360"/>
                    <a:ext cx="836851" cy="154432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l="-14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Rectangle: Rounded Corners 12">
                    <a:extLst>
                      <a:ext uri="{FF2B5EF4-FFF2-40B4-BE49-F238E27FC236}">
                        <a16:creationId xmlns:a16="http://schemas.microsoft.com/office/drawing/2014/main" id="{696DE129-D24B-8713-3163-A495572C6E13}"/>
                      </a:ext>
                    </a:extLst>
                  </p:cNvPr>
                  <p:cNvSpPr/>
                  <p:nvPr/>
                </p:nvSpPr>
                <p:spPr>
                  <a:xfrm>
                    <a:off x="4405986" y="2499360"/>
                    <a:ext cx="836851" cy="1544320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  <a:lumOff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Rectangle: Rounded Corners 12">
                    <a:extLst>
                      <a:ext uri="{FF2B5EF4-FFF2-40B4-BE49-F238E27FC236}">
                        <a16:creationId xmlns:a16="http://schemas.microsoft.com/office/drawing/2014/main" id="{696DE129-D24B-8713-3163-A495572C6E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5986" y="2499360"/>
                    <a:ext cx="836851" cy="1544320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 l="-35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Rectangle: Rounded Corners 31">
                    <a:extLst>
                      <a:ext uri="{FF2B5EF4-FFF2-40B4-BE49-F238E27FC236}">
                        <a16:creationId xmlns:a16="http://schemas.microsoft.com/office/drawing/2014/main" id="{0859F1C5-EF78-55E0-2D40-1E3AC9AFB183}"/>
                      </a:ext>
                    </a:extLst>
                  </p:cNvPr>
                  <p:cNvSpPr/>
                  <p:nvPr/>
                </p:nvSpPr>
                <p:spPr>
                  <a:xfrm>
                    <a:off x="5445527" y="2499360"/>
                    <a:ext cx="547284" cy="1544320"/>
                  </a:xfrm>
                  <a:prstGeom prst="round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oMath>
                      </m:oMathPara>
                    </a14:m>
                    <a:endParaRPr lang="en-US" b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2" name="Rectangle: Rounded Corners 31">
                    <a:extLst>
                      <a:ext uri="{FF2B5EF4-FFF2-40B4-BE49-F238E27FC236}">
                        <a16:creationId xmlns:a16="http://schemas.microsoft.com/office/drawing/2014/main" id="{0859F1C5-EF78-55E0-2D40-1E3AC9AFB1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5527" y="2499360"/>
                    <a:ext cx="547284" cy="1544320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744EBBC-C442-82C8-EF26-389987DDE6F9}"/>
                </a:ext>
              </a:extLst>
            </p:cNvPr>
            <p:cNvSpPr/>
            <p:nvPr/>
          </p:nvSpPr>
          <p:spPr>
            <a:xfrm>
              <a:off x="4098485" y="2470588"/>
              <a:ext cx="1006446" cy="1826568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1DEC78-F070-4048-5C42-14D7EA956CAE}"/>
                </a:ext>
              </a:extLst>
            </p:cNvPr>
            <p:cNvSpPr/>
            <p:nvPr/>
          </p:nvSpPr>
          <p:spPr>
            <a:xfrm>
              <a:off x="5005093" y="2381060"/>
              <a:ext cx="246209" cy="2462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5DA187A-B875-1361-F209-1BD35FF864F3}"/>
                </a:ext>
              </a:extLst>
            </p:cNvPr>
            <p:cNvSpPr/>
            <p:nvPr/>
          </p:nvSpPr>
          <p:spPr>
            <a:xfrm>
              <a:off x="6769934" y="2470588"/>
              <a:ext cx="769391" cy="1779957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DB2862C-8CC4-883E-457B-5952F426A173}"/>
                </a:ext>
              </a:extLst>
            </p:cNvPr>
            <p:cNvSpPr/>
            <p:nvPr/>
          </p:nvSpPr>
          <p:spPr>
            <a:xfrm>
              <a:off x="7443652" y="2361247"/>
              <a:ext cx="246209" cy="24620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D3A00BD-89E4-0112-EF0B-085CE6396EB8}"/>
                </a:ext>
              </a:extLst>
            </p:cNvPr>
            <p:cNvSpPr/>
            <p:nvPr/>
          </p:nvSpPr>
          <p:spPr>
            <a:xfrm>
              <a:off x="8967383" y="3157539"/>
              <a:ext cx="913071" cy="44694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Loss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F7B3C2C-AD3B-5F54-198D-3F9C91856F02}"/>
                    </a:ext>
                  </a:extLst>
                </p:cNvPr>
                <p:cNvSpPr txBox="1"/>
                <p:nvPr/>
              </p:nvSpPr>
              <p:spPr>
                <a:xfrm>
                  <a:off x="9048989" y="2477488"/>
                  <a:ext cx="7524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</m:oMath>
                    </m:oMathPara>
                  </a14:m>
                  <a:endParaRPr lang="en-US" sz="2400" b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F7B3C2C-AD3B-5F54-198D-3F9C91856F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8989" y="2477488"/>
                  <a:ext cx="75244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8943" r="-1626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FC387A6-8283-E9D7-CDFC-D1529D7382B7}"/>
                    </a:ext>
                  </a:extLst>
                </p:cNvPr>
                <p:cNvSpPr txBox="1"/>
                <p:nvPr/>
              </p:nvSpPr>
              <p:spPr>
                <a:xfrm>
                  <a:off x="7845586" y="3176446"/>
                  <a:ext cx="792846" cy="3978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oMath>
                    </m:oMathPara>
                  </a14:m>
                  <a:endParaRPr lang="en-US" sz="2400" b="0"/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FC387A6-8283-E9D7-CDFC-D1529D738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5586" y="3176446"/>
                  <a:ext cx="792846" cy="397866"/>
                </a:xfrm>
                <a:prstGeom prst="rect">
                  <a:avLst/>
                </a:prstGeom>
                <a:blipFill>
                  <a:blip r:embed="rId10"/>
                  <a:stretch>
                    <a:fillRect l="-8462" r="-4615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05BC3A0-55A3-DA3C-4655-762227A9D822}"/>
                </a:ext>
              </a:extLst>
            </p:cNvPr>
            <p:cNvCxnSpPr>
              <a:cxnSpLocks/>
              <a:stCxn id="32" idx="3"/>
              <a:endCxn id="60" idx="1"/>
            </p:cNvCxnSpPr>
            <p:nvPr/>
          </p:nvCxnSpPr>
          <p:spPr>
            <a:xfrm flipV="1">
              <a:off x="7417344" y="3375379"/>
              <a:ext cx="428242" cy="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B68A7E6-D793-6DA7-43B1-9D30B2588842}"/>
                </a:ext>
              </a:extLst>
            </p:cNvPr>
            <p:cNvCxnSpPr>
              <a:cxnSpLocks/>
              <a:stCxn id="60" idx="3"/>
              <a:endCxn id="58" idx="1"/>
            </p:cNvCxnSpPr>
            <p:nvPr/>
          </p:nvCxnSpPr>
          <p:spPr>
            <a:xfrm>
              <a:off x="8638432" y="3375379"/>
              <a:ext cx="328951" cy="56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48F9952-9FA8-92AB-23D3-FD296DE3D0A4}"/>
                </a:ext>
              </a:extLst>
            </p:cNvPr>
            <p:cNvCxnSpPr>
              <a:cxnSpLocks/>
              <a:stCxn id="59" idx="2"/>
              <a:endCxn id="58" idx="0"/>
            </p:cNvCxnSpPr>
            <p:nvPr/>
          </p:nvCxnSpPr>
          <p:spPr>
            <a:xfrm flipH="1">
              <a:off x="9423919" y="2846820"/>
              <a:ext cx="1295" cy="3107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F8747547-EC5A-87CC-84D4-13E9952BC3F0}"/>
                </a:ext>
              </a:extLst>
            </p:cNvPr>
            <p:cNvCxnSpPr>
              <a:cxnSpLocks/>
              <a:stCxn id="58" idx="2"/>
              <a:endCxn id="13" idx="2"/>
            </p:cNvCxnSpPr>
            <p:nvPr/>
          </p:nvCxnSpPr>
          <p:spPr>
            <a:xfrm rot="5400000">
              <a:off x="7563535" y="2289894"/>
              <a:ext cx="545794" cy="3174974"/>
            </a:xfrm>
            <a:prstGeom prst="bentConnector3">
              <a:avLst>
                <a:gd name="adj1" fmla="val 14188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FE490552-B6C9-28A4-824B-77DB40BF9BC8}"/>
                </a:ext>
              </a:extLst>
            </p:cNvPr>
            <p:cNvCxnSpPr>
              <a:cxnSpLocks/>
              <a:stCxn id="58" idx="2"/>
              <a:endCxn id="12" idx="2"/>
            </p:cNvCxnSpPr>
            <p:nvPr/>
          </p:nvCxnSpPr>
          <p:spPr>
            <a:xfrm rot="5400000">
              <a:off x="6733836" y="1460195"/>
              <a:ext cx="545794" cy="4834372"/>
            </a:xfrm>
            <a:prstGeom prst="bentConnector3">
              <a:avLst>
                <a:gd name="adj1" fmla="val 14188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B27E3CD-D211-F8D9-273D-23126D316C20}"/>
                    </a:ext>
                  </a:extLst>
                </p:cNvPr>
                <p:cNvSpPr txBox="1"/>
                <p:nvPr/>
              </p:nvSpPr>
              <p:spPr>
                <a:xfrm>
                  <a:off x="8334338" y="4046749"/>
                  <a:ext cx="9907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a14:m>
                  <a:r>
                    <a:rPr lang="en-US" b="0"/>
                    <a:t> </a:t>
                  </a:r>
                  <a:r>
                    <a:rPr lang="en-US" b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Update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B27E3CD-D211-F8D9-273D-23126D316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4338" y="4046749"/>
                  <a:ext cx="99072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8642" t="-28889" r="-14198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4849E550-65AD-92BE-8EBA-BD09B2A65FD9}"/>
                </a:ext>
              </a:extLst>
            </p:cNvPr>
            <p:cNvSpPr/>
            <p:nvPr/>
          </p:nvSpPr>
          <p:spPr>
            <a:xfrm>
              <a:off x="8779247" y="2477488"/>
              <a:ext cx="1324598" cy="1363292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52BD829-359E-9B5C-4DA5-B734FC251B48}"/>
                </a:ext>
              </a:extLst>
            </p:cNvPr>
            <p:cNvSpPr/>
            <p:nvPr/>
          </p:nvSpPr>
          <p:spPr>
            <a:xfrm>
              <a:off x="9963719" y="2392088"/>
              <a:ext cx="246209" cy="24620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6382E039-28BB-EABA-68E7-C581F5523F0C}"/>
                    </a:ext>
                  </a:extLst>
                </p:cNvPr>
                <p:cNvSpPr txBox="1"/>
                <p:nvPr/>
              </p:nvSpPr>
              <p:spPr>
                <a:xfrm>
                  <a:off x="1364977" y="2083576"/>
                  <a:ext cx="1713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Classical Data 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b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6382E039-28BB-EABA-68E7-C581F5523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977" y="2083576"/>
                  <a:ext cx="171354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8156" t="-28889" r="-4965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Connector: Elbow 116">
              <a:extLst>
                <a:ext uri="{FF2B5EF4-FFF2-40B4-BE49-F238E27FC236}">
                  <a16:creationId xmlns:a16="http://schemas.microsoft.com/office/drawing/2014/main" id="{527C533C-0BF8-A361-739F-8747EAAE4057}"/>
                </a:ext>
              </a:extLst>
            </p:cNvPr>
            <p:cNvCxnSpPr>
              <a:stCxn id="105" idx="3"/>
              <a:endCxn id="11" idx="0"/>
            </p:cNvCxnSpPr>
            <p:nvPr/>
          </p:nvCxnSpPr>
          <p:spPr>
            <a:xfrm>
              <a:off x="3078523" y="2222076"/>
              <a:ext cx="537007" cy="383882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159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743C7-AF9B-178F-3DFE-DAB1CF2CC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51512D-B309-E2E2-8DB6-5EA7B0D5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0" y="198608"/>
            <a:ext cx="6485030" cy="494509"/>
          </a:xfrm>
        </p:spPr>
        <p:txBody>
          <a:bodyPr/>
          <a:lstStyle/>
          <a:p>
            <a:r>
              <a:rPr lang="en-US" sz="3600">
                <a:solidFill>
                  <a:srgbClr val="07215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Barren Plateau Problem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84A009-7133-028C-6D29-0261EDA35CB7}"/>
              </a:ext>
            </a:extLst>
          </p:cNvPr>
          <p:cNvGrpSpPr/>
          <p:nvPr/>
        </p:nvGrpSpPr>
        <p:grpSpPr>
          <a:xfrm>
            <a:off x="310056" y="1113678"/>
            <a:ext cx="11424742" cy="830998"/>
            <a:chOff x="383629" y="1073607"/>
            <a:chExt cx="11424742" cy="8309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30AD797-CC28-E5E7-054F-3FAA7170BDDA}"/>
                    </a:ext>
                  </a:extLst>
                </p:cNvPr>
                <p:cNvSpPr txBox="1"/>
                <p:nvPr/>
              </p:nvSpPr>
              <p:spPr>
                <a:xfrm>
                  <a:off x="383629" y="1073608"/>
                  <a:ext cx="1142474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072159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72159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072159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072159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→0</m:t>
                        </m:r>
                      </m:oMath>
                    </m:oMathPara>
                  </a14:m>
                  <a:endParaRPr lang="en-US" sz="4800" b="0" i="1">
                    <a:solidFill>
                      <a:srgbClr val="072159"/>
                    </a:solidFill>
                    <a:effectLst/>
                    <a:latin typeface="Lato" panose="020F0502020204030203" pitchFamily="34" charset="0"/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30AD797-CC28-E5E7-054F-3FAA7170B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29" y="1073608"/>
                  <a:ext cx="11424742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C57B73-68D8-F4D9-09BC-9FF8362A9192}"/>
                </a:ext>
              </a:extLst>
            </p:cNvPr>
            <p:cNvSpPr/>
            <p:nvPr/>
          </p:nvSpPr>
          <p:spPr>
            <a:xfrm>
              <a:off x="567559" y="1073607"/>
              <a:ext cx="89338" cy="830997"/>
            </a:xfrm>
            <a:prstGeom prst="rect">
              <a:avLst/>
            </a:prstGeom>
            <a:solidFill>
              <a:srgbClr val="57B1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27E979-BFC1-4E28-6298-36C9C0BEAC1F}"/>
              </a:ext>
            </a:extLst>
          </p:cNvPr>
          <p:cNvSpPr txBox="1"/>
          <p:nvPr/>
        </p:nvSpPr>
        <p:spPr>
          <a:xfrm>
            <a:off x="493986" y="2578515"/>
            <a:ext cx="11240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the </a:t>
            </a:r>
            <a:r>
              <a:rPr lang="en-US" sz="2000" b="1" u="sng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qubits </a:t>
            </a:r>
            <a:r>
              <a:rPr lang="en-US" sz="2000" b="1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</a:t>
            </a:r>
            <a:r>
              <a:rPr lang="en-US" sz="2000" b="1" u="sng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gates</a:t>
            </a:r>
            <a:r>
              <a:rPr lang="en-US" sz="2000" b="1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increase</a:t>
            </a:r>
            <a:r>
              <a:rPr lang="en-US" sz="2000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the cost function landscape becomes </a:t>
            </a:r>
            <a:r>
              <a:rPr lang="en-US" sz="2000" b="1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flat</a:t>
            </a:r>
            <a:r>
              <a:rPr lang="en-US" sz="2000">
                <a:solidFill>
                  <a:srgbClr val="0721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Training quantum circuits becomes exponentially slow or impossible due to vanishing gradients.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B36E5-2F8A-6F5F-A5AD-9565F1A43000}"/>
              </a:ext>
            </a:extLst>
          </p:cNvPr>
          <p:cNvSpPr txBox="1"/>
          <p:nvPr/>
        </p:nvSpPr>
        <p:spPr>
          <a:xfrm>
            <a:off x="4587327" y="1944675"/>
            <a:ext cx="287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i="0" cap="all">
                <a:solidFill>
                  <a:srgbClr val="072159"/>
                </a:solidFill>
                <a:effectLst/>
                <a:latin typeface="Lato" panose="020F0502020204030203" pitchFamily="34" charset="0"/>
              </a:rPr>
              <a:t>Vanishing Gradients</a:t>
            </a:r>
            <a:endParaRPr lang="en-US">
              <a:solidFill>
                <a:srgbClr val="072159"/>
              </a:solidFill>
            </a:endParaRPr>
          </a:p>
        </p:txBody>
      </p:sp>
      <p:pic>
        <p:nvPicPr>
          <p:cNvPr id="1026" name="Picture 2" descr="Noise-induced barren plateaus in variational quantum algorithms | Nature  Communications">
            <a:extLst>
              <a:ext uri="{FF2B5EF4-FFF2-40B4-BE49-F238E27FC236}">
                <a16:creationId xmlns:a16="http://schemas.microsoft.com/office/drawing/2014/main" id="{FBC92837-94B8-F7CF-1F37-9B3A5820B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61291" b="-1850"/>
          <a:stretch>
            <a:fillRect/>
          </a:stretch>
        </p:blipFill>
        <p:spPr bwMode="auto">
          <a:xfrm>
            <a:off x="2192949" y="3784600"/>
            <a:ext cx="7806102" cy="2508250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59086"/>
      </p:ext>
    </p:extLst>
  </p:cSld>
  <p:clrMapOvr>
    <a:masterClrMapping/>
  </p:clrMapOvr>
</p:sld>
</file>

<file path=ppt/theme/theme1.xml><?xml version="1.0" encoding="utf-8"?>
<a:theme xmlns:a="http://schemas.openxmlformats.org/drawingml/2006/main" name="4_MPS_Lab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S_Lab" id="{19ADBBF3-74CD-4CFD-8F5A-C18FECA19E15}" vid="{CD6CA65C-D1F6-4D51-8F2F-7EAEB4ED9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d5c6fd-7ddd-4aac-9a37-d48382eb11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C2114600EF94E904014671414AA05" ma:contentTypeVersion="10" ma:contentTypeDescription="Create a new document." ma:contentTypeScope="" ma:versionID="8e26680c036c10aada898495add2246e">
  <xsd:schema xmlns:xsd="http://www.w3.org/2001/XMLSchema" xmlns:xs="http://www.w3.org/2001/XMLSchema" xmlns:p="http://schemas.microsoft.com/office/2006/metadata/properties" xmlns:ns3="16d5c6fd-7ddd-4aac-9a37-d48382eb1103" targetNamespace="http://schemas.microsoft.com/office/2006/metadata/properties" ma:root="true" ma:fieldsID="dc11e4238e91fde31762f30e65213dfc" ns3:_="">
    <xsd:import namespace="16d5c6fd-7ddd-4aac-9a37-d48382eb11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c6fd-7ddd-4aac-9a37-d48382eb1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0409FD-58C8-4FB7-9957-2992038CC2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7E76C7-FB8E-433F-A730-0616DC6DA43F}">
  <ds:schemaRefs>
    <ds:schemaRef ds:uri="16d5c6fd-7ddd-4aac-9a37-d48382eb11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A9FF0B-9181-47B6-9318-6E9E304DC224}">
  <ds:schemaRefs>
    <ds:schemaRef ds:uri="16d5c6fd-7ddd-4aac-9a37-d48382eb11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MPS_Lab</Template>
  <Application>Microsoft Office PowerPoint</Application>
  <PresentationFormat>Widescreen</PresentationFormat>
  <Slides>30</Slides>
  <Notes>12</Notes>
  <HiddenSlides>3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4_MPS_Lab</vt:lpstr>
      <vt:lpstr>QPMeL</vt:lpstr>
      <vt:lpstr>Background</vt:lpstr>
      <vt:lpstr>The Promise of QML</vt:lpstr>
      <vt:lpstr>The NISQ Era</vt:lpstr>
      <vt:lpstr>Qubit Geometry</vt:lpstr>
      <vt:lpstr>Qubit Geometric Properties</vt:lpstr>
      <vt:lpstr>Rotational Computation</vt:lpstr>
      <vt:lpstr>QML Model Skeleton</vt:lpstr>
      <vt:lpstr>The Barren Plateau Problem</vt:lpstr>
      <vt:lpstr>The Encoding Bottleneck</vt:lpstr>
      <vt:lpstr>Types of Encoding</vt:lpstr>
      <vt:lpstr>Static Encoding</vt:lpstr>
      <vt:lpstr>Trainable Encoding</vt:lpstr>
      <vt:lpstr>Limitations of Hybrid Training</vt:lpstr>
      <vt:lpstr>QPMeL</vt:lpstr>
      <vt:lpstr>The Promise of QPMeL</vt:lpstr>
      <vt:lpstr>QPMeL Unified Feature Space</vt:lpstr>
      <vt:lpstr>QPMeL Unified Feature Space</vt:lpstr>
      <vt:lpstr>QPMeL During Inference</vt:lpstr>
      <vt:lpstr>Projective Metric Function (PMeF)</vt:lpstr>
      <vt:lpstr>Complex Kernel Function (CKF)</vt:lpstr>
      <vt:lpstr>QPMeL Training</vt:lpstr>
      <vt:lpstr>Results</vt:lpstr>
      <vt:lpstr>Results</vt:lpstr>
      <vt:lpstr>Results</vt:lpstr>
      <vt:lpstr>Results</vt:lpstr>
      <vt:lpstr>Summary</vt:lpstr>
      <vt:lpstr>Metric Learning Basics</vt:lpstr>
      <vt:lpstr>Few-Shot Learning (FSL)</vt:lpstr>
      <vt:lpstr>Multi-Modal Encodings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Vinayak Sharma (Student)</dc:creator>
  <cp:revision>1</cp:revision>
  <dcterms:created xsi:type="dcterms:W3CDTF">2026-01-11T03:05:54Z</dcterms:created>
  <dcterms:modified xsi:type="dcterms:W3CDTF">2026-01-27T03:05:35Z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0x0101004DFC2114600EF94E904014671414AA05</vt:lpwstr>
  </property>
</Properties>
</file>